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F4BA-10EF-4BCF-96BA-11A029ECC237}" v="20" dt="2020-10-09T18:48:35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ston de Jong" userId="d1deabf083dfbc36" providerId="LiveId" clId="{22A5F4BA-10EF-4BCF-96BA-11A029ECC237}"/>
    <pc:docChg chg="modSld">
      <pc:chgData name="Winston de Jong" userId="d1deabf083dfbc36" providerId="LiveId" clId="{22A5F4BA-10EF-4BCF-96BA-11A029ECC237}" dt="2020-10-09T18:48:35.728" v="77" actId="1076"/>
      <pc:docMkLst>
        <pc:docMk/>
      </pc:docMkLst>
      <pc:sldChg chg="addSp delSp modSp mod">
        <pc:chgData name="Winston de Jong" userId="d1deabf083dfbc36" providerId="LiveId" clId="{22A5F4BA-10EF-4BCF-96BA-11A029ECC237}" dt="2020-10-09T18:48:35.728" v="77" actId="1076"/>
        <pc:sldMkLst>
          <pc:docMk/>
          <pc:sldMk cId="1892046867" sldId="256"/>
        </pc:sldMkLst>
        <pc:spChg chg="add del mod">
          <ac:chgData name="Winston de Jong" userId="d1deabf083dfbc36" providerId="LiveId" clId="{22A5F4BA-10EF-4BCF-96BA-11A029ECC237}" dt="2020-10-09T18:46:38.775" v="20"/>
          <ac:spMkLst>
            <pc:docMk/>
            <pc:sldMk cId="1892046867" sldId="256"/>
            <ac:spMk id="37" creationId="{7BA37761-5D27-44D4-9DE4-9FF01F62ADD9}"/>
          </ac:spMkLst>
        </pc:spChg>
        <pc:spChg chg="add mod">
          <ac:chgData name="Winston de Jong" userId="d1deabf083dfbc36" providerId="LiveId" clId="{22A5F4BA-10EF-4BCF-96BA-11A029ECC237}" dt="2020-10-09T18:47:18.502" v="32" actId="1076"/>
          <ac:spMkLst>
            <pc:docMk/>
            <pc:sldMk cId="1892046867" sldId="256"/>
            <ac:spMk id="38" creationId="{8C3E3F21-0EDB-4D25-BE61-FBF57B69B765}"/>
          </ac:spMkLst>
        </pc:spChg>
        <pc:spChg chg="add mod">
          <ac:chgData name="Winston de Jong" userId="d1deabf083dfbc36" providerId="LiveId" clId="{22A5F4BA-10EF-4BCF-96BA-11A029ECC237}" dt="2020-10-09T18:47:53.809" v="45" actId="20577"/>
          <ac:spMkLst>
            <pc:docMk/>
            <pc:sldMk cId="1892046867" sldId="256"/>
            <ac:spMk id="40" creationId="{037ECBBB-1655-47AC-8DD2-797ED24422AA}"/>
          </ac:spMkLst>
        </pc:spChg>
        <pc:spChg chg="add mod">
          <ac:chgData name="Winston de Jong" userId="d1deabf083dfbc36" providerId="LiveId" clId="{22A5F4BA-10EF-4BCF-96BA-11A029ECC237}" dt="2020-10-09T18:48:10.310" v="73" actId="20577"/>
          <ac:spMkLst>
            <pc:docMk/>
            <pc:sldMk cId="1892046867" sldId="256"/>
            <ac:spMk id="42" creationId="{D34F1B68-0304-45A7-8E46-3FBF4E223ECF}"/>
          </ac:spMkLst>
        </pc:spChg>
        <pc:spChg chg="add mod">
          <ac:chgData name="Winston de Jong" userId="d1deabf083dfbc36" providerId="LiveId" clId="{22A5F4BA-10EF-4BCF-96BA-11A029ECC237}" dt="2020-10-09T18:48:07.177" v="65" actId="20577"/>
          <ac:spMkLst>
            <pc:docMk/>
            <pc:sldMk cId="1892046867" sldId="256"/>
            <ac:spMk id="44" creationId="{21E7812E-FA26-4ADB-8991-5A7821E459D2}"/>
          </ac:spMkLst>
        </pc:spChg>
        <pc:grpChg chg="add del mod">
          <ac:chgData name="Winston de Jong" userId="d1deabf083dfbc36" providerId="LiveId" clId="{22A5F4BA-10EF-4BCF-96BA-11A029ECC237}" dt="2020-10-09T18:44:10.036" v="4" actId="165"/>
          <ac:grpSpMkLst>
            <pc:docMk/>
            <pc:sldMk cId="1892046867" sldId="256"/>
            <ac:grpSpMk id="32" creationId="{BA90C371-ED49-4053-8545-4D5D350C214D}"/>
          </ac:grpSpMkLst>
        </pc:grpChg>
        <pc:picChg chg="add mod topLvl">
          <ac:chgData name="Winston de Jong" userId="d1deabf083dfbc36" providerId="LiveId" clId="{22A5F4BA-10EF-4BCF-96BA-11A029ECC237}" dt="2020-10-09T18:48:35.728" v="77" actId="1076"/>
          <ac:picMkLst>
            <pc:docMk/>
            <pc:sldMk cId="1892046867" sldId="256"/>
            <ac:picMk id="33" creationId="{936B402A-C6FE-4066-B6FE-0EF885E3EC9C}"/>
          </ac:picMkLst>
        </pc:picChg>
        <pc:picChg chg="add mod topLvl">
          <ac:chgData name="Winston de Jong" userId="d1deabf083dfbc36" providerId="LiveId" clId="{22A5F4BA-10EF-4BCF-96BA-11A029ECC237}" dt="2020-10-09T18:46:52.358" v="24" actId="1076"/>
          <ac:picMkLst>
            <pc:docMk/>
            <pc:sldMk cId="1892046867" sldId="256"/>
            <ac:picMk id="34" creationId="{32FD1984-4930-4211-B821-2DADC4C37117}"/>
          </ac:picMkLst>
        </pc:picChg>
        <pc:picChg chg="add mod topLvl">
          <ac:chgData name="Winston de Jong" userId="d1deabf083dfbc36" providerId="LiveId" clId="{22A5F4BA-10EF-4BCF-96BA-11A029ECC237}" dt="2020-10-09T18:46:58.332" v="25" actId="1076"/>
          <ac:picMkLst>
            <pc:docMk/>
            <pc:sldMk cId="1892046867" sldId="256"/>
            <ac:picMk id="35" creationId="{C909E412-AB4B-442A-995F-D3744809978C}"/>
          </ac:picMkLst>
        </pc:picChg>
        <pc:picChg chg="add mod topLvl">
          <ac:chgData name="Winston de Jong" userId="d1deabf083dfbc36" providerId="LiveId" clId="{22A5F4BA-10EF-4BCF-96BA-11A029ECC237}" dt="2020-10-09T18:48:28.499" v="76" actId="1076"/>
          <ac:picMkLst>
            <pc:docMk/>
            <pc:sldMk cId="1892046867" sldId="256"/>
            <ac:picMk id="36" creationId="{DC53ED14-44A9-421B-95CE-9E399929F8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8EE9-471E-49B1-B8EC-A867AE6B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BB526-9B85-4193-94F1-D25FE3CE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E844-BD46-4FD9-91DD-EACC12BB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3BA9-913D-43B5-9E3D-ECA3A41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6B86-A5D7-4D46-9106-1E083682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15C8-0AA1-4475-A760-C4F0221A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ED9D-DB76-418D-A74C-C78E0DB2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6529-37CA-4444-9393-5DB999D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06DE-1D57-4CB8-8248-5A8229DA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E7A2-A640-43BF-A64C-F24718BE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015EB-1454-4C96-83AB-73448E756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75A5A-039B-444F-8CA9-46E3B103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9FA8-774F-453B-974B-F808243F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C630-CA8B-4CBD-AD06-3996845B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27F4-C7CC-4797-A8DA-D042267E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C65D-8847-4F02-B9BC-294B615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39DB-88D3-409F-A266-7C1893FD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AAD0-6458-4EE6-B0ED-249EFCAE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2A2F-C696-447D-831B-A849750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72E3-364D-4938-BF0F-5518AE2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AEB3-820F-42C2-97DA-B2CAED16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E804-2C75-45AB-8642-CA2F514E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6AE9-C7A7-4C2D-854B-494EDA50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988E-E973-404F-8987-9F5077C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DD9B-AA59-479C-B34E-BEC21277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3DA-0660-414A-8BFB-28A3DC5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254A-DEFE-42E1-A89F-05E4E17D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B636-D97C-41D8-8994-41F1F8AB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193A-5C26-430C-BC7E-76AF7115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B3C72-60B6-4FEE-B647-2C0603CB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92B8-E2E4-43DC-89C2-D38D88C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59C0-4578-4259-BCE5-F97D59C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1CE51-E3DE-41BE-AFEF-D69AF5D6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F758E-49F3-447B-A214-0C0F6B5DD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61FA-24B0-4207-AA3C-FAC541442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C2647-252E-4FFA-B011-996C7FD0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8D2F-CDB9-4F60-851B-BFB300CF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8F028-0EC0-449D-A2C1-FA36856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B4DCF-7208-4237-9C9D-3DD9212C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066B-9254-4F49-B41F-95101E2C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3ED4F-68FD-46C9-A7C7-7AF32A60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86D8C-F004-4B3B-B3AF-3EEFF94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9AF8D-2743-45F8-BB3F-B3D215A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3CF8-08DF-40C1-B461-BBDB1220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E1801-6BCA-4007-AB3D-79FF60D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0A94-73A6-40E3-8EBB-991CB161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9C70-4B55-486E-B434-8954FABB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29E9-3D0C-4840-94F4-12FA123B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9B70-525E-4190-9DBA-A423E969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3DB1-277B-42AD-84EC-C30BEDBA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B40C-EE99-4078-BDF2-A64A373E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C73E2-1178-474C-9D6A-3FF66073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77F9-A52B-4226-86FB-48ED068D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5E086-25F2-4E3F-8749-6BE08D85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304B-AE44-4E82-B67D-1F591F6D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3ACA-857D-4DAB-9A5D-CC9B5C23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D111-7A59-4536-ABF3-7DAFFD5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5619-7D49-480D-B9F2-8238BFBD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DD220-44FF-4DAD-B320-D7F84FF9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F890-08F8-4DBD-8D60-6CBF04D71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3476-0FA4-4418-B680-9733BED8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31A0-8586-44F9-874B-8F34EBA2F46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CD2-702D-4B69-9692-0DD316BED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CD74-7FD9-415F-BDAC-6E33A9F74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BCBD-042E-4E43-8999-956F0A68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E917D1-B571-4BFC-BE6A-4619FF67B9BD}"/>
              </a:ext>
            </a:extLst>
          </p:cNvPr>
          <p:cNvGrpSpPr>
            <a:grpSpLocks/>
          </p:cNvGrpSpPr>
          <p:nvPr/>
        </p:nvGrpSpPr>
        <p:grpSpPr bwMode="auto">
          <a:xfrm>
            <a:off x="344170" y="1484630"/>
            <a:ext cx="630555" cy="4805045"/>
            <a:chOff x="1056132" y="1067685"/>
            <a:chExt cx="6919" cy="389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48CD08-D725-4B6F-BDAF-F0DBD4B9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67685"/>
              <a:ext cx="6919" cy="2780"/>
            </a:xfrm>
            <a:prstGeom prst="rect">
              <a:avLst/>
            </a:prstGeom>
            <a:solidFill>
              <a:schemeClr val="dk1">
                <a:lumMod val="0"/>
                <a:lumOff val="0"/>
              </a:schemeClr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5237E1-6807-41BD-9A95-B3C221A3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0465"/>
              <a:ext cx="6919" cy="278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6BA05-4A08-4468-AE3C-E41C39C2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3246"/>
              <a:ext cx="6919" cy="278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35F7B-7ABC-4E55-B77B-2AC8F539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6026"/>
              <a:ext cx="6919" cy="2780"/>
            </a:xfrm>
            <a:prstGeom prst="rect">
              <a:avLst/>
            </a:prstGeom>
            <a:solidFill>
              <a:srgbClr val="4F4F4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40C09-B346-4AE9-9E26-8C31C15A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78806"/>
              <a:ext cx="6919" cy="2780"/>
            </a:xfrm>
            <a:prstGeom prst="rect">
              <a:avLst/>
            </a:prstGeom>
            <a:solidFill>
              <a:srgbClr val="5B9BD5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64502-0D2E-473B-89BF-743676936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1586"/>
              <a:ext cx="6919" cy="2781"/>
            </a:xfrm>
            <a:prstGeom prst="rect">
              <a:avLst/>
            </a:prstGeom>
            <a:solidFill>
              <a:srgbClr val="085296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B66EC9-439E-4361-A57F-5A4A62DB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4367"/>
              <a:ext cx="6919" cy="278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FD59FC-F242-4CE5-A201-95F9E14C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7147"/>
              <a:ext cx="6919" cy="2780"/>
            </a:xfrm>
            <a:prstGeom prst="rect">
              <a:avLst/>
            </a:prstGeom>
            <a:solidFill>
              <a:srgbClr val="6A00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D0FC9-78D2-4665-B630-D7839343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89989"/>
              <a:ext cx="6919" cy="2780"/>
            </a:xfrm>
            <a:prstGeom prst="rect">
              <a:avLst/>
            </a:prstGeom>
            <a:solidFill>
              <a:srgbClr val="40F428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5D57B3-5295-426D-847B-5EE98A844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2769"/>
              <a:ext cx="6919" cy="2781"/>
            </a:xfrm>
            <a:prstGeom prst="rect">
              <a:avLst/>
            </a:prstGeom>
            <a:solidFill>
              <a:srgbClr val="106614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C356FD-9FC9-4E55-9861-E9476376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5550"/>
              <a:ext cx="6919" cy="2780"/>
            </a:xfrm>
            <a:prstGeom prst="rect">
              <a:avLst/>
            </a:prstGeom>
            <a:solidFill>
              <a:srgbClr val="92186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591239-5D04-4156-A424-DBF6E5FBE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098330"/>
              <a:ext cx="6919" cy="2780"/>
            </a:xfrm>
            <a:prstGeom prst="rect">
              <a:avLst/>
            </a:prstGeom>
            <a:solidFill>
              <a:srgbClr val="FF00FF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4B2B7-9502-449F-91BD-77AA97C2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101110"/>
              <a:ext cx="6919" cy="2780"/>
            </a:xfrm>
            <a:prstGeom prst="rect">
              <a:avLst/>
            </a:prstGeom>
            <a:solidFill>
              <a:srgbClr val="FF66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BBE21-9029-4ACC-A5A5-FD06F356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32" y="1103890"/>
              <a:ext cx="6919" cy="278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000000">
                        <a:alpha val="0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9007B7E2-B10F-48D2-A359-1A8222B1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29" y="1489667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474EB27-3B0F-4974-AD21-F94B12F8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429" y="183473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C0004212-AC9D-46CA-AEE6-87E24B02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154861"/>
            <a:ext cx="1366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 Gray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2CA399B0-6AA9-4347-9B2B-298EB804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521574"/>
            <a:ext cx="14144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Gray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835A5DC-11E8-4E3C-AF3F-30F85848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873999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7B3F290B-1AEB-42EF-A290-548D1CACB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204118"/>
            <a:ext cx="12874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Blue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6A3D3B0-B87B-46F0-B059-D28B8FFF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55654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CE25A0F3-0572-44E3-8608-7481F54A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886743"/>
            <a:ext cx="1184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Red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68FEBD51-0259-4D04-962D-DA92521F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421059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F33AA758-972D-4C53-9C94-87A51F3BF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3018"/>
            <a:ext cx="12874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 Green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6E2FC916-D855-479E-9242-DF302F82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896393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CC7199AF-1A54-47B5-A7F8-ED04AF8B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229768"/>
            <a:ext cx="8350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666C7F0F-D076-4B21-9B60-F68000F8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596481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72275617-CD4C-413F-ADF0-FCADDBF3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929856"/>
            <a:ext cx="835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328C9A-9DD3-41FE-B8BA-3B25D0A8E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36B402A-C6FE-4066-B6FE-0EF885E3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77" y="4794568"/>
            <a:ext cx="665730" cy="93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FD1984-4930-4211-B821-2DADC4C3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1"/>
          <a:stretch>
            <a:fillRect/>
          </a:stretch>
        </p:blipFill>
        <p:spPr bwMode="auto">
          <a:xfrm>
            <a:off x="6578825" y="2966494"/>
            <a:ext cx="685970" cy="92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909E412-AB4B-442A-995F-D3744809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13" y="2083191"/>
            <a:ext cx="619945" cy="93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53ED14-44A9-421B-95CE-9E399929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7"/>
          <a:stretch>
            <a:fillRect/>
          </a:stretch>
        </p:blipFill>
        <p:spPr bwMode="auto">
          <a:xfrm>
            <a:off x="6636089" y="3904504"/>
            <a:ext cx="676296" cy="91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dk1">
                    <a:lumMod val="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000000">
                      <a:alpha val="0"/>
                    </a:srgbClr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C3E3F21-0EDB-4D25-BE61-FBF57B69B765}"/>
              </a:ext>
            </a:extLst>
          </p:cNvPr>
          <p:cNvSpPr txBox="1"/>
          <p:nvPr/>
        </p:nvSpPr>
        <p:spPr>
          <a:xfrm>
            <a:off x="7405007" y="2365161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7ECBBB-1655-47AC-8DD2-797ED24422AA}"/>
              </a:ext>
            </a:extLst>
          </p:cNvPr>
          <p:cNvSpPr txBox="1"/>
          <p:nvPr/>
        </p:nvSpPr>
        <p:spPr>
          <a:xfrm>
            <a:off x="7405007" y="324376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4F1B68-0304-45A7-8E46-3FBF4E223ECF}"/>
              </a:ext>
            </a:extLst>
          </p:cNvPr>
          <p:cNvSpPr txBox="1"/>
          <p:nvPr/>
        </p:nvSpPr>
        <p:spPr>
          <a:xfrm>
            <a:off x="7405007" y="4122365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E7812E-FA26-4ADB-8991-5A7821E459D2}"/>
              </a:ext>
            </a:extLst>
          </p:cNvPr>
          <p:cNvSpPr txBox="1"/>
          <p:nvPr/>
        </p:nvSpPr>
        <p:spPr>
          <a:xfrm>
            <a:off x="7405007" y="507707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Arrow</a:t>
            </a:r>
          </a:p>
        </p:txBody>
      </p:sp>
    </p:spTree>
    <p:extLst>
      <p:ext uri="{BB962C8B-B14F-4D97-AF65-F5344CB8AC3E}">
        <p14:creationId xmlns:p14="http://schemas.microsoft.com/office/powerpoint/2010/main" val="189204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E65-5B12-4AC7-9DB4-9A300B2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5302-A28D-4D62-8107-2A975C29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de Jong</dc:creator>
  <cp:lastModifiedBy>Winston de Jong</cp:lastModifiedBy>
  <cp:revision>1</cp:revision>
  <dcterms:created xsi:type="dcterms:W3CDTF">2020-10-09T18:39:27Z</dcterms:created>
  <dcterms:modified xsi:type="dcterms:W3CDTF">2020-10-09T18:49:02Z</dcterms:modified>
</cp:coreProperties>
</file>