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>
        <p:scale>
          <a:sx n="85" d="100"/>
          <a:sy n="85" d="100"/>
        </p:scale>
        <p:origin x="6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8EE9-471E-49B1-B8EC-A867AE6B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BB526-9B85-4193-94F1-D25FE3CE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E844-BD46-4FD9-91DD-EACC12BB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D3BA9-913D-43B5-9E3D-ECA3A414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6B86-A5D7-4D46-9106-1E083682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15C8-0AA1-4475-A760-C4F0221A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1ED9D-DB76-418D-A74C-C78E0DB2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6529-37CA-4444-9393-5DB999DD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06DE-1D57-4CB8-8248-5A8229DA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E7A2-A640-43BF-A64C-F24718BE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5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015EB-1454-4C96-83AB-73448E756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75A5A-039B-444F-8CA9-46E3B1031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9FA8-774F-453B-974B-F808243F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C630-CA8B-4CBD-AD06-3996845B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27F4-C7CC-4797-A8DA-D042267E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C65D-8847-4F02-B9BC-294B615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39DB-88D3-409F-A266-7C1893FD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AAD0-6458-4EE6-B0ED-249EFCAE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2A2F-C696-447D-831B-A8497501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72E3-364D-4938-BF0F-5518AE25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AEB3-820F-42C2-97DA-B2CAED16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E804-2C75-45AB-8642-CA2F514E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6AE9-C7A7-4C2D-854B-494EDA50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988E-E973-404F-8987-9F5077C5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DDD9B-AA59-479C-B34E-BEC21277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53DA-0660-414A-8BFB-28A3DC5E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254A-DEFE-42E1-A89F-05E4E17D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B636-D97C-41D8-8994-41F1F8AB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193A-5C26-430C-BC7E-76AF7115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B3C72-60B6-4FEE-B647-2C0603CB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992B8-E2E4-43DC-89C2-D38D88C1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59C0-4578-4259-BCE5-F97D59C2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1CE51-E3DE-41BE-AFEF-D69AF5D6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F758E-49F3-447B-A214-0C0F6B5DD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761FA-24B0-4207-AA3C-FAC541442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C2647-252E-4FFA-B011-996C7FD09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C8D2F-CDB9-4F60-851B-BFB300CF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8F028-0EC0-449D-A2C1-FA36856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B4DCF-7208-4237-9C9D-3DD9212C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4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066B-9254-4F49-B41F-95101E2C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3ED4F-68FD-46C9-A7C7-7AF32A60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86D8C-F004-4B3B-B3AF-3EEFF944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9AF8D-2743-45F8-BB3F-B3D215A8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53CF8-08DF-40C1-B461-BBDB1220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E1801-6BCA-4007-AB3D-79FF60D5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C0A94-73A6-40E3-8EBB-991CB161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9C70-4B55-486E-B434-8954FABB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29E9-3D0C-4840-94F4-12FA123B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B9B70-525E-4190-9DBA-A423E969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23DB1-277B-42AD-84EC-C30BEDBA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8B40C-EE99-4078-BDF2-A64A373E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C73E2-1178-474C-9D6A-3FF66073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77F9-A52B-4226-86FB-48ED068D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5E086-25F2-4E3F-8749-6BE08D857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0304B-AE44-4E82-B67D-1F591F6D3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63ACA-857D-4DAB-9A5D-CC9B5C23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BD111-7A59-4536-ABF3-7DAFFD5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5619-7D49-480D-B9F2-8238BFBD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DD220-44FF-4DAD-B320-D7F84FF9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F890-08F8-4DBD-8D60-6CBF04D71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3476-0FA4-4418-B680-9733BED80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4CD2-702D-4B69-9692-0DD316BED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CD74-7FD9-415F-BDAC-6E33A9F74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E917D1-B571-4BFC-BE6A-4619FF67B9BD}"/>
              </a:ext>
            </a:extLst>
          </p:cNvPr>
          <p:cNvGrpSpPr>
            <a:grpSpLocks/>
          </p:cNvGrpSpPr>
          <p:nvPr/>
        </p:nvGrpSpPr>
        <p:grpSpPr bwMode="auto">
          <a:xfrm>
            <a:off x="344170" y="1484630"/>
            <a:ext cx="630555" cy="4805045"/>
            <a:chOff x="1056132" y="1067685"/>
            <a:chExt cx="6919" cy="389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448CD08-D725-4B6F-BDAF-F0DBD4B9A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67685"/>
              <a:ext cx="6919" cy="2780"/>
            </a:xfrm>
            <a:prstGeom prst="rect">
              <a:avLst/>
            </a:prstGeom>
            <a:solidFill>
              <a:schemeClr val="dk1">
                <a:lumMod val="0"/>
                <a:lumOff val="0"/>
              </a:schemeClr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5237E1-6807-41BD-9A95-B3C221A35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70465"/>
              <a:ext cx="6919" cy="278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6BA05-4A08-4468-AE3C-E41C39C2A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73246"/>
              <a:ext cx="6919" cy="2780"/>
            </a:xfrm>
            <a:prstGeom prst="rect">
              <a:avLst/>
            </a:prstGeom>
            <a:solidFill>
              <a:srgbClr val="A6A6A6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B35F7B-7ABC-4E55-B77B-2AC8F5398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76026"/>
              <a:ext cx="6919" cy="2780"/>
            </a:xfrm>
            <a:prstGeom prst="rect">
              <a:avLst/>
            </a:prstGeom>
            <a:solidFill>
              <a:srgbClr val="4F4F4F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40C09-B346-4AE9-9E26-8C31C15AA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78806"/>
              <a:ext cx="6919" cy="2780"/>
            </a:xfrm>
            <a:prstGeom prst="rect">
              <a:avLst/>
            </a:prstGeom>
            <a:solidFill>
              <a:srgbClr val="5B9BD5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F64502-0D2E-473B-89BF-743676936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81586"/>
              <a:ext cx="6919" cy="2781"/>
            </a:xfrm>
            <a:prstGeom prst="rect">
              <a:avLst/>
            </a:prstGeom>
            <a:solidFill>
              <a:srgbClr val="085296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B66EC9-439E-4361-A57F-5A4A62DB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84367"/>
              <a:ext cx="6919" cy="278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FD59FC-F242-4CE5-A201-95F9E14C1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87147"/>
              <a:ext cx="6919" cy="2780"/>
            </a:xfrm>
            <a:prstGeom prst="rect">
              <a:avLst/>
            </a:prstGeom>
            <a:solidFill>
              <a:srgbClr val="6A0000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6D0FC9-78D2-4665-B630-D78393433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89989"/>
              <a:ext cx="6919" cy="2780"/>
            </a:xfrm>
            <a:prstGeom prst="rect">
              <a:avLst/>
            </a:prstGeom>
            <a:solidFill>
              <a:srgbClr val="40F428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5D57B3-5295-426D-847B-5EE98A844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92769"/>
              <a:ext cx="6919" cy="2781"/>
            </a:xfrm>
            <a:prstGeom prst="rect">
              <a:avLst/>
            </a:prstGeom>
            <a:solidFill>
              <a:srgbClr val="106614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C356FD-9FC9-4E55-9861-E9476376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95550"/>
              <a:ext cx="6919" cy="2780"/>
            </a:xfrm>
            <a:prstGeom prst="rect">
              <a:avLst/>
            </a:prstGeom>
            <a:solidFill>
              <a:srgbClr val="92186F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591239-5D04-4156-A424-DBF6E5FBE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98330"/>
              <a:ext cx="6919" cy="2780"/>
            </a:xfrm>
            <a:prstGeom prst="rect">
              <a:avLst/>
            </a:prstGeom>
            <a:solidFill>
              <a:srgbClr val="FF00FF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4B2B7-9502-449F-91BD-77AA97C2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101110"/>
              <a:ext cx="6919" cy="278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BBBE21-9029-4ACC-A5A5-FD06F3563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103890"/>
              <a:ext cx="6919" cy="278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Text Box 2">
            <a:extLst>
              <a:ext uri="{FF2B5EF4-FFF2-40B4-BE49-F238E27FC236}">
                <a16:creationId xmlns:a16="http://schemas.microsoft.com/office/drawing/2014/main" id="{9007B7E2-B10F-48D2-A359-1A8222B14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429" y="1489667"/>
            <a:ext cx="835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474EB27-3B0F-4974-AD21-F94B12F8B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429" y="1834733"/>
            <a:ext cx="8350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C0004212-AC9D-46CA-AEE6-87E24B024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154861"/>
            <a:ext cx="1366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 Gray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2CA399B0-6AA9-4347-9B2B-298EB804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521574"/>
            <a:ext cx="14144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Dark Gray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835A5DC-11E8-4E3C-AF3F-30F858489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873999"/>
            <a:ext cx="835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7B3F290B-1AEB-42EF-A290-548D1CACB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3204118"/>
            <a:ext cx="12874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Dark Blue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F6A3D3B0-B87B-46F0-B059-D28B8FFFF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3556543"/>
            <a:ext cx="8350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CE25A0F3-0572-44E3-8608-7481F54AC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3886743"/>
            <a:ext cx="11842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Dark Red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68FEBD51-0259-4D04-962D-DA92521F5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4210593"/>
            <a:ext cx="8350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F33AA758-972D-4C53-9C94-87A51F3BF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3018"/>
            <a:ext cx="12874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Dark Green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6E2FC916-D855-479E-9242-DF302F828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896393"/>
            <a:ext cx="8350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CC7199AF-1A54-47B5-A7F8-ED04AF8BF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5229768"/>
            <a:ext cx="8350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666C7F0F-D076-4B21-9B60-F68000F8B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5596481"/>
            <a:ext cx="835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72275617-CD4C-413F-ADF0-FCADDBF34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5929856"/>
            <a:ext cx="835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328C9A-9DD3-41FE-B8BA-3B25D0A8E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6E65-5B12-4AC7-9DB4-9A300B26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5302-A28D-4D62-8107-2A975C29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Winston de Jong</dc:creator>
  <cp:lastModifiedBy>Winston de Jong</cp:lastModifiedBy>
  <cp:revision>1</cp:revision>
  <dcterms:created xsi:type="dcterms:W3CDTF">2020-10-09T18:39:27Z</dcterms:created>
  <dcterms:modified xsi:type="dcterms:W3CDTF">2020-10-09T18:41:51Z</dcterms:modified>
</cp:coreProperties>
</file>