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73E7B-6047-4316-8000-DF7A0C14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A1D0A-6884-43EE-AAF2-11E089F43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3D77A-41D3-4536-999D-2172CB5F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82120-104D-41BB-B941-118B90BF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BB5E7-34D9-4832-BCA1-89ECE4F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8071-B24D-4EA0-BC3E-6518E54E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1DAEB-1AFA-4029-BE73-47E3F9717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6F59A-58D7-479D-8975-09FFF54D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99EDA-01E8-4791-BB8D-0E7ACAB2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455AD-316B-48CB-A222-B9DCF198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9F4FA7-35E6-496C-9589-D760DA34A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FECE3D-0846-46D3-8043-A657F5DE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76D65-4B6F-4CFF-AB1E-E7AF2B16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1AA40-296C-400D-8236-8F7392E5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EEAE0-DB76-418B-935F-90B7ACA7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B54C7-6206-4E15-8E75-599DE95C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102E1-85CE-45FF-99E8-1DCEE9C4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F56EF-A71E-4E37-A1B6-72624DB4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DEDE5-0796-4450-8026-EF5B7C82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E2290-683C-4C3C-B567-90A1963C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D3332-3F7D-4400-B4EA-A9FD1328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A9C14-9C84-462B-B61B-E3976694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152E9-1991-4545-938E-6F38CBFA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F642F-F57F-482C-9B19-C359FD5C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AC8F7-7B22-4869-A3E0-8DD6835A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6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ECF1E-347E-4703-BF1B-CDF2407A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B2550-1A24-44E6-B4AA-408A957AC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756504-86ED-4D46-8E81-8312D31D8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8BA87-1BEC-4D02-B5D8-2056F7A4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AE9C3-F054-4A79-B705-462EFBC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4F9E3-AEB2-4911-A791-87AF909E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5D09A-83FA-488C-AED3-A8B997B0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BB5E2-7DF9-4764-8418-D62B18072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8D911-C2FA-448A-BE95-45BC64F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CA1D1-84F3-4303-BBF1-7AAD8C533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CBACB2-4C66-4227-859F-623748A65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372A3-116B-483E-8E40-9BE741FF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8EA2A-0320-4B34-A1CB-CC2BD033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C99E2-4DFB-4E7B-B39E-F7FE3F16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5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4A3B0-5222-4641-B9FB-48D07CD8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065BCE-D675-4B7C-A930-37B86668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733B6F-514E-4912-863B-E218DEEE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2DDBA-D090-45AA-9C7A-CEA77E7F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8439D7-83ED-44DE-9DB1-B5826C01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8FF26C-5581-4935-ABB4-7A232F08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0210E-C421-4A1B-A57C-F12D4BBD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2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08E7-0522-4D3A-B74A-7F469A42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E2CBC-1AB7-4434-8D3A-D75242E6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A239A-37CE-4E13-BB18-58EB3647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F3025-14A8-437C-A717-08E42BFC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0860-AAC1-4E44-94F8-BA554A4B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8D8D6-1338-440B-824D-A07E3310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503EF-F091-4F37-8B7A-21B984D6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347D73-C962-4250-82A6-930CC055E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C18DE-0642-4D0D-91BD-BC94F32D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0E191-6ABF-438D-84E8-F40A8132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9D579-87B4-454B-AE8B-B377459E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5E9211-0F2C-429E-AEF6-CB564E2E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65DD54-238B-4DF1-AB49-B3278D99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25ED9-C536-4EB3-8A91-741184E4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4AE34-8600-4CAE-8528-F8D2769AA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B13E-D9A9-41BF-903B-B7EDBF8BA78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B930F-A1B7-4D1E-89B5-E5DBD374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D3AA-AF8F-40EB-A692-D92158EF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4F00-7DFB-4641-9E53-D3401551A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2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5B782-6A81-4505-8EC9-10EB0524F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22AC2-A732-4E29-9008-EA3793BA4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4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90F557-D7B3-4324-9D4A-199F3A08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514350"/>
            <a:ext cx="7353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9D1B9-3C0D-4D04-A3DC-2888B918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417AD-5AA4-493D-945D-5B534A86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4B33EA-D889-411D-99DE-26EDEF0D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0268A-A78A-47AC-AE06-44538488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C2B54-B263-4DD1-BFBA-B5787851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E60A02-4F4A-4ACE-B2E9-CDF52900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146F3-47F4-4C57-9DB3-D580E24F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55F68-0171-436E-9520-7C800110D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AA707E-17DB-41EA-9FB2-651C9054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166C-5ACA-4527-9316-AB19DE92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D12F8-AD7C-4044-A1CF-3253BE86F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6D580B-3559-4948-81AD-B2C4071E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F8A3B-3235-43F0-B08C-231D3CA1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CD63-3A26-45F0-A160-B5DC7408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6F7AC4-0BE7-4339-AEF5-8ADEA5FA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2A250-FF48-4DE1-A87E-0E9353C1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29737-EB14-4B60-90A5-C785340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A6C21E-4413-4CE1-BFA2-EB88BF47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4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829A3-619B-4D92-8BEB-66A6E7A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3C16C-80FD-4761-8762-BB72E3A0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96B70-F47A-478F-80E1-FE640FDD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3E9B5D-DA83-4A5F-B8EC-21085003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" y="92934"/>
            <a:ext cx="5743575" cy="3400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126385-AEEE-4DF7-9279-987C65190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9" y="2793533"/>
            <a:ext cx="7508174" cy="32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6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김영민</dc:creator>
  <cp:lastModifiedBy>김영민</cp:lastModifiedBy>
  <cp:revision>2</cp:revision>
  <dcterms:created xsi:type="dcterms:W3CDTF">2021-10-12T07:48:52Z</dcterms:created>
  <dcterms:modified xsi:type="dcterms:W3CDTF">2021-10-12T10:46:05Z</dcterms:modified>
</cp:coreProperties>
</file>