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9" r:id="rId6"/>
    <p:sldId id="276" r:id="rId7"/>
    <p:sldId id="261" r:id="rId8"/>
    <p:sldId id="307" r:id="rId9"/>
    <p:sldId id="308" r:id="rId10"/>
    <p:sldId id="310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3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59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  <p:sldLayoutId id="2147483753" r:id="rId14"/>
    <p:sldLayoutId id="2147483754" r:id="rId15"/>
    <p:sldLayoutId id="2147483755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76892" y="2455291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Capstone Design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1862" y="39759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김영민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유의선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신우탁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김영훈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75C2C610-D8BC-42F7-9EE5-7F3C910F56B0}"/>
              </a:ext>
            </a:extLst>
          </p:cNvPr>
          <p:cNvSpPr txBox="1"/>
          <p:nvPr/>
        </p:nvSpPr>
        <p:spPr>
          <a:xfrm>
            <a:off x="7992677" y="3425030"/>
            <a:ext cx="129610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 &amp; AI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2116657"/>
            <a:ext cx="5347783" cy="896655"/>
            <a:chOff x="1848112" y="1448707"/>
            <a:chExt cx="5347783" cy="896655"/>
          </a:xfrm>
        </p:grpSpPr>
        <p:sp>
          <p:nvSpPr>
            <p:cNvPr id="8" name="TextBox 7"/>
            <p:cNvSpPr txBox="1"/>
            <p:nvPr/>
          </p:nvSpPr>
          <p:spPr>
            <a:xfrm>
              <a:off x="2688203" y="2041711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및 팀원 소개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6597" y="144870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Introduce Team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10337" y="4793340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기존에 있는 서비스를 제외한 아이디어 탐색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6297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</a:t>
              </a:r>
              <a:r>
                <a: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54608" y="3337894"/>
            <a:ext cx="5426705" cy="1240391"/>
            <a:chOff x="1805395" y="1569290"/>
            <a:chExt cx="5426705" cy="12403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53268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지난 학기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캡스톤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디자인 아이디어 탐색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627553" y="156929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Capstone Design(2020~2021)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05395" y="1768394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7066"/>
            <a:ext cx="544629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9C55FD6A-120F-43C9-AF8F-2C7708F08841}"/>
              </a:ext>
            </a:extLst>
          </p:cNvPr>
          <p:cNvSpPr/>
          <p:nvPr/>
        </p:nvSpPr>
        <p:spPr>
          <a:xfrm>
            <a:off x="8146066" y="1313180"/>
            <a:ext cx="1531539" cy="1560067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695FF6C9-3C79-4772-9B16-A1341FB2DA05}"/>
              </a:ext>
            </a:extLst>
          </p:cNvPr>
          <p:cNvSpPr/>
          <p:nvPr/>
        </p:nvSpPr>
        <p:spPr>
          <a:xfrm>
            <a:off x="307409" y="3420699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 ~ 2021  AICT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Vision &amp; AI Research Internship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B12EB73-F04B-4CAA-BAC8-3F7549A6FD09}"/>
              </a:ext>
            </a:extLst>
          </p:cNvPr>
          <p:cNvSpPr/>
          <p:nvPr/>
        </p:nvSpPr>
        <p:spPr>
          <a:xfrm>
            <a:off x="307408" y="3049992"/>
            <a:ext cx="1844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Work Experience</a:t>
            </a:r>
            <a:endParaRPr lang="ko-KR" alt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3976643" y="226503"/>
            <a:ext cx="45719" cy="6279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CE75D-F0ED-46B7-AC80-37720E1ECAF8}"/>
              </a:ext>
            </a:extLst>
          </p:cNvPr>
          <p:cNvSpPr/>
          <p:nvPr/>
        </p:nvSpPr>
        <p:spPr>
          <a:xfrm>
            <a:off x="190249" y="5457831"/>
            <a:ext cx="243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Skills</a:t>
            </a:r>
            <a:endParaRPr lang="ko-KR" altLang="en-US" sz="1600" b="1" dirty="0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1728438" y="2157410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340FA510-1236-492F-9E36-C54A8107DD30}"/>
              </a:ext>
            </a:extLst>
          </p:cNvPr>
          <p:cNvSpPr/>
          <p:nvPr/>
        </p:nvSpPr>
        <p:spPr>
          <a:xfrm>
            <a:off x="1728438" y="2554781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https://github.com/winston1214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EEBEF-9B1C-45ED-9D19-78380313D9C8}"/>
              </a:ext>
            </a:extLst>
          </p:cNvPr>
          <p:cNvSpPr txBox="1"/>
          <p:nvPr/>
        </p:nvSpPr>
        <p:spPr>
          <a:xfrm>
            <a:off x="251395" y="15539"/>
            <a:ext cx="27537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cs typeface="Arial" pitchFamily="34" charset="0"/>
              </a:rPr>
              <a:t>YOU &amp; AI</a:t>
            </a:r>
            <a:endParaRPr lang="ko-KR" altLang="en-US" sz="4400" dirty="0">
              <a:cs typeface="Arial" pitchFamily="34" charset="0"/>
            </a:endParaRPr>
          </a:p>
        </p:txBody>
      </p:sp>
      <p:pic>
        <p:nvPicPr>
          <p:cNvPr id="2" name="그림 개체 틀 1">
            <a:extLst>
              <a:ext uri="{FF2B5EF4-FFF2-40B4-BE49-F238E27FC236}">
                <a16:creationId xmlns:a16="http://schemas.microsoft.com/office/drawing/2014/main" id="{2E1ED2A6-2D38-4894-8E12-41FD25F16B3D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/>
          <a:srcRect l="4559" r="4559"/>
          <a:stretch>
            <a:fillRect/>
          </a:stretch>
        </p:blipFill>
        <p:spPr>
          <a:xfrm>
            <a:off x="106160" y="1335377"/>
            <a:ext cx="1644067" cy="1644067"/>
          </a:xfrm>
          <a:prstGeom prst="rect">
            <a:avLst/>
          </a:prstGeom>
        </p:spPr>
      </p:pic>
      <p:sp>
        <p:nvSpPr>
          <p:cNvPr id="26" name="직사각형 5">
            <a:extLst>
              <a:ext uri="{FF2B5EF4-FFF2-40B4-BE49-F238E27FC236}">
                <a16:creationId xmlns:a16="http://schemas.microsoft.com/office/drawing/2014/main" id="{AEDAA7EC-0945-4FEA-B934-8F34819FF57E}"/>
              </a:ext>
            </a:extLst>
          </p:cNvPr>
          <p:cNvSpPr/>
          <p:nvPr/>
        </p:nvSpPr>
        <p:spPr>
          <a:xfrm>
            <a:off x="307408" y="3889013"/>
            <a:ext cx="1712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Paper &amp; Project</a:t>
            </a:r>
            <a:endParaRPr lang="ko-KR" altLang="en-US" sz="1600" b="1" dirty="0"/>
          </a:p>
        </p:txBody>
      </p:sp>
      <p:sp>
        <p:nvSpPr>
          <p:cNvPr id="27" name="직사각형 1">
            <a:extLst>
              <a:ext uri="{FF2B5EF4-FFF2-40B4-BE49-F238E27FC236}">
                <a16:creationId xmlns:a16="http://schemas.microsoft.com/office/drawing/2014/main" id="{C7D49131-A198-4EA0-BC05-28441F0F7FB8}"/>
              </a:ext>
            </a:extLst>
          </p:cNvPr>
          <p:cNvSpPr/>
          <p:nvPr/>
        </p:nvSpPr>
        <p:spPr>
          <a:xfrm>
            <a:off x="307409" y="4185807"/>
            <a:ext cx="3408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Tram ADAS System, Survivor Detection, Crowd Counting &amp; Tracking,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Care Monitoring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KCI 1, Special Section 1,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KCC2021 Best Paper(1</a:t>
            </a:r>
            <a:r>
              <a:rPr lang="en-US" altLang="ko-KR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1E88C-CBB0-4315-86AE-341481CE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38" y="1326413"/>
            <a:ext cx="960263" cy="830997"/>
          </a:xfrm>
          <a:prstGeom prst="rect">
            <a:avLst/>
          </a:prstGeom>
        </p:spPr>
      </p:pic>
      <p:sp>
        <p:nvSpPr>
          <p:cNvPr id="29" name="직사각형 5">
            <a:extLst>
              <a:ext uri="{FF2B5EF4-FFF2-40B4-BE49-F238E27FC236}">
                <a16:creationId xmlns:a16="http://schemas.microsoft.com/office/drawing/2014/main" id="{C19D410D-5B68-4CBF-8B96-3E5E145715A7}"/>
              </a:ext>
            </a:extLst>
          </p:cNvPr>
          <p:cNvSpPr/>
          <p:nvPr/>
        </p:nvSpPr>
        <p:spPr>
          <a:xfrm>
            <a:off x="641249" y="5797760"/>
            <a:ext cx="3332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Python,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 NVIDIA-Jetson Series</a:t>
            </a:r>
            <a:endParaRPr lang="ko-KR" altLang="en-US" sz="1400" dirty="0"/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2D2B1053-08EF-4017-8661-1F7651AC555B}"/>
              </a:ext>
            </a:extLst>
          </p:cNvPr>
          <p:cNvSpPr/>
          <p:nvPr/>
        </p:nvSpPr>
        <p:spPr>
          <a:xfrm>
            <a:off x="4254965" y="3676734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8C30EA58-68F0-4828-BC6D-FDF6A7738E7C}"/>
              </a:ext>
            </a:extLst>
          </p:cNvPr>
          <p:cNvSpPr txBox="1">
            <a:spLocks/>
          </p:cNvSpPr>
          <p:nvPr/>
        </p:nvSpPr>
        <p:spPr>
          <a:xfrm>
            <a:off x="5732008" y="2232911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817CC153-83EB-40CF-80ED-5D5B4069CFFD}"/>
              </a:ext>
            </a:extLst>
          </p:cNvPr>
          <p:cNvSpPr/>
          <p:nvPr/>
        </p:nvSpPr>
        <p:spPr>
          <a:xfrm>
            <a:off x="5732008" y="2630282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https://github.com/Caution-Sun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5">
            <a:extLst>
              <a:ext uri="{FF2B5EF4-FFF2-40B4-BE49-F238E27FC236}">
                <a16:creationId xmlns:a16="http://schemas.microsoft.com/office/drawing/2014/main" id="{28D8F698-E6B9-43D4-A33C-8913B54CD32F}"/>
              </a:ext>
            </a:extLst>
          </p:cNvPr>
          <p:cNvSpPr/>
          <p:nvPr/>
        </p:nvSpPr>
        <p:spPr>
          <a:xfrm>
            <a:off x="4254965" y="3051281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Project</a:t>
            </a:r>
            <a:endParaRPr lang="ko-KR" altLang="en-US" sz="1600" b="1" dirty="0"/>
          </a:p>
        </p:txBody>
      </p:sp>
      <p:sp>
        <p:nvSpPr>
          <p:cNvPr id="37" name="직사각형 1">
            <a:extLst>
              <a:ext uri="{FF2B5EF4-FFF2-40B4-BE49-F238E27FC236}">
                <a16:creationId xmlns:a16="http://schemas.microsoft.com/office/drawing/2014/main" id="{6D23B6D4-C042-4CB8-8580-C8E2DD3F21D2}"/>
              </a:ext>
            </a:extLst>
          </p:cNvPr>
          <p:cNvSpPr/>
          <p:nvPr/>
        </p:nvSpPr>
        <p:spPr>
          <a:xfrm>
            <a:off x="4254965" y="3333070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CS50 lectures, Check the capacity/Automatic opening/closing trash can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147E4CD-4E88-4BFE-A409-0B13AA3AE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08" y="1401914"/>
            <a:ext cx="960263" cy="830997"/>
          </a:xfrm>
          <a:prstGeom prst="rect">
            <a:avLst/>
          </a:prstGeom>
        </p:spPr>
      </p:pic>
      <p:pic>
        <p:nvPicPr>
          <p:cNvPr id="39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E4A7E4E0-CF59-407E-877F-5BA35C2F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06" y="3958755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5">
            <a:extLst>
              <a:ext uri="{FF2B5EF4-FFF2-40B4-BE49-F238E27FC236}">
                <a16:creationId xmlns:a16="http://schemas.microsoft.com/office/drawing/2014/main" id="{5A04CD98-2590-4962-A161-7EFE2514EE69}"/>
              </a:ext>
            </a:extLst>
          </p:cNvPr>
          <p:cNvSpPr/>
          <p:nvPr/>
        </p:nvSpPr>
        <p:spPr>
          <a:xfrm>
            <a:off x="4691354" y="3950507"/>
            <a:ext cx="131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JAVA, Android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F66518-DE7A-4A7B-A26B-F895AB3A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691" y="1419050"/>
            <a:ext cx="1572866" cy="1561789"/>
          </a:xfrm>
          <a:prstGeom prst="rect">
            <a:avLst/>
          </a:prstGeom>
        </p:spPr>
      </p:pic>
      <p:sp>
        <p:nvSpPr>
          <p:cNvPr id="41" name="직사각형 5">
            <a:extLst>
              <a:ext uri="{FF2B5EF4-FFF2-40B4-BE49-F238E27FC236}">
                <a16:creationId xmlns:a16="http://schemas.microsoft.com/office/drawing/2014/main" id="{966C7ABA-E01D-486E-8BAA-97A5B611C9B5}"/>
              </a:ext>
            </a:extLst>
          </p:cNvPr>
          <p:cNvSpPr/>
          <p:nvPr/>
        </p:nvSpPr>
        <p:spPr>
          <a:xfrm>
            <a:off x="241140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김영민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B650A6C9-094A-4DE4-8ED4-245FD0C05D9E}"/>
              </a:ext>
            </a:extLst>
          </p:cNvPr>
          <p:cNvSpPr/>
          <p:nvPr/>
        </p:nvSpPr>
        <p:spPr>
          <a:xfrm>
            <a:off x="8169640" y="3676734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2C0D8583-5267-48B9-B33E-43C5806A13C7}"/>
              </a:ext>
            </a:extLst>
          </p:cNvPr>
          <p:cNvSpPr txBox="1">
            <a:spLocks/>
          </p:cNvSpPr>
          <p:nvPr/>
        </p:nvSpPr>
        <p:spPr>
          <a:xfrm>
            <a:off x="9646683" y="2232911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34769F7A-761D-498C-A547-D40235B70E92}"/>
              </a:ext>
            </a:extLst>
          </p:cNvPr>
          <p:cNvSpPr/>
          <p:nvPr/>
        </p:nvSpPr>
        <p:spPr>
          <a:xfrm>
            <a:off x="9646683" y="2630282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https://github.com/wootak96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56A90CE8-873A-4CEA-B1E8-7E97B0B2DE56}"/>
              </a:ext>
            </a:extLst>
          </p:cNvPr>
          <p:cNvSpPr/>
          <p:nvPr/>
        </p:nvSpPr>
        <p:spPr>
          <a:xfrm>
            <a:off x="8169640" y="3076919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Project</a:t>
            </a:r>
            <a:endParaRPr lang="ko-KR" altLang="en-US" sz="1600" b="1" dirty="0"/>
          </a:p>
        </p:txBody>
      </p:sp>
      <p:sp>
        <p:nvSpPr>
          <p:cNvPr id="46" name="직사각형 1">
            <a:extLst>
              <a:ext uri="{FF2B5EF4-FFF2-40B4-BE49-F238E27FC236}">
                <a16:creationId xmlns:a16="http://schemas.microsoft.com/office/drawing/2014/main" id="{9DEAA2BC-A15D-4CFF-8050-CC394CDFEE6A}"/>
              </a:ext>
            </a:extLst>
          </p:cNvPr>
          <p:cNvSpPr/>
          <p:nvPr/>
        </p:nvSpPr>
        <p:spPr>
          <a:xfrm>
            <a:off x="8169640" y="3384346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Electricity consumption prediction AI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FF1339D-F66B-4580-953B-599BCA74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360" y="1382125"/>
            <a:ext cx="960263" cy="830997"/>
          </a:xfrm>
          <a:prstGeom prst="rect">
            <a:avLst/>
          </a:prstGeom>
        </p:spPr>
      </p:pic>
      <p:sp>
        <p:nvSpPr>
          <p:cNvPr id="49" name="직사각형 5">
            <a:extLst>
              <a:ext uri="{FF2B5EF4-FFF2-40B4-BE49-F238E27FC236}">
                <a16:creationId xmlns:a16="http://schemas.microsoft.com/office/drawing/2014/main" id="{63CE0B7D-533D-4E63-B9B1-D4D69DBB4CF6}"/>
              </a:ext>
            </a:extLst>
          </p:cNvPr>
          <p:cNvSpPr/>
          <p:nvPr/>
        </p:nvSpPr>
        <p:spPr>
          <a:xfrm>
            <a:off x="8740757" y="3950507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Python</a:t>
            </a:r>
            <a:endParaRPr lang="ko-KR" altLang="en-US" sz="1400" dirty="0"/>
          </a:p>
        </p:txBody>
      </p:sp>
      <p:sp>
        <p:nvSpPr>
          <p:cNvPr id="51" name="직사각형 5">
            <a:extLst>
              <a:ext uri="{FF2B5EF4-FFF2-40B4-BE49-F238E27FC236}">
                <a16:creationId xmlns:a16="http://schemas.microsoft.com/office/drawing/2014/main" id="{84CC899A-F995-4042-8621-A020A76E6A78}"/>
              </a:ext>
            </a:extLst>
          </p:cNvPr>
          <p:cNvSpPr/>
          <p:nvPr/>
        </p:nvSpPr>
        <p:spPr>
          <a:xfrm>
            <a:off x="4335115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유의선</a:t>
            </a:r>
          </a:p>
        </p:txBody>
      </p:sp>
      <p:pic>
        <p:nvPicPr>
          <p:cNvPr id="52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2AB3E05A-EDD2-41D5-8E2B-32528494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7" y="3958755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DD9856E3-8DA8-4B76-A363-3388755C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" y="5782372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">
            <a:extLst>
              <a:ext uri="{FF2B5EF4-FFF2-40B4-BE49-F238E27FC236}">
                <a16:creationId xmlns:a16="http://schemas.microsoft.com/office/drawing/2014/main" id="{AA82E044-A141-48AE-AF2A-AD3B46508188}"/>
              </a:ext>
            </a:extLst>
          </p:cNvPr>
          <p:cNvSpPr/>
          <p:nvPr/>
        </p:nvSpPr>
        <p:spPr>
          <a:xfrm>
            <a:off x="8609824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/>
              <a:t>신우탁</a:t>
            </a:r>
            <a:endParaRPr lang="ko-KR" altLang="en-US" sz="1600" b="1" dirty="0"/>
          </a:p>
        </p:txBody>
      </p:sp>
      <p:sp>
        <p:nvSpPr>
          <p:cNvPr id="56" name="직사각형 5">
            <a:extLst>
              <a:ext uri="{FF2B5EF4-FFF2-40B4-BE49-F238E27FC236}">
                <a16:creationId xmlns:a16="http://schemas.microsoft.com/office/drawing/2014/main" id="{FF371D1A-1C23-4AA9-BF8F-9EFBFBF4CEF7}"/>
              </a:ext>
            </a:extLst>
          </p:cNvPr>
          <p:cNvSpPr/>
          <p:nvPr/>
        </p:nvSpPr>
        <p:spPr>
          <a:xfrm>
            <a:off x="4335115" y="44257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김영훈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A7E5C01F-F342-4FA8-968C-E2F8C3CCAF9B}"/>
              </a:ext>
            </a:extLst>
          </p:cNvPr>
          <p:cNvSpPr/>
          <p:nvPr/>
        </p:nvSpPr>
        <p:spPr>
          <a:xfrm>
            <a:off x="8061122" y="244634"/>
            <a:ext cx="45719" cy="4144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CE161AF3-A9DD-4AAD-86F0-9CC92D399420}"/>
              </a:ext>
            </a:extLst>
          </p:cNvPr>
          <p:cNvSpPr/>
          <p:nvPr/>
        </p:nvSpPr>
        <p:spPr>
          <a:xfrm rot="5400000">
            <a:off x="7900800" y="496687"/>
            <a:ext cx="45719" cy="7830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7">
            <a:extLst>
              <a:ext uri="{FF2B5EF4-FFF2-40B4-BE49-F238E27FC236}">
                <a16:creationId xmlns:a16="http://schemas.microsoft.com/office/drawing/2014/main" id="{10BF3720-08A0-4C40-BCD0-A98965958614}"/>
              </a:ext>
            </a:extLst>
          </p:cNvPr>
          <p:cNvSpPr txBox="1">
            <a:spLocks/>
          </p:cNvSpPr>
          <p:nvPr/>
        </p:nvSpPr>
        <p:spPr>
          <a:xfrm>
            <a:off x="5841065" y="5519152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1">
            <a:extLst>
              <a:ext uri="{FF2B5EF4-FFF2-40B4-BE49-F238E27FC236}">
                <a16:creationId xmlns:a16="http://schemas.microsoft.com/office/drawing/2014/main" id="{E2A559B5-8AE1-4943-B152-3313C61E9D98}"/>
              </a:ext>
            </a:extLst>
          </p:cNvPr>
          <p:cNvSpPr/>
          <p:nvPr/>
        </p:nvSpPr>
        <p:spPr>
          <a:xfrm>
            <a:off x="5841065" y="5916523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https://github.com/kkyh1125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E6E7573-343C-42E5-BF5C-C843047D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65" y="4688155"/>
            <a:ext cx="960263" cy="830997"/>
          </a:xfrm>
          <a:prstGeom prst="rect">
            <a:avLst/>
          </a:prstGeom>
        </p:spPr>
      </p:pic>
      <p:sp>
        <p:nvSpPr>
          <p:cNvPr id="62" name="Rectangle 7">
            <a:extLst>
              <a:ext uri="{FF2B5EF4-FFF2-40B4-BE49-F238E27FC236}">
                <a16:creationId xmlns:a16="http://schemas.microsoft.com/office/drawing/2014/main" id="{7B0BA812-824E-40F2-BE9F-2ECAD19DD025}"/>
              </a:ext>
            </a:extLst>
          </p:cNvPr>
          <p:cNvSpPr/>
          <p:nvPr/>
        </p:nvSpPr>
        <p:spPr>
          <a:xfrm>
            <a:off x="8009656" y="5427150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5">
            <a:extLst>
              <a:ext uri="{FF2B5EF4-FFF2-40B4-BE49-F238E27FC236}">
                <a16:creationId xmlns:a16="http://schemas.microsoft.com/office/drawing/2014/main" id="{ADF1931E-8714-449A-B36A-13D7643F00E9}"/>
              </a:ext>
            </a:extLst>
          </p:cNvPr>
          <p:cNvSpPr/>
          <p:nvPr/>
        </p:nvSpPr>
        <p:spPr>
          <a:xfrm>
            <a:off x="8580773" y="5700923"/>
            <a:ext cx="1817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Java, Kotlin, Android</a:t>
            </a:r>
            <a:endParaRPr lang="ko-KR" altLang="en-US" sz="1400" dirty="0"/>
          </a:p>
        </p:txBody>
      </p:sp>
      <p:pic>
        <p:nvPicPr>
          <p:cNvPr id="64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CE6B2AF7-1F3B-49BA-A3D9-7CCC321F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73" y="5709171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F59D1EA-7B8D-40A2-B16A-634A1A93F00C}"/>
              </a:ext>
            </a:extLst>
          </p:cNvPr>
          <p:cNvSpPr/>
          <p:nvPr/>
        </p:nvSpPr>
        <p:spPr>
          <a:xfrm>
            <a:off x="4200469" y="4764323"/>
            <a:ext cx="1531539" cy="1560067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7"/>
            <a:ext cx="544629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Capstone Design</a:t>
            </a:r>
          </a:p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(2020~2021)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A88A4D5-F97E-4A8C-9C67-38F3DA43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4" y="546087"/>
            <a:ext cx="3620989" cy="2882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1E9652-064C-433F-B962-6FE9047E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26" y="546087"/>
            <a:ext cx="3620989" cy="28993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A057D-D2F5-42C2-B25C-3C6D598A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503" y="546087"/>
            <a:ext cx="3620989" cy="2946869"/>
          </a:xfrm>
          <a:prstGeom prst="rect">
            <a:avLst/>
          </a:prstGeom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01CD137E-DCD5-4D29-9FBA-2228FA3B6388}"/>
              </a:ext>
            </a:extLst>
          </p:cNvPr>
          <p:cNvGrpSpPr/>
          <p:nvPr/>
        </p:nvGrpSpPr>
        <p:grpSpPr>
          <a:xfrm>
            <a:off x="256789" y="3904283"/>
            <a:ext cx="3680309" cy="1450312"/>
            <a:chOff x="1199735" y="1275606"/>
            <a:chExt cx="1962585" cy="41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BD6B6-BBDA-4B88-A948-11B34C2037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11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 Detection + Sensor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E4DC09-7722-472E-ACB1-D7526E7283A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16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쓰레기를 카메라로 인식 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센서로 쓰레기의 포화 여부 판단</a:t>
              </a: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B3DA8DD6-731E-4726-9C91-DCEB85506D13}"/>
              </a:ext>
            </a:extLst>
          </p:cNvPr>
          <p:cNvGrpSpPr/>
          <p:nvPr/>
        </p:nvGrpSpPr>
        <p:grpSpPr>
          <a:xfrm>
            <a:off x="4058406" y="3904280"/>
            <a:ext cx="3680309" cy="1450311"/>
            <a:chOff x="1199735" y="1275606"/>
            <a:chExt cx="1962585" cy="41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F86A9A-8E03-4DFA-A27D-AF112E67354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20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Pose Estimation + Recommendation System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30A94-1A12-49C5-86C9-7CC2983DE3F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16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요가자세 교정 알고리즘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추천 시스템</a:t>
              </a: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FF38413B-52E2-45A9-B709-95EACC3C8765}"/>
              </a:ext>
            </a:extLst>
          </p:cNvPr>
          <p:cNvGrpSpPr/>
          <p:nvPr/>
        </p:nvGrpSpPr>
        <p:grpSpPr>
          <a:xfrm>
            <a:off x="8194183" y="3904281"/>
            <a:ext cx="3680309" cy="1204093"/>
            <a:chOff x="1199735" y="1275606"/>
            <a:chExt cx="1962585" cy="344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F0E7D-6420-46D8-831C-7D5D7E47EFEB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11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 Classification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EC3FC-7F97-487D-BD20-8C0F7F43C50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9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알약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7066"/>
            <a:ext cx="544629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Idea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Idea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648354" y="4649269"/>
            <a:ext cx="2472004" cy="1105530"/>
            <a:chOff x="803640" y="3362835"/>
            <a:chExt cx="2059657" cy="11055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자연어로 사람의 스타일을 바꿔주는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CVPR2021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에서 만든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Clip Algorithm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이용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Clip Application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4970101" y="4644020"/>
            <a:ext cx="2472004" cy="984885"/>
            <a:chOff x="803640" y="3362835"/>
            <a:chExt cx="2059657" cy="98488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88605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VR/AR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등을 활용하여 개인의 가상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피팅룸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 Fitting Room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8605325" y="4549973"/>
            <a:ext cx="2472004" cy="1105530"/>
            <a:chOff x="803640" y="3362835"/>
            <a:chExt cx="2059657" cy="11055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노인 및 장애인 등을 포착하였을 때 남은 거리를 계산하여 신호등의 건널 수 있는 시간을 추가적으로 부여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Traffic Light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16211FD-2B72-4DA0-B395-4D02E95A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4" y="2297755"/>
            <a:ext cx="3542570" cy="2021558"/>
          </a:xfrm>
          <a:prstGeom prst="rect">
            <a:avLst/>
          </a:prstGeom>
        </p:spPr>
      </p:pic>
      <p:pic>
        <p:nvPicPr>
          <p:cNvPr id="2050" name="Picture 2" descr="https://ichi.pro/assets/images/max/724/0*V6qDoKuDPRVht0Sg.png">
            <a:extLst>
              <a:ext uri="{FF2B5EF4-FFF2-40B4-BE49-F238E27FC236}">
                <a16:creationId xmlns:a16="http://schemas.microsoft.com/office/drawing/2014/main" id="{07CA2658-0200-4787-8EA3-7339EB5C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29" y="2359813"/>
            <a:ext cx="2867948" cy="18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AB26B2-401D-4923-9D0F-ADAE2DD0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05" y="2202886"/>
            <a:ext cx="3076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812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257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김영민</cp:lastModifiedBy>
  <cp:revision>124</cp:revision>
  <dcterms:created xsi:type="dcterms:W3CDTF">2018-04-24T17:14:44Z</dcterms:created>
  <dcterms:modified xsi:type="dcterms:W3CDTF">2021-10-07T00:59:23Z</dcterms:modified>
</cp:coreProperties>
</file>