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72" r:id="rId5"/>
    <p:sldId id="261" r:id="rId6"/>
    <p:sldId id="307" r:id="rId7"/>
    <p:sldId id="308" r:id="rId8"/>
    <p:sldId id="310" r:id="rId9"/>
    <p:sldId id="309" r:id="rId10"/>
    <p:sldId id="276" r:id="rId11"/>
    <p:sldId id="311" r:id="rId12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04" y="108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FB6C0CC-20D1-4ABE-8236-AC556FAA83E7}"/>
              </a:ext>
            </a:extLst>
          </p:cNvPr>
          <p:cNvSpPr/>
          <p:nvPr userDrawn="1"/>
        </p:nvSpPr>
        <p:spPr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6C01146-33B9-4106-B34A-9F850B0F153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D8E6C-C94C-45EA-A30A-C30F07A2733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F537E7F-9413-4DE1-AF5A-73E78D8FBDC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4276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0595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93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8" r:id="rId8"/>
    <p:sldLayoutId id="2147483743" r:id="rId9"/>
    <p:sldLayoutId id="2147483745" r:id="rId10"/>
    <p:sldLayoutId id="2147483747" r:id="rId11"/>
    <p:sldLayoutId id="2147483746" r:id="rId12"/>
    <p:sldLayoutId id="2147483744" r:id="rId13"/>
    <p:sldLayoutId id="2147483753" r:id="rId14"/>
    <p:sldLayoutId id="2147483754" r:id="rId15"/>
    <p:sldLayoutId id="2147483755" r:id="rId16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088009" y="539067"/>
            <a:ext cx="1262227" cy="310203"/>
            <a:chOff x="3275856" y="1242391"/>
            <a:chExt cx="1656184" cy="407020"/>
          </a:xfrm>
        </p:grpSpPr>
        <p:sp>
          <p:nvSpPr>
            <p:cNvPr id="11" name="Rounded Rectangle 10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2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176892" y="2455291"/>
            <a:ext cx="561057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Capstone Design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991862" y="3975944"/>
            <a:ext cx="561050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867" b="1" dirty="0">
                <a:solidFill>
                  <a:schemeClr val="bg1"/>
                </a:solidFill>
                <a:cs typeface="Arial" pitchFamily="34" charset="0"/>
              </a:rPr>
              <a:t>김영민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ko-KR" altLang="en-US" sz="1867" dirty="0">
                <a:solidFill>
                  <a:schemeClr val="bg1"/>
                </a:solidFill>
                <a:cs typeface="Arial" pitchFamily="34" charset="0"/>
              </a:rPr>
              <a:t>유의선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ko-KR" altLang="en-US" sz="1867" dirty="0" err="1">
                <a:solidFill>
                  <a:schemeClr val="bg1"/>
                </a:solidFill>
                <a:cs typeface="Arial" pitchFamily="34" charset="0"/>
              </a:rPr>
              <a:t>신우탁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ko-KR" altLang="en-US" sz="1867" dirty="0">
                <a:solidFill>
                  <a:schemeClr val="bg1"/>
                </a:solidFill>
                <a:cs typeface="Arial" pitchFamily="34" charset="0"/>
              </a:rPr>
              <a:t>김영훈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75C2C610-D8BC-42F7-9EE5-7F3C910F56B0}"/>
              </a:ext>
            </a:extLst>
          </p:cNvPr>
          <p:cNvSpPr txBox="1"/>
          <p:nvPr/>
        </p:nvSpPr>
        <p:spPr>
          <a:xfrm>
            <a:off x="7992677" y="3425030"/>
            <a:ext cx="129610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YOU &amp; AI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80768" y="2116657"/>
            <a:ext cx="5383988" cy="1125590"/>
            <a:chOff x="1848112" y="1448707"/>
            <a:chExt cx="5383988" cy="1125590"/>
          </a:xfrm>
        </p:grpSpPr>
        <p:sp>
          <p:nvSpPr>
            <p:cNvPr id="8" name="TextBox 7"/>
            <p:cNvSpPr txBox="1"/>
            <p:nvPr/>
          </p:nvSpPr>
          <p:spPr>
            <a:xfrm>
              <a:off x="2724408" y="2297298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지난 학기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캡스톤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디자인 아이디어 탐색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56597" y="1448707"/>
              <a:ext cx="4507692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Capstone Design(2020~2021)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680768" y="3378849"/>
            <a:ext cx="5383988" cy="914978"/>
            <a:chOff x="1848112" y="1575921"/>
            <a:chExt cx="5383988" cy="91497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6F8FA6-DB08-4060-9832-77D337D2BF55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기존에 있는 서비스를 제외한 아이디어 탐색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62978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Our</a:t>
              </a:r>
              <a:r>
                <a:rPr lang="ko-KR" altLang="en-US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Idea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680768" y="4513827"/>
            <a:ext cx="5383988" cy="914978"/>
            <a:chOff x="1848112" y="1575921"/>
            <a:chExt cx="5383988" cy="9149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DE46A4-1F4F-419B-85C6-1ABD9A677D50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Github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주소 및 활용도 체크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05936" y="1683561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Github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745705" y="2390817"/>
            <a:ext cx="5446295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Capstone Design</a:t>
            </a:r>
          </a:p>
          <a:p>
            <a:pPr>
              <a:lnSpc>
                <a:spcPts val="5400"/>
              </a:lnSpc>
            </a:pPr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(2020~2021)</a:t>
            </a: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A88A4D5-F97E-4A8C-9C67-38F3DA431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14" y="546087"/>
            <a:ext cx="3620989" cy="28829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B1E9652-064C-433F-B962-6FE9047E4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726" y="546087"/>
            <a:ext cx="3620989" cy="28993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93A057D-D2F5-42C2-B25C-3C6D598A2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503" y="546087"/>
            <a:ext cx="3620989" cy="2946869"/>
          </a:xfrm>
          <a:prstGeom prst="rect">
            <a:avLst/>
          </a:prstGeom>
        </p:spPr>
      </p:pic>
      <p:grpSp>
        <p:nvGrpSpPr>
          <p:cNvPr id="13" name="Group 25">
            <a:extLst>
              <a:ext uri="{FF2B5EF4-FFF2-40B4-BE49-F238E27FC236}">
                <a16:creationId xmlns:a16="http://schemas.microsoft.com/office/drawing/2014/main" id="{01CD137E-DCD5-4D29-9FBA-2228FA3B6388}"/>
              </a:ext>
            </a:extLst>
          </p:cNvPr>
          <p:cNvGrpSpPr/>
          <p:nvPr/>
        </p:nvGrpSpPr>
        <p:grpSpPr>
          <a:xfrm>
            <a:off x="256789" y="3904283"/>
            <a:ext cx="3680309" cy="1450312"/>
            <a:chOff x="1199735" y="1275606"/>
            <a:chExt cx="1962585" cy="4149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FBD6B6-BBDA-4B88-A948-11B34C2037C3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114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Object Detection + Sensor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E4DC09-7722-472E-ACB1-D7526E7283AF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167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쓰레기를 카메라로 인식 후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센서로 쓰레기의 포화 여부 판단</a:t>
              </a:r>
            </a:p>
          </p:txBody>
        </p:sp>
      </p:grpSp>
      <p:grpSp>
        <p:nvGrpSpPr>
          <p:cNvPr id="16" name="Group 25">
            <a:extLst>
              <a:ext uri="{FF2B5EF4-FFF2-40B4-BE49-F238E27FC236}">
                <a16:creationId xmlns:a16="http://schemas.microsoft.com/office/drawing/2014/main" id="{B3DA8DD6-731E-4726-9C91-DCEB85506D13}"/>
              </a:ext>
            </a:extLst>
          </p:cNvPr>
          <p:cNvGrpSpPr/>
          <p:nvPr/>
        </p:nvGrpSpPr>
        <p:grpSpPr>
          <a:xfrm>
            <a:off x="4058406" y="3904280"/>
            <a:ext cx="3680309" cy="1450311"/>
            <a:chOff x="1199735" y="1275606"/>
            <a:chExt cx="1962585" cy="4149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F86A9A-8E03-4DFA-A27D-AF112E673540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20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Pose Estimation + Recommendation System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A30A94-1A12-49C5-86C9-7CC2983DE3F5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167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요가자세 교정 알고리즘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추천 시스템</a:t>
              </a:r>
            </a:p>
          </p:txBody>
        </p:sp>
      </p:grpSp>
      <p:grpSp>
        <p:nvGrpSpPr>
          <p:cNvPr id="19" name="Group 25">
            <a:extLst>
              <a:ext uri="{FF2B5EF4-FFF2-40B4-BE49-F238E27FC236}">
                <a16:creationId xmlns:a16="http://schemas.microsoft.com/office/drawing/2014/main" id="{FF38413B-52E2-45A9-B709-95EACC3C8765}"/>
              </a:ext>
            </a:extLst>
          </p:cNvPr>
          <p:cNvGrpSpPr/>
          <p:nvPr/>
        </p:nvGrpSpPr>
        <p:grpSpPr>
          <a:xfrm>
            <a:off x="8194183" y="3904281"/>
            <a:ext cx="3680309" cy="1204093"/>
            <a:chOff x="1199735" y="1275606"/>
            <a:chExt cx="1962585" cy="34447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CF0E7D-6420-46D8-831C-7D5D7E47EFEB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114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Image Classification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EBEC3FC-7F97-487D-BD20-8C0F7F43C504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9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알약 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구축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64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745705" y="2737066"/>
            <a:ext cx="5446295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Our Idea</a:t>
            </a: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Our Idea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B91A464-A17A-42A4-A566-0C2ECA287965}"/>
              </a:ext>
            </a:extLst>
          </p:cNvPr>
          <p:cNvGrpSpPr/>
          <p:nvPr/>
        </p:nvGrpSpPr>
        <p:grpSpPr>
          <a:xfrm>
            <a:off x="648354" y="4649269"/>
            <a:ext cx="2472004" cy="1105530"/>
            <a:chOff x="803640" y="3362835"/>
            <a:chExt cx="2059657" cy="110553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BE46705-D7C7-4A5A-850B-6A12DD7D7381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자연어로 사람의 스타일을 바꿔주는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Application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개발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CVPR2021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OpenAI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에서 만든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Style Clip Algorithm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이용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CC78F36-9262-4472-A958-4AB377F2469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Style Clip Application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A8953FB-499F-4156-9332-03E442A3ACB2}"/>
              </a:ext>
            </a:extLst>
          </p:cNvPr>
          <p:cNvGrpSpPr/>
          <p:nvPr/>
        </p:nvGrpSpPr>
        <p:grpSpPr>
          <a:xfrm>
            <a:off x="4970101" y="4644020"/>
            <a:ext cx="2472004" cy="984885"/>
            <a:chOff x="803640" y="3362835"/>
            <a:chExt cx="2059657" cy="98488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55F1620-2D32-4A50-B649-834D374B19ED}"/>
                </a:ext>
              </a:extLst>
            </p:cNvPr>
            <p:cNvSpPr txBox="1"/>
            <p:nvPr/>
          </p:nvSpPr>
          <p:spPr>
            <a:xfrm>
              <a:off x="803640" y="3886055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VR/AR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등을 활용하여 개인의 가상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3D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피팅룸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제공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BD04BF3-122F-4E3C-B777-4D8B9932059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3D Fitting Room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D00745C-13AD-4E3F-A82C-D5F03AA99878}"/>
              </a:ext>
            </a:extLst>
          </p:cNvPr>
          <p:cNvGrpSpPr/>
          <p:nvPr/>
        </p:nvGrpSpPr>
        <p:grpSpPr>
          <a:xfrm>
            <a:off x="8605325" y="4549973"/>
            <a:ext cx="2472004" cy="1105530"/>
            <a:chOff x="803640" y="3362835"/>
            <a:chExt cx="2059657" cy="110553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69DE497-96F6-45C3-961B-B17818B68A47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노인 및 장애인 등을 포착하였을 때 남은 거리를 계산하여 신호등의 건널 수 있는 시간을 추가적으로 부여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8682BDB-EF00-4D7E-A054-155F9BB55A8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AI Traffic Light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16211FD-2B72-4DA0-B395-4D02E95A5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14" y="2297755"/>
            <a:ext cx="3542570" cy="2021558"/>
          </a:xfrm>
          <a:prstGeom prst="rect">
            <a:avLst/>
          </a:prstGeom>
        </p:spPr>
      </p:pic>
      <p:pic>
        <p:nvPicPr>
          <p:cNvPr id="2050" name="Picture 2" descr="https://ichi.pro/assets/images/max/724/0*V6qDoKuDPRVht0Sg.png">
            <a:extLst>
              <a:ext uri="{FF2B5EF4-FFF2-40B4-BE49-F238E27FC236}">
                <a16:creationId xmlns:a16="http://schemas.microsoft.com/office/drawing/2014/main" id="{07CA2658-0200-4787-8EA3-7339EB5CB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129" y="2359813"/>
            <a:ext cx="2867948" cy="189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AB26B2-401D-4923-9D0F-ADAE2DD06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705" y="2202886"/>
            <a:ext cx="30765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53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745705" y="2737066"/>
            <a:ext cx="5446295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48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Github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2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id="{9C55FD6A-120F-43C9-AF8F-2C7708F08841}"/>
              </a:ext>
            </a:extLst>
          </p:cNvPr>
          <p:cNvSpPr/>
          <p:nvPr/>
        </p:nvSpPr>
        <p:spPr>
          <a:xfrm>
            <a:off x="8146066" y="1313180"/>
            <a:ext cx="1531539" cy="1560067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1">
            <a:extLst>
              <a:ext uri="{FF2B5EF4-FFF2-40B4-BE49-F238E27FC236}">
                <a16:creationId xmlns:a16="http://schemas.microsoft.com/office/drawing/2014/main" id="{695FF6C9-3C79-4772-9B16-A1341FB2DA05}"/>
              </a:ext>
            </a:extLst>
          </p:cNvPr>
          <p:cNvSpPr/>
          <p:nvPr/>
        </p:nvSpPr>
        <p:spPr>
          <a:xfrm>
            <a:off x="307409" y="3420699"/>
            <a:ext cx="34083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 ~ 2021  AICT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Vision &amp; AI Research Internship</a:t>
            </a:r>
          </a:p>
        </p:txBody>
      </p:sp>
      <p:sp>
        <p:nvSpPr>
          <p:cNvPr id="5" name="직사각형 5">
            <a:extLst>
              <a:ext uri="{FF2B5EF4-FFF2-40B4-BE49-F238E27FC236}">
                <a16:creationId xmlns:a16="http://schemas.microsoft.com/office/drawing/2014/main" id="{9B12EB73-F04B-4CAA-BAC8-3F7549A6FD09}"/>
              </a:ext>
            </a:extLst>
          </p:cNvPr>
          <p:cNvSpPr/>
          <p:nvPr/>
        </p:nvSpPr>
        <p:spPr>
          <a:xfrm>
            <a:off x="307408" y="3049992"/>
            <a:ext cx="18448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Work Experience</a:t>
            </a:r>
            <a:endParaRPr lang="ko-KR" altLang="en-US" sz="1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CB40EE-856F-439D-9B72-930236BECFD5}"/>
              </a:ext>
            </a:extLst>
          </p:cNvPr>
          <p:cNvSpPr/>
          <p:nvPr/>
        </p:nvSpPr>
        <p:spPr>
          <a:xfrm>
            <a:off x="3976643" y="226503"/>
            <a:ext cx="45719" cy="6279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6CE75D-F0ED-46B7-AC80-37720E1ECAF8}"/>
              </a:ext>
            </a:extLst>
          </p:cNvPr>
          <p:cNvSpPr/>
          <p:nvPr/>
        </p:nvSpPr>
        <p:spPr>
          <a:xfrm>
            <a:off x="190249" y="5457831"/>
            <a:ext cx="24373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Skills</a:t>
            </a:r>
            <a:endParaRPr lang="ko-KR" altLang="en-US" sz="1600" b="1" dirty="0"/>
          </a:p>
        </p:txBody>
      </p:sp>
      <p:sp>
        <p:nvSpPr>
          <p:cNvPr id="13" name="Text Placeholder 27">
            <a:extLst>
              <a:ext uri="{FF2B5EF4-FFF2-40B4-BE49-F238E27FC236}">
                <a16:creationId xmlns:a16="http://schemas.microsoft.com/office/drawing/2014/main" id="{7D748DF4-F747-4160-923A-D01255962922}"/>
              </a:ext>
            </a:extLst>
          </p:cNvPr>
          <p:cNvSpPr txBox="1">
            <a:spLocks/>
          </p:cNvSpPr>
          <p:nvPr/>
        </p:nvSpPr>
        <p:spPr>
          <a:xfrm>
            <a:off x="1728438" y="2157410"/>
            <a:ext cx="1276695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">
            <a:extLst>
              <a:ext uri="{FF2B5EF4-FFF2-40B4-BE49-F238E27FC236}">
                <a16:creationId xmlns:a16="http://schemas.microsoft.com/office/drawing/2014/main" id="{340FA510-1236-492F-9E36-C54A8107DD30}"/>
              </a:ext>
            </a:extLst>
          </p:cNvPr>
          <p:cNvSpPr/>
          <p:nvPr/>
        </p:nvSpPr>
        <p:spPr>
          <a:xfrm>
            <a:off x="1728438" y="2554781"/>
            <a:ext cx="22898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https://github.com/winston1214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3EEBEF-9B1C-45ED-9D19-78380313D9C8}"/>
              </a:ext>
            </a:extLst>
          </p:cNvPr>
          <p:cNvSpPr txBox="1"/>
          <p:nvPr/>
        </p:nvSpPr>
        <p:spPr>
          <a:xfrm>
            <a:off x="251395" y="15539"/>
            <a:ext cx="27537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cs typeface="Arial" pitchFamily="34" charset="0"/>
              </a:rPr>
              <a:t>YOU &amp; AI</a:t>
            </a:r>
            <a:endParaRPr lang="ko-KR" altLang="en-US" sz="4400" dirty="0">
              <a:cs typeface="Arial" pitchFamily="34" charset="0"/>
            </a:endParaRPr>
          </a:p>
        </p:txBody>
      </p:sp>
      <p:pic>
        <p:nvPicPr>
          <p:cNvPr id="2" name="그림 개체 틀 1">
            <a:extLst>
              <a:ext uri="{FF2B5EF4-FFF2-40B4-BE49-F238E27FC236}">
                <a16:creationId xmlns:a16="http://schemas.microsoft.com/office/drawing/2014/main" id="{2E1ED2A6-2D38-4894-8E12-41FD25F16B3D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3"/>
          <a:srcRect l="4559" r="4559"/>
          <a:stretch>
            <a:fillRect/>
          </a:stretch>
        </p:blipFill>
        <p:spPr>
          <a:xfrm>
            <a:off x="106160" y="1335377"/>
            <a:ext cx="1644067" cy="1644067"/>
          </a:xfrm>
          <a:prstGeom prst="rect">
            <a:avLst/>
          </a:prstGeom>
        </p:spPr>
      </p:pic>
      <p:sp>
        <p:nvSpPr>
          <p:cNvPr id="26" name="직사각형 5">
            <a:extLst>
              <a:ext uri="{FF2B5EF4-FFF2-40B4-BE49-F238E27FC236}">
                <a16:creationId xmlns:a16="http://schemas.microsoft.com/office/drawing/2014/main" id="{AEDAA7EC-0945-4FEA-B934-8F34819FF57E}"/>
              </a:ext>
            </a:extLst>
          </p:cNvPr>
          <p:cNvSpPr/>
          <p:nvPr/>
        </p:nvSpPr>
        <p:spPr>
          <a:xfrm>
            <a:off x="307408" y="3889013"/>
            <a:ext cx="17123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Paper &amp; Project</a:t>
            </a:r>
            <a:endParaRPr lang="ko-KR" altLang="en-US" sz="1600" b="1" dirty="0"/>
          </a:p>
        </p:txBody>
      </p:sp>
      <p:sp>
        <p:nvSpPr>
          <p:cNvPr id="27" name="직사각형 1">
            <a:extLst>
              <a:ext uri="{FF2B5EF4-FFF2-40B4-BE49-F238E27FC236}">
                <a16:creationId xmlns:a16="http://schemas.microsoft.com/office/drawing/2014/main" id="{C7D49131-A198-4EA0-BC05-28441F0F7FB8}"/>
              </a:ext>
            </a:extLst>
          </p:cNvPr>
          <p:cNvSpPr/>
          <p:nvPr/>
        </p:nvSpPr>
        <p:spPr>
          <a:xfrm>
            <a:off x="307409" y="4185807"/>
            <a:ext cx="34083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Tram ADAS Algorithm System, Survivor Detection, Crowd Counting &amp; Tracking,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Health Care System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Paper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KCI 1, Special Section : 1,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KCC2021 Best Paper(1</a:t>
            </a:r>
            <a:r>
              <a:rPr lang="en-US" altLang="ko-KR" sz="12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51E88C-CBB0-4315-86AE-341481CEF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438" y="1326413"/>
            <a:ext cx="960263" cy="830997"/>
          </a:xfrm>
          <a:prstGeom prst="rect">
            <a:avLst/>
          </a:prstGeom>
        </p:spPr>
      </p:pic>
      <p:sp>
        <p:nvSpPr>
          <p:cNvPr id="29" name="직사각형 5">
            <a:extLst>
              <a:ext uri="{FF2B5EF4-FFF2-40B4-BE49-F238E27FC236}">
                <a16:creationId xmlns:a16="http://schemas.microsoft.com/office/drawing/2014/main" id="{C19D410D-5B68-4CBF-8B96-3E5E145715A7}"/>
              </a:ext>
            </a:extLst>
          </p:cNvPr>
          <p:cNvSpPr/>
          <p:nvPr/>
        </p:nvSpPr>
        <p:spPr>
          <a:xfrm>
            <a:off x="641249" y="5797760"/>
            <a:ext cx="3332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Python, </a:t>
            </a:r>
            <a:r>
              <a:rPr lang="en-US" altLang="ko-KR" sz="1400" dirty="0" err="1"/>
              <a:t>Pytorch</a:t>
            </a:r>
            <a:r>
              <a:rPr lang="en-US" altLang="ko-KR" sz="1400" dirty="0"/>
              <a:t>, NVIDIA-Jetson Series</a:t>
            </a:r>
            <a:endParaRPr lang="ko-KR" altLang="en-US" sz="1400" dirty="0"/>
          </a:p>
        </p:txBody>
      </p:sp>
      <p:sp>
        <p:nvSpPr>
          <p:cNvPr id="32" name="Rectangle 7">
            <a:extLst>
              <a:ext uri="{FF2B5EF4-FFF2-40B4-BE49-F238E27FC236}">
                <a16:creationId xmlns:a16="http://schemas.microsoft.com/office/drawing/2014/main" id="{2D2B1053-08EF-4017-8661-1F7651AC555B}"/>
              </a:ext>
            </a:extLst>
          </p:cNvPr>
          <p:cNvSpPr/>
          <p:nvPr/>
        </p:nvSpPr>
        <p:spPr>
          <a:xfrm>
            <a:off x="4254965" y="3676734"/>
            <a:ext cx="10280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Skills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8C30EA58-68F0-4828-BC6D-FDF6A7738E7C}"/>
              </a:ext>
            </a:extLst>
          </p:cNvPr>
          <p:cNvSpPr txBox="1">
            <a:spLocks/>
          </p:cNvSpPr>
          <p:nvPr/>
        </p:nvSpPr>
        <p:spPr>
          <a:xfrm>
            <a:off x="5732008" y="2232911"/>
            <a:ext cx="1276695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1">
            <a:extLst>
              <a:ext uri="{FF2B5EF4-FFF2-40B4-BE49-F238E27FC236}">
                <a16:creationId xmlns:a16="http://schemas.microsoft.com/office/drawing/2014/main" id="{817CC153-83EB-40CF-80ED-5D5B4069CFFD}"/>
              </a:ext>
            </a:extLst>
          </p:cNvPr>
          <p:cNvSpPr/>
          <p:nvPr/>
        </p:nvSpPr>
        <p:spPr>
          <a:xfrm>
            <a:off x="5732008" y="2630282"/>
            <a:ext cx="22898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https://github.com/Caution-Sun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5">
            <a:extLst>
              <a:ext uri="{FF2B5EF4-FFF2-40B4-BE49-F238E27FC236}">
                <a16:creationId xmlns:a16="http://schemas.microsoft.com/office/drawing/2014/main" id="{28D8F698-E6B9-43D4-A33C-8913B54CD32F}"/>
              </a:ext>
            </a:extLst>
          </p:cNvPr>
          <p:cNvSpPr/>
          <p:nvPr/>
        </p:nvSpPr>
        <p:spPr>
          <a:xfrm>
            <a:off x="4254965" y="3051281"/>
            <a:ext cx="8803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Project</a:t>
            </a:r>
            <a:endParaRPr lang="ko-KR" altLang="en-US" sz="1600" b="1" dirty="0"/>
          </a:p>
        </p:txBody>
      </p:sp>
      <p:sp>
        <p:nvSpPr>
          <p:cNvPr id="37" name="직사각형 1">
            <a:extLst>
              <a:ext uri="{FF2B5EF4-FFF2-40B4-BE49-F238E27FC236}">
                <a16:creationId xmlns:a16="http://schemas.microsoft.com/office/drawing/2014/main" id="{6D23B6D4-C042-4CB8-8580-C8E2DD3F21D2}"/>
              </a:ext>
            </a:extLst>
          </p:cNvPr>
          <p:cNvSpPr/>
          <p:nvPr/>
        </p:nvSpPr>
        <p:spPr>
          <a:xfrm>
            <a:off x="4254965" y="3333070"/>
            <a:ext cx="34083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CS50 lectures, Check the capacity/Automatic opening/closing trash can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147E4CD-4E88-4BFE-A409-0B13AA3AE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008" y="1401914"/>
            <a:ext cx="960263" cy="830997"/>
          </a:xfrm>
          <a:prstGeom prst="rect">
            <a:avLst/>
          </a:prstGeom>
        </p:spPr>
      </p:pic>
      <p:pic>
        <p:nvPicPr>
          <p:cNvPr id="39" name="Picture 6" descr="Gold Medal Best First Place. Winner, Champion, Number One. 1 St Place.  Metalworker`s Reward. Red Ribbon. Isolated on White Stock Illustration -  Illustration of medal, contest: 158358270">
            <a:extLst>
              <a:ext uri="{FF2B5EF4-FFF2-40B4-BE49-F238E27FC236}">
                <a16:creationId xmlns:a16="http://schemas.microsoft.com/office/drawing/2014/main" id="{E4A7E4E0-CF59-407E-877F-5BA35C2F8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006" y="3958755"/>
            <a:ext cx="338554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5">
            <a:extLst>
              <a:ext uri="{FF2B5EF4-FFF2-40B4-BE49-F238E27FC236}">
                <a16:creationId xmlns:a16="http://schemas.microsoft.com/office/drawing/2014/main" id="{5A04CD98-2590-4962-A161-7EFE2514EE69}"/>
              </a:ext>
            </a:extLst>
          </p:cNvPr>
          <p:cNvSpPr/>
          <p:nvPr/>
        </p:nvSpPr>
        <p:spPr>
          <a:xfrm>
            <a:off x="4691354" y="3950507"/>
            <a:ext cx="18729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JAVA, Android Studio</a:t>
            </a:r>
            <a:endParaRPr lang="ko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8F66518-DE7A-4A7B-A26B-F895AB3A4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9691" y="1419050"/>
            <a:ext cx="1572866" cy="1561789"/>
          </a:xfrm>
          <a:prstGeom prst="rect">
            <a:avLst/>
          </a:prstGeom>
        </p:spPr>
      </p:pic>
      <p:sp>
        <p:nvSpPr>
          <p:cNvPr id="41" name="직사각형 5">
            <a:extLst>
              <a:ext uri="{FF2B5EF4-FFF2-40B4-BE49-F238E27FC236}">
                <a16:creationId xmlns:a16="http://schemas.microsoft.com/office/drawing/2014/main" id="{966C7ABA-E01D-486E-8BAA-97A5B611C9B5}"/>
              </a:ext>
            </a:extLst>
          </p:cNvPr>
          <p:cNvSpPr/>
          <p:nvPr/>
        </p:nvSpPr>
        <p:spPr>
          <a:xfrm>
            <a:off x="241140" y="913465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/>
              <a:t>김영민</a:t>
            </a:r>
          </a:p>
        </p:txBody>
      </p:sp>
      <p:sp>
        <p:nvSpPr>
          <p:cNvPr id="42" name="Rectangle 7">
            <a:extLst>
              <a:ext uri="{FF2B5EF4-FFF2-40B4-BE49-F238E27FC236}">
                <a16:creationId xmlns:a16="http://schemas.microsoft.com/office/drawing/2014/main" id="{B650A6C9-094A-4DE4-8ED4-245FD0C05D9E}"/>
              </a:ext>
            </a:extLst>
          </p:cNvPr>
          <p:cNvSpPr/>
          <p:nvPr/>
        </p:nvSpPr>
        <p:spPr>
          <a:xfrm>
            <a:off x="8169640" y="3676734"/>
            <a:ext cx="10280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Skills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2C0D8583-5267-48B9-B33E-43C5806A13C7}"/>
              </a:ext>
            </a:extLst>
          </p:cNvPr>
          <p:cNvSpPr txBox="1">
            <a:spLocks/>
          </p:cNvSpPr>
          <p:nvPr/>
        </p:nvSpPr>
        <p:spPr>
          <a:xfrm>
            <a:off x="9646683" y="2232911"/>
            <a:ext cx="1276695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1">
            <a:extLst>
              <a:ext uri="{FF2B5EF4-FFF2-40B4-BE49-F238E27FC236}">
                <a16:creationId xmlns:a16="http://schemas.microsoft.com/office/drawing/2014/main" id="{34769F7A-761D-498C-A547-D40235B70E92}"/>
              </a:ext>
            </a:extLst>
          </p:cNvPr>
          <p:cNvSpPr/>
          <p:nvPr/>
        </p:nvSpPr>
        <p:spPr>
          <a:xfrm>
            <a:off x="9646683" y="2630282"/>
            <a:ext cx="22898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https://github.com/wootak96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5">
            <a:extLst>
              <a:ext uri="{FF2B5EF4-FFF2-40B4-BE49-F238E27FC236}">
                <a16:creationId xmlns:a16="http://schemas.microsoft.com/office/drawing/2014/main" id="{56A90CE8-873A-4CEA-B1E8-7E97B0B2DE56}"/>
              </a:ext>
            </a:extLst>
          </p:cNvPr>
          <p:cNvSpPr/>
          <p:nvPr/>
        </p:nvSpPr>
        <p:spPr>
          <a:xfrm>
            <a:off x="8169640" y="3076919"/>
            <a:ext cx="8803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Project</a:t>
            </a:r>
            <a:endParaRPr lang="ko-KR" altLang="en-US" sz="1600" b="1" dirty="0"/>
          </a:p>
        </p:txBody>
      </p:sp>
      <p:sp>
        <p:nvSpPr>
          <p:cNvPr id="46" name="직사각형 1">
            <a:extLst>
              <a:ext uri="{FF2B5EF4-FFF2-40B4-BE49-F238E27FC236}">
                <a16:creationId xmlns:a16="http://schemas.microsoft.com/office/drawing/2014/main" id="{9DEAA2BC-A15D-4CFF-8050-CC394CDFEE6A}"/>
              </a:ext>
            </a:extLst>
          </p:cNvPr>
          <p:cNvSpPr/>
          <p:nvPr/>
        </p:nvSpPr>
        <p:spPr>
          <a:xfrm>
            <a:off x="8169640" y="3384346"/>
            <a:ext cx="34083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Electricity consumption prediction AI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3FF1339D-F66B-4580-953B-599BCA743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0360" y="1382125"/>
            <a:ext cx="960263" cy="830997"/>
          </a:xfrm>
          <a:prstGeom prst="rect">
            <a:avLst/>
          </a:prstGeom>
        </p:spPr>
      </p:pic>
      <p:sp>
        <p:nvSpPr>
          <p:cNvPr id="49" name="직사각형 5">
            <a:extLst>
              <a:ext uri="{FF2B5EF4-FFF2-40B4-BE49-F238E27FC236}">
                <a16:creationId xmlns:a16="http://schemas.microsoft.com/office/drawing/2014/main" id="{63CE0B7D-533D-4E63-B9B1-D4D69DBB4CF6}"/>
              </a:ext>
            </a:extLst>
          </p:cNvPr>
          <p:cNvSpPr/>
          <p:nvPr/>
        </p:nvSpPr>
        <p:spPr>
          <a:xfrm>
            <a:off x="8740757" y="3950507"/>
            <a:ext cx="742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Python</a:t>
            </a:r>
            <a:endParaRPr lang="ko-KR" altLang="en-US" sz="1400" dirty="0"/>
          </a:p>
        </p:txBody>
      </p:sp>
      <p:sp>
        <p:nvSpPr>
          <p:cNvPr id="51" name="직사각형 5">
            <a:extLst>
              <a:ext uri="{FF2B5EF4-FFF2-40B4-BE49-F238E27FC236}">
                <a16:creationId xmlns:a16="http://schemas.microsoft.com/office/drawing/2014/main" id="{84CC899A-F995-4042-8621-A020A76E6A78}"/>
              </a:ext>
            </a:extLst>
          </p:cNvPr>
          <p:cNvSpPr/>
          <p:nvPr/>
        </p:nvSpPr>
        <p:spPr>
          <a:xfrm>
            <a:off x="4335115" y="913465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/>
              <a:t>유의선</a:t>
            </a:r>
          </a:p>
        </p:txBody>
      </p:sp>
      <p:pic>
        <p:nvPicPr>
          <p:cNvPr id="52" name="Picture 6" descr="Gold Medal Best First Place. Winner, Champion, Number One. 1 St Place.  Metalworker`s Reward. Red Ribbon. Isolated on White Stock Illustration -  Illustration of medal, contest: 158358270">
            <a:extLst>
              <a:ext uri="{FF2B5EF4-FFF2-40B4-BE49-F238E27FC236}">
                <a16:creationId xmlns:a16="http://schemas.microsoft.com/office/drawing/2014/main" id="{2AB3E05A-EDD2-41D5-8E2B-325284941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957" y="3958755"/>
            <a:ext cx="338554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Gold Medal Best First Place. Winner, Champion, Number One. 1 St Place.  Metalworker`s Reward. Red Ribbon. Isolated on White Stock Illustration -  Illustration of medal, contest: 158358270">
            <a:extLst>
              <a:ext uri="{FF2B5EF4-FFF2-40B4-BE49-F238E27FC236}">
                <a16:creationId xmlns:a16="http://schemas.microsoft.com/office/drawing/2014/main" id="{DD9856E3-8DA8-4B76-A363-3388755C1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0" y="5782372"/>
            <a:ext cx="338554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직사각형 5">
            <a:extLst>
              <a:ext uri="{FF2B5EF4-FFF2-40B4-BE49-F238E27FC236}">
                <a16:creationId xmlns:a16="http://schemas.microsoft.com/office/drawing/2014/main" id="{AA82E044-A141-48AE-AF2A-AD3B46508188}"/>
              </a:ext>
            </a:extLst>
          </p:cNvPr>
          <p:cNvSpPr/>
          <p:nvPr/>
        </p:nvSpPr>
        <p:spPr>
          <a:xfrm>
            <a:off x="8609824" y="913465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err="1"/>
              <a:t>신우탁</a:t>
            </a:r>
            <a:endParaRPr lang="ko-KR" altLang="en-US" sz="1600" b="1" dirty="0"/>
          </a:p>
        </p:txBody>
      </p:sp>
      <p:sp>
        <p:nvSpPr>
          <p:cNvPr id="56" name="직사각형 5">
            <a:extLst>
              <a:ext uri="{FF2B5EF4-FFF2-40B4-BE49-F238E27FC236}">
                <a16:creationId xmlns:a16="http://schemas.microsoft.com/office/drawing/2014/main" id="{FF371D1A-1C23-4AA9-BF8F-9EFBFBF4CEF7}"/>
              </a:ext>
            </a:extLst>
          </p:cNvPr>
          <p:cNvSpPr/>
          <p:nvPr/>
        </p:nvSpPr>
        <p:spPr>
          <a:xfrm>
            <a:off x="4335115" y="4425769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/>
              <a:t>김영훈</a:t>
            </a:r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A7E5C01F-F342-4FA8-968C-E2F8C3CCAF9B}"/>
              </a:ext>
            </a:extLst>
          </p:cNvPr>
          <p:cNvSpPr/>
          <p:nvPr/>
        </p:nvSpPr>
        <p:spPr>
          <a:xfrm>
            <a:off x="8061122" y="244634"/>
            <a:ext cx="45719" cy="4144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">
            <a:extLst>
              <a:ext uri="{FF2B5EF4-FFF2-40B4-BE49-F238E27FC236}">
                <a16:creationId xmlns:a16="http://schemas.microsoft.com/office/drawing/2014/main" id="{CE161AF3-A9DD-4AAD-86F0-9CC92D399420}"/>
              </a:ext>
            </a:extLst>
          </p:cNvPr>
          <p:cNvSpPr/>
          <p:nvPr/>
        </p:nvSpPr>
        <p:spPr>
          <a:xfrm rot="5400000">
            <a:off x="7900800" y="496687"/>
            <a:ext cx="45719" cy="78304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27">
            <a:extLst>
              <a:ext uri="{FF2B5EF4-FFF2-40B4-BE49-F238E27FC236}">
                <a16:creationId xmlns:a16="http://schemas.microsoft.com/office/drawing/2014/main" id="{10BF3720-08A0-4C40-BCD0-A98965958614}"/>
              </a:ext>
            </a:extLst>
          </p:cNvPr>
          <p:cNvSpPr txBox="1">
            <a:spLocks/>
          </p:cNvSpPr>
          <p:nvPr/>
        </p:nvSpPr>
        <p:spPr>
          <a:xfrm>
            <a:off x="5841065" y="5519152"/>
            <a:ext cx="1276695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1">
            <a:extLst>
              <a:ext uri="{FF2B5EF4-FFF2-40B4-BE49-F238E27FC236}">
                <a16:creationId xmlns:a16="http://schemas.microsoft.com/office/drawing/2014/main" id="{E2A559B5-8AE1-4943-B152-3313C61E9D98}"/>
              </a:ext>
            </a:extLst>
          </p:cNvPr>
          <p:cNvSpPr/>
          <p:nvPr/>
        </p:nvSpPr>
        <p:spPr>
          <a:xfrm>
            <a:off x="5841065" y="5916523"/>
            <a:ext cx="22898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https://github.com/kkyh1125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6E6E7573-343C-42E5-BF5C-C843047D9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065" y="4688155"/>
            <a:ext cx="960263" cy="830997"/>
          </a:xfrm>
          <a:prstGeom prst="rect">
            <a:avLst/>
          </a:prstGeom>
        </p:spPr>
      </p:pic>
      <p:sp>
        <p:nvSpPr>
          <p:cNvPr id="62" name="Rectangle 7">
            <a:extLst>
              <a:ext uri="{FF2B5EF4-FFF2-40B4-BE49-F238E27FC236}">
                <a16:creationId xmlns:a16="http://schemas.microsoft.com/office/drawing/2014/main" id="{7B0BA812-824E-40F2-BE9F-2ECAD19DD025}"/>
              </a:ext>
            </a:extLst>
          </p:cNvPr>
          <p:cNvSpPr/>
          <p:nvPr/>
        </p:nvSpPr>
        <p:spPr>
          <a:xfrm>
            <a:off x="8009656" y="5427150"/>
            <a:ext cx="10280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Skills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직사각형 5">
            <a:extLst>
              <a:ext uri="{FF2B5EF4-FFF2-40B4-BE49-F238E27FC236}">
                <a16:creationId xmlns:a16="http://schemas.microsoft.com/office/drawing/2014/main" id="{ADF1931E-8714-449A-B36A-13D7643F00E9}"/>
              </a:ext>
            </a:extLst>
          </p:cNvPr>
          <p:cNvSpPr/>
          <p:nvPr/>
        </p:nvSpPr>
        <p:spPr>
          <a:xfrm>
            <a:off x="8580773" y="5700923"/>
            <a:ext cx="1817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Java, Kotlin, Android</a:t>
            </a:r>
            <a:endParaRPr lang="ko-KR" altLang="en-US" sz="1400" dirty="0"/>
          </a:p>
        </p:txBody>
      </p:sp>
      <p:pic>
        <p:nvPicPr>
          <p:cNvPr id="64" name="Picture 6" descr="Gold Medal Best First Place. Winner, Champion, Number One. 1 St Place.  Metalworker`s Reward. Red Ribbon. Isolated on White Stock Illustration -  Illustration of medal, contest: 158358270">
            <a:extLst>
              <a:ext uri="{FF2B5EF4-FFF2-40B4-BE49-F238E27FC236}">
                <a16:creationId xmlns:a16="http://schemas.microsoft.com/office/drawing/2014/main" id="{CE6B2AF7-1F3B-49BA-A3D9-7CCC321FD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973" y="5709171"/>
            <a:ext cx="338554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id="{2F59D1EA-7B8D-40A2-B16A-634A1A93F00C}"/>
              </a:ext>
            </a:extLst>
          </p:cNvPr>
          <p:cNvSpPr/>
          <p:nvPr/>
        </p:nvSpPr>
        <p:spPr>
          <a:xfrm>
            <a:off x="4200469" y="4764323"/>
            <a:ext cx="1531539" cy="1560067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50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018546" y="264982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88128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4299</TotalTime>
  <Words>257</Words>
  <Application>Microsoft Office PowerPoint</Application>
  <PresentationFormat>와이드스크린</PresentationFormat>
  <Paragraphs>68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 Unicode MS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김영민</cp:lastModifiedBy>
  <cp:revision>120</cp:revision>
  <dcterms:created xsi:type="dcterms:W3CDTF">2018-04-24T17:14:44Z</dcterms:created>
  <dcterms:modified xsi:type="dcterms:W3CDTF">2021-10-06T05:04:10Z</dcterms:modified>
</cp:coreProperties>
</file>