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1" r:id="rId4"/>
    <p:sldId id="347" r:id="rId5"/>
    <p:sldId id="359" r:id="rId6"/>
    <p:sldId id="309" r:id="rId7"/>
    <p:sldId id="259" r:id="rId8"/>
    <p:sldId id="316" r:id="rId9"/>
    <p:sldId id="354" r:id="rId10"/>
    <p:sldId id="353" r:id="rId11"/>
    <p:sldId id="356" r:id="rId12"/>
    <p:sldId id="312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958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winston1214/INU/blob/master/Introduction_to_Bigdata/investing_crawling.py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EACE203-15BF-4027-9F8B-2F8161504A31}"/>
              </a:ext>
            </a:extLst>
          </p:cNvPr>
          <p:cNvGrpSpPr/>
          <p:nvPr/>
        </p:nvGrpSpPr>
        <p:grpSpPr>
          <a:xfrm>
            <a:off x="2047436" y="469017"/>
            <a:ext cx="8050225" cy="4724427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E90C66-C234-4339-A265-F1472080046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95C56D-1965-4D42-9E82-6AED621F98C2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91DF84-0039-4BC8-8B92-4B0EC8C7A68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1F3BCF-3DA5-46BE-A895-3E38F372BEF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976DC6-2020-40CC-AF70-AC97398B5F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C09AC9-57B0-4D07-9E67-0F15871ED0A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1C11C9-7777-4F45-8F9F-5ECEC252884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8E84ED-9624-41E7-AF8B-C09A0CD68F6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17B005-BD7B-4705-962A-A07F1CED19C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0556156-5E8E-496E-AC0D-8A8EDA1BA65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D879F-977B-417A-80FE-EA105A866E2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5A12E0-A25A-4311-9652-9365F2D06398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44DC21-10C8-4647-88BB-875873ECBF7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591931-2C36-4843-B18B-FAB42478C84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633403-A17C-4F77-A6AB-EC97E548768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7808C2-72B8-4845-8B27-D05CA390EFD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27AC15-F551-4FDC-B8D7-907A69508EA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7FA466-AAE6-4F1F-B3CC-39D75AE36FD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483792-C376-4FED-901E-7DA78E659CF7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C4E02-52F3-4EAA-8D41-7EFDC56D346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49A8890-D7F1-4BC5-BBB0-C08EE03F95BA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B3BF33-C2DD-4C99-AB28-DD716E15986D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DE8DEB5-CF9C-4BA3-97C2-817DC01D0B0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5ED7BA-ACB9-4417-8FA7-33DB11A4FB4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A8725F-BDD0-407C-825A-3C4794233D7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ADB747-3982-4D86-BE34-5B944B9D7DF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49B002-D1B2-4E70-B645-FB0FEC0A16D5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71A755-5DE0-45C8-9E90-1ABFE0B8F3C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C87D108-4E00-4020-8BBE-3BAAD070FB2E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37D7492-68B0-4409-B0FD-802A1C9E2EF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E055744-ECBD-4801-BED6-B3AB6C2F4E9E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19C40E-DEA2-4800-BCEF-0C7C88B1BA4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C6D1DD-47CD-44CD-B726-F0F07E9DCE73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055F31-8C0E-43B3-9EA2-2C5A5D8B3B6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F43EE4-7F42-44F8-8914-15E0A25DCCF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5E2B6A-3578-45E1-9803-C4AE7C5B2B6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FD1D768-EFBB-47F7-AE27-BA04EEAC025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21BF8AF-772F-41FD-ACC9-04F178CBEEB7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545654-16B5-4B10-89A0-4BF6D8FBFA92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93183C-1698-45EB-B1DA-49E1D481F37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D33136-61E4-4154-A440-45A82B120FC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767D75-6FC4-40E8-B0CF-1263899B832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895564-F8C9-4BD0-99D2-FD4CA2518012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F8E704-8AA1-487E-8A3B-B796460B683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DA5DDA-B1ED-4E17-B42C-962E886C653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ABBACE7-D054-488E-9A22-6AC3A1FED1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AD298BB-13B6-43E2-AA4E-0FBFC7B6C54D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891C8DD-B70E-4A56-9900-4A4E6B25BA3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35CA9A0-1834-4D5C-A20F-CB27C02222AE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4FCA89A-49BA-42D3-9C05-7B5DF33084D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7F0E2D7-497D-4FB8-9F43-385CAA2BFF4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A200F87-3BC7-4408-A5C3-FEBA038E49D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8560BFD-589B-4D5D-B451-BC84D39333FA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C41E17-86D8-4BD5-B1EE-EF20CB430FC5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3B78FE0-B4D3-40F4-8455-2395DC69AFE4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C7573EA-AD48-4056-87F9-E2D8A3FA454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FC9F4FF-E372-48FD-A634-43D1BFA2616F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62A81F4-60F8-41A8-BF11-1315A2B05995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CB194F-1D16-4F96-AD8E-8C191A217A9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5902AE7-05F8-44E5-A07D-4CE54DC97C8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A037E1E-7B16-4D19-B844-CF29C0ACA00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6EFC9F-2D23-407A-A297-BFB157B8DC6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0F0557F-839C-4B30-8D3B-D196ECBE26B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F352AA5-2B62-4E5A-A1C2-7F560114DC07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69190DF-7614-4DE0-A0F5-C8348F9A157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84AB2F-5079-4F3F-A8CE-191560231A0E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BED2DEB-CD70-4B9A-B5F0-23A2D1166A0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CE8053-3EDF-47E3-B563-0031C341583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718F022-BA41-4B9A-9E55-DB84AAF891EF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9B9724-B834-4305-A42F-8B6AEDF77A5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83034D-0919-4213-A516-D4674E12481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22AEB04-F9ED-4506-826B-039941072135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0F67ACD-C236-4BA2-8FCE-34178BD2CF7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EA51358-2F0F-4C08-A74F-B78DBBB5DFD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786974-9A0D-4341-9465-07C38945CF9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8D8A41-A72B-4937-A399-749991200083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774C3C3-ED1E-4673-A990-71053E0292BC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25FE21-2545-4009-B593-3834C3A9CD2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4F93A2-185C-4972-8295-328AC5C0192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04A320D-99A6-4655-A809-2B6C91D0B759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DFE60FA-9260-4F2B-B592-3F0B68BCB2C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0ABE01-C991-42FB-8465-70CAEF3573D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7BCB64-FBEF-465D-A10F-420F968003F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32B177-4BA4-42BC-8488-AB2C23ABB97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8C5ECD7-9F27-4FD8-B6F4-D9EA8BE2000A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FCC7AC1-FE5D-4583-997D-1CC4F3B3266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322108-808A-4256-AC3F-E7F073AF5BC0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8B86AEF-173B-4470-8199-EA68168FF7F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AC856E-F7BF-44D1-AD01-8129F1D3D2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F7829A4-8688-456C-910A-85AE4D5CDBA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1049A6-67A2-47CC-A009-5E5D9E99026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6BDACAC-28DE-4210-A5FC-45D38D93078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2E8A836-2C36-4C32-BECD-ECDDE7920DCA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361E3CD-149C-449F-8B08-BA15018E2D1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22C233F-E196-4835-98A4-F05A06926EA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0095D81-D5B3-44EB-A0E0-78797844A76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1125A9C-CC05-4DDA-8972-39BAF45E165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538BAA9-F989-4BB4-BACA-7546EC3F352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ECFD980-FDCD-4892-920D-5E9D1DAD6EAC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EF13FA-0D16-43E7-936D-A25293DDE85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85DAEA-CA87-4D51-A5A9-FEFBDDF659EC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2B0ADEC-83CE-40A2-9B01-FC67DABFB48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08733C-0319-49FB-BEB8-B80C18B0E7E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467BCD0-CC0E-4C0C-8FEE-F47394660166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7E3FDB5-81D9-4C91-886C-725C2DF1C05D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725C620-8A90-4E0B-B277-EE95D79C868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09A0A89-16E1-4B0E-8F4C-464F25B0DC5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61573AC-779F-49D7-9753-C39FD2C4450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063ABF6-FF32-41E7-8B0E-B2296CAA4AE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5CDCB65-447D-4657-B4C1-7BCCAE2AF35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6D3BEA-4CD2-40F1-9473-67093A30B156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1B48B12-030C-4354-B66B-EA8BD72A2617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076F009A-E316-409A-9511-4DFA27B2B6CC}"/>
              </a:ext>
            </a:extLst>
          </p:cNvPr>
          <p:cNvSpPr/>
          <p:nvPr/>
        </p:nvSpPr>
        <p:spPr>
          <a:xfrm rot="21060000" flipH="1">
            <a:off x="3790817" y="4337910"/>
            <a:ext cx="4981509" cy="50460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4652671"/>
            <a:ext cx="121919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Predicting stock prices 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based on people's reactions.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29506" y="6294544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201600779 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김영민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974DC22-40A1-4A91-94B5-7580ABD8AF1F}"/>
              </a:ext>
            </a:extLst>
          </p:cNvPr>
          <p:cNvGrpSpPr/>
          <p:nvPr/>
        </p:nvGrpSpPr>
        <p:grpSpPr>
          <a:xfrm>
            <a:off x="809384" y="233514"/>
            <a:ext cx="10374271" cy="5301862"/>
            <a:chOff x="783771" y="541589"/>
            <a:chExt cx="10374271" cy="5301862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1523B566-47C5-4855-9B69-BE62D5EDA506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5611B14-A433-453A-B122-2FDD5BFBFAA6}"/>
                </a:ext>
              </a:extLst>
            </p:cNvPr>
            <p:cNvSpPr/>
            <p:nvPr/>
          </p:nvSpPr>
          <p:spPr>
            <a:xfrm>
              <a:off x="2681342" y="4609649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85331C-2D7F-4B75-B243-3A09E5883FEC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1CF4613-AA20-4D80-9D8A-E5FEBB819B74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27C0BF08-1D29-4703-AF0F-779BAD87DC7E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3BF61BC-09F8-4900-A851-E8198C5E7669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BBEF597-626B-471B-AEBB-24278DB87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" y="4781171"/>
              <a:ext cx="1897571" cy="106228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B97545B-08C4-4A4A-88B5-F026EA05B692}"/>
                </a:ext>
              </a:extLst>
            </p:cNvPr>
            <p:cNvCxnSpPr>
              <a:cxnSpLocks/>
              <a:stCxn id="348" idx="2"/>
              <a:endCxn id="344" idx="6"/>
            </p:cNvCxnSpPr>
            <p:nvPr/>
          </p:nvCxnSpPr>
          <p:spPr>
            <a:xfrm flipH="1" flipV="1">
              <a:off x="2892724" y="4715340"/>
              <a:ext cx="1403525" cy="19975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461B1D3-93A9-4822-97E4-066926C6ED06}"/>
                </a:ext>
              </a:extLst>
            </p:cNvPr>
            <p:cNvCxnSpPr>
              <a:cxnSpLocks/>
              <a:stCxn id="345" idx="3"/>
              <a:endCxn id="348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045EEFB-E494-416A-BF63-AD76970FE4EF}"/>
                </a:ext>
              </a:extLst>
            </p:cNvPr>
            <p:cNvCxnSpPr>
              <a:cxnSpLocks/>
              <a:stCxn id="349" idx="2"/>
              <a:endCxn id="345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F474DBA-0C91-45BA-9D6D-F6E94B6CB0AE}"/>
                </a:ext>
              </a:extLst>
            </p:cNvPr>
            <p:cNvCxnSpPr>
              <a:cxnSpLocks/>
              <a:stCxn id="346" idx="3"/>
              <a:endCxn id="349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401AF6BF-F662-489E-B575-3FB1F8A0A487}"/>
                </a:ext>
              </a:extLst>
            </p:cNvPr>
            <p:cNvCxnSpPr>
              <a:cxnSpLocks/>
              <a:stCxn id="346" idx="6"/>
              <a:endCxn id="347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BA5F8A1-3403-4B35-8670-86665A7EBFCE}"/>
                </a:ext>
              </a:extLst>
            </p:cNvPr>
            <p:cNvCxnSpPr>
              <a:cxnSpLocks/>
              <a:stCxn id="347" idx="7"/>
            </p:cNvCxnSpPr>
            <p:nvPr/>
          </p:nvCxnSpPr>
          <p:spPr>
            <a:xfrm flipV="1">
              <a:off x="9092136" y="541589"/>
              <a:ext cx="2065906" cy="1807882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2EF83-3D6B-4655-B46D-4E39FE859109}"/>
              </a:ext>
            </a:extLst>
          </p:cNvPr>
          <p:cNvGrpSpPr/>
          <p:nvPr/>
        </p:nvGrpSpPr>
        <p:grpSpPr>
          <a:xfrm>
            <a:off x="2983095" y="1141182"/>
            <a:ext cx="7324350" cy="3464857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9CE084-ED04-4FBE-BC49-5E691515FC14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82617E-926E-40E3-A2E6-475B359F2AF7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79FB4D-29B4-4C64-841A-D79561D03EA8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E979BC-A93D-4EEC-AD38-CF68B5D10964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6E6769-17BF-4E5F-AE2D-D628DEDA90A2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36C131-5AEF-4CBD-83C5-EFAA4195CB58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E9C1DA-CAD9-4486-B13B-44B6640EAA78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F2B854-2467-4122-9406-8EAD21AC54CF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D9832C-BD4B-479E-A509-68BC768F4B4A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853BB5-C532-44E6-A635-7D8D2BC7AB68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AB0E93-F5F8-493B-B6D8-25636064498D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0DEC72-BC77-492B-8462-0A1CB88CFC2F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/>
              <a:bevelB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156E126-4CE1-45AC-A741-A5063D93F6F1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5D81D04-8756-499D-BCFC-119B7E0013FE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/>
              <a:bevelB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Trouble Shooting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58A6FB-5E1E-4D0D-9A9B-8AE561DB25EC}"/>
              </a:ext>
            </a:extLst>
          </p:cNvPr>
          <p:cNvGrpSpPr/>
          <p:nvPr/>
        </p:nvGrpSpPr>
        <p:grpSpPr>
          <a:xfrm flipH="1">
            <a:off x="314900" y="2101336"/>
            <a:ext cx="3815139" cy="639665"/>
            <a:chOff x="4211882" y="1960268"/>
            <a:chExt cx="3479752" cy="639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A3A0C5-0295-4735-A39E-14AB305B9DA9}"/>
                </a:ext>
              </a:extLst>
            </p:cNvPr>
            <p:cNvSpPr txBox="1"/>
            <p:nvPr/>
          </p:nvSpPr>
          <p:spPr>
            <a:xfrm>
              <a:off x="5456763" y="2322934"/>
              <a:ext cx="117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최대 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개월 남짓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336EB0-8917-442C-B6CA-13F94B7FDD3A}"/>
                </a:ext>
              </a:extLst>
            </p:cNvPr>
            <p:cNvSpPr txBox="1"/>
            <p:nvPr/>
          </p:nvSpPr>
          <p:spPr>
            <a:xfrm>
              <a:off x="4211882" y="1960268"/>
              <a:ext cx="347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각 종목에 대한 기사 일자가 한정됨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C56888-68FE-4BFC-8443-7667D9E748F3}"/>
              </a:ext>
            </a:extLst>
          </p:cNvPr>
          <p:cNvGrpSpPr/>
          <p:nvPr/>
        </p:nvGrpSpPr>
        <p:grpSpPr>
          <a:xfrm flipH="1">
            <a:off x="821225" y="3191749"/>
            <a:ext cx="2919270" cy="632998"/>
            <a:chOff x="4742733" y="1814719"/>
            <a:chExt cx="2583556" cy="6329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98D019-7114-4F68-96C0-E175D4936E73}"/>
                </a:ext>
              </a:extLst>
            </p:cNvPr>
            <p:cNvSpPr txBox="1"/>
            <p:nvPr/>
          </p:nvSpPr>
          <p:spPr>
            <a:xfrm>
              <a:off x="4742733" y="2170718"/>
              <a:ext cx="2583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Header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값을 넣어도 사이트에 접속 불가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53A37D-BF02-4FC7-9155-A6049823207E}"/>
                </a:ext>
              </a:extLst>
            </p:cNvPr>
            <p:cNvSpPr txBox="1"/>
            <p:nvPr/>
          </p:nvSpPr>
          <p:spPr>
            <a:xfrm>
              <a:off x="4856484" y="1814719"/>
              <a:ext cx="235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Urlopen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Arial" pitchFamily="34" charset="0"/>
                </a:rPr>
                <a:t>모듈 사용 제한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D759C0-D33A-47B0-86F2-00B4126D623C}"/>
              </a:ext>
            </a:extLst>
          </p:cNvPr>
          <p:cNvGrpSpPr/>
          <p:nvPr/>
        </p:nvGrpSpPr>
        <p:grpSpPr>
          <a:xfrm flipH="1">
            <a:off x="821225" y="4355213"/>
            <a:ext cx="2919270" cy="1064975"/>
            <a:chOff x="12585706" y="-296768"/>
            <a:chExt cx="2583556" cy="10649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49E48C-8113-4E5D-949E-83027F318287}"/>
                </a:ext>
              </a:extLst>
            </p:cNvPr>
            <p:cNvSpPr txBox="1"/>
            <p:nvPr/>
          </p:nvSpPr>
          <p:spPr>
            <a:xfrm>
              <a:off x="12585706" y="306542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일정 개수가 넘어갈 때 데이터를 </a:t>
              </a:r>
              <a:r>
                <a:rPr lang="ko-KR" alt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못받아오는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경우 발생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A5ACAD-4F8C-43C7-A09C-B11F3338A8CF}"/>
                </a:ext>
              </a:extLst>
            </p:cNvPr>
            <p:cNvSpPr txBox="1"/>
            <p:nvPr/>
          </p:nvSpPr>
          <p:spPr>
            <a:xfrm>
              <a:off x="12585706" y="-296768"/>
              <a:ext cx="2583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Selenium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사용 시 중간에 끊김 현상 발생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4E763B-4849-4C52-AD78-B74389FAD78B}"/>
              </a:ext>
            </a:extLst>
          </p:cNvPr>
          <p:cNvGrpSpPr/>
          <p:nvPr/>
        </p:nvGrpSpPr>
        <p:grpSpPr>
          <a:xfrm>
            <a:off x="4134808" y="3286562"/>
            <a:ext cx="3927149" cy="525294"/>
            <a:chOff x="3911168" y="1967955"/>
            <a:chExt cx="4389120" cy="5252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66DDE7-3656-4070-8645-1F68D055008C}"/>
                </a:ext>
              </a:extLst>
            </p:cNvPr>
            <p:cNvSpPr/>
            <p:nvPr/>
          </p:nvSpPr>
          <p:spPr>
            <a:xfrm>
              <a:off x="3911168" y="1967955"/>
              <a:ext cx="4389120" cy="525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234280-C8F4-4E15-829A-47703462F6BB}"/>
                </a:ext>
              </a:extLst>
            </p:cNvPr>
            <p:cNvSpPr txBox="1"/>
            <p:nvPr/>
          </p:nvSpPr>
          <p:spPr>
            <a:xfrm>
              <a:off x="4174229" y="2076713"/>
              <a:ext cx="3764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Investing.com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의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urlopen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접속 불가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D6E51-981E-4E05-9E4C-CCECF2D7AB09}"/>
              </a:ext>
            </a:extLst>
          </p:cNvPr>
          <p:cNvGrpSpPr/>
          <p:nvPr/>
        </p:nvGrpSpPr>
        <p:grpSpPr>
          <a:xfrm>
            <a:off x="4130039" y="4693474"/>
            <a:ext cx="3931919" cy="525294"/>
            <a:chOff x="508089" y="3345941"/>
            <a:chExt cx="3474720" cy="5252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69D630-0D39-4412-BCF0-33E70E277FE5}"/>
                </a:ext>
              </a:extLst>
            </p:cNvPr>
            <p:cNvSpPr/>
            <p:nvPr/>
          </p:nvSpPr>
          <p:spPr>
            <a:xfrm>
              <a:off x="508089" y="3345941"/>
              <a:ext cx="3474720" cy="5252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98BF7-C23E-422B-A9DD-E1E827FD3F32}"/>
                </a:ext>
              </a:extLst>
            </p:cNvPr>
            <p:cNvSpPr txBox="1"/>
            <p:nvPr/>
          </p:nvSpPr>
          <p:spPr>
            <a:xfrm>
              <a:off x="829193" y="3449478"/>
              <a:ext cx="2824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Investing.com </a:t>
              </a:r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크롤링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제한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8B9FF8D-82FA-4382-BD4B-0840D88F4D74}"/>
              </a:ext>
            </a:extLst>
          </p:cNvPr>
          <p:cNvSpPr txBox="1"/>
          <p:nvPr/>
        </p:nvSpPr>
        <p:spPr>
          <a:xfrm>
            <a:off x="5600138" y="5576256"/>
            <a:ext cx="100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PPT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F074B0-B963-4039-B58A-32F0D023DEB6}"/>
              </a:ext>
            </a:extLst>
          </p:cNvPr>
          <p:cNvGrpSpPr/>
          <p:nvPr/>
        </p:nvGrpSpPr>
        <p:grpSpPr>
          <a:xfrm>
            <a:off x="4130040" y="2161460"/>
            <a:ext cx="3931920" cy="525294"/>
            <a:chOff x="4139768" y="2665034"/>
            <a:chExt cx="3931920" cy="5252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422675-F82E-44ED-B38E-46C02236D81E}"/>
                </a:ext>
              </a:extLst>
            </p:cNvPr>
            <p:cNvSpPr/>
            <p:nvPr/>
          </p:nvSpPr>
          <p:spPr>
            <a:xfrm>
              <a:off x="4139768" y="2665034"/>
              <a:ext cx="3931920" cy="525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3C95D7-1DC6-4623-BB05-FCBA12137357}"/>
                </a:ext>
              </a:extLst>
            </p:cNvPr>
            <p:cNvSpPr txBox="1"/>
            <p:nvPr/>
          </p:nvSpPr>
          <p:spPr>
            <a:xfrm>
              <a:off x="4373327" y="2773793"/>
              <a:ext cx="346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Naver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증권의 기사 일자 제한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FE167DE-93B6-48A2-A4DE-F873571D76AB}"/>
              </a:ext>
            </a:extLst>
          </p:cNvPr>
          <p:cNvSpPr txBox="1"/>
          <p:nvPr/>
        </p:nvSpPr>
        <p:spPr>
          <a:xfrm>
            <a:off x="1476747" y="1184672"/>
            <a:ext cx="205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Trouble</a:t>
            </a:r>
            <a:endParaRPr lang="ko-KR" altLang="en-US" sz="3600" b="1" dirty="0">
              <a:solidFill>
                <a:schemeClr val="accent4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C6E551-114A-49DC-A49C-E097F1687610}"/>
              </a:ext>
            </a:extLst>
          </p:cNvPr>
          <p:cNvSpPr txBox="1"/>
          <p:nvPr/>
        </p:nvSpPr>
        <p:spPr>
          <a:xfrm>
            <a:off x="8663319" y="1184672"/>
            <a:ext cx="2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Solution</a:t>
            </a:r>
            <a:endParaRPr lang="ko-KR" altLang="en-US" sz="3600" b="1" dirty="0">
              <a:solidFill>
                <a:srgbClr val="0070C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1F1553-1CFE-47BE-9F3A-67E60D572DF6}"/>
              </a:ext>
            </a:extLst>
          </p:cNvPr>
          <p:cNvSpPr txBox="1"/>
          <p:nvPr/>
        </p:nvSpPr>
        <p:spPr>
          <a:xfrm flipH="1">
            <a:off x="8455399" y="2175877"/>
            <a:ext cx="28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네이버 검색으로 원하는 일자 기사 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57B90C-4AA3-4FA1-BE48-0477B7F024EB}"/>
              </a:ext>
            </a:extLst>
          </p:cNvPr>
          <p:cNvSpPr txBox="1"/>
          <p:nvPr/>
        </p:nvSpPr>
        <p:spPr>
          <a:xfrm flipH="1">
            <a:off x="8455399" y="3224582"/>
            <a:ext cx="28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Urlopen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 접근이 아니라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Selenium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으로 접근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786E8B-19DF-4F05-AE9D-79DF5AA74C0C}"/>
              </a:ext>
            </a:extLst>
          </p:cNvPr>
          <p:cNvSpPr txBox="1"/>
          <p:nvPr/>
        </p:nvSpPr>
        <p:spPr>
          <a:xfrm flipH="1">
            <a:off x="8425312" y="4539879"/>
            <a:ext cx="284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time</a:t>
            </a:r>
            <a:r>
              <a:rPr lang="en-US" altLang="ko-KR" b="1" err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.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sleep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이용과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Arial" pitchFamily="34" charset="0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pitchFamily="34" charset="0"/>
              </a:rPr>
              <a:t>불필요한 정보는 최대한 수집하지 않기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5">
            <a:extLst>
              <a:ext uri="{FF2B5EF4-FFF2-40B4-BE49-F238E27FC236}">
                <a16:creationId xmlns:a16="http://schemas.microsoft.com/office/drawing/2014/main" id="{1A08396F-B2A7-4122-8E02-9B75763808C1}"/>
              </a:ext>
            </a:extLst>
          </p:cNvPr>
          <p:cNvGrpSpPr/>
          <p:nvPr/>
        </p:nvGrpSpPr>
        <p:grpSpPr>
          <a:xfrm>
            <a:off x="8430936" y="2045438"/>
            <a:ext cx="3381062" cy="3357072"/>
            <a:chOff x="631838" y="2203105"/>
            <a:chExt cx="5383089" cy="3796702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47B8C1B0-755D-453F-BA65-2FE9B5A5D43F}"/>
                </a:ext>
              </a:extLst>
            </p:cNvPr>
            <p:cNvGrpSpPr/>
            <p:nvPr/>
          </p:nvGrpSpPr>
          <p:grpSpPr>
            <a:xfrm>
              <a:off x="3093774" y="3681951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78" name="Rectangle: Rounded Corners 76">
                <a:extLst>
                  <a:ext uri="{FF2B5EF4-FFF2-40B4-BE49-F238E27FC236}">
                    <a16:creationId xmlns:a16="http://schemas.microsoft.com/office/drawing/2014/main" id="{7D357974-3BA4-4D33-9C0B-955827EFE974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7">
                <a:extLst>
                  <a:ext uri="{FF2B5EF4-FFF2-40B4-BE49-F238E27FC236}">
                    <a16:creationId xmlns:a16="http://schemas.microsoft.com/office/drawing/2014/main" id="{4D4F9D16-E759-4340-9FAA-39A1E35D7191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DDC39EB6-C280-4958-84E2-4DF0625000C6}"/>
                </a:ext>
              </a:extLst>
            </p:cNvPr>
            <p:cNvGrpSpPr/>
            <p:nvPr/>
          </p:nvGrpSpPr>
          <p:grpSpPr>
            <a:xfrm>
              <a:off x="1066168" y="4251632"/>
              <a:ext cx="188449" cy="1391622"/>
              <a:chOff x="10641180" y="-97372"/>
              <a:chExt cx="247650" cy="1828800"/>
            </a:xfrm>
            <a:solidFill>
              <a:schemeClr val="accent6"/>
            </a:solidFill>
          </p:grpSpPr>
          <p:sp>
            <p:nvSpPr>
              <p:cNvPr id="76" name="Rectangle: Rounded Corners 74">
                <a:extLst>
                  <a:ext uri="{FF2B5EF4-FFF2-40B4-BE49-F238E27FC236}">
                    <a16:creationId xmlns:a16="http://schemas.microsoft.com/office/drawing/2014/main" id="{A09BE105-8451-4A22-991E-38F7C9EFCED7}"/>
                  </a:ext>
                </a:extLst>
              </p:cNvPr>
              <p:cNvSpPr/>
              <p:nvPr/>
            </p:nvSpPr>
            <p:spPr>
              <a:xfrm>
                <a:off x="10751285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5">
                <a:extLst>
                  <a:ext uri="{FF2B5EF4-FFF2-40B4-BE49-F238E27FC236}">
                    <a16:creationId xmlns:a16="http://schemas.microsoft.com/office/drawing/2014/main" id="{3D1A1BE8-6F2B-436E-9EA8-4D7286F9114F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05088735-0F00-462A-B8B1-5EBE7B8E14E2}"/>
                </a:ext>
              </a:extLst>
            </p:cNvPr>
            <p:cNvGrpSpPr/>
            <p:nvPr/>
          </p:nvGrpSpPr>
          <p:grpSpPr>
            <a:xfrm>
              <a:off x="3773986" y="3163042"/>
              <a:ext cx="188449" cy="1600365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74" name="Rectangle: Rounded Corners 72">
                <a:extLst>
                  <a:ext uri="{FF2B5EF4-FFF2-40B4-BE49-F238E27FC236}">
                    <a16:creationId xmlns:a16="http://schemas.microsoft.com/office/drawing/2014/main" id="{9413D916-E8A7-4D5D-9F93-38F8F06F9266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3">
                <a:extLst>
                  <a:ext uri="{FF2B5EF4-FFF2-40B4-BE49-F238E27FC236}">
                    <a16:creationId xmlns:a16="http://schemas.microsoft.com/office/drawing/2014/main" id="{AC4ADE96-BA72-4877-BE2B-DF6E696A2486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EF095D36-7900-4173-8871-915B34BFF514}"/>
                </a:ext>
              </a:extLst>
            </p:cNvPr>
            <p:cNvGrpSpPr/>
            <p:nvPr/>
          </p:nvGrpSpPr>
          <p:grpSpPr>
            <a:xfrm>
              <a:off x="1505203" y="4311432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2" name="Rectangle: Rounded Corners 68">
                <a:extLst>
                  <a:ext uri="{FF2B5EF4-FFF2-40B4-BE49-F238E27FC236}">
                    <a16:creationId xmlns:a16="http://schemas.microsoft.com/office/drawing/2014/main" id="{A33A4584-E816-4432-B62B-9E04C0EFEA43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69">
                <a:extLst>
                  <a:ext uri="{FF2B5EF4-FFF2-40B4-BE49-F238E27FC236}">
                    <a16:creationId xmlns:a16="http://schemas.microsoft.com/office/drawing/2014/main" id="{C10466F0-3A82-424B-9A24-B4F4DF3FD366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CEB91A14-B651-4750-9C40-A66F215DF931}"/>
                </a:ext>
              </a:extLst>
            </p:cNvPr>
            <p:cNvGrpSpPr/>
            <p:nvPr/>
          </p:nvGrpSpPr>
          <p:grpSpPr>
            <a:xfrm>
              <a:off x="2202123" y="4608185"/>
              <a:ext cx="188449" cy="1391622"/>
              <a:chOff x="10630391" y="1182550"/>
              <a:chExt cx="247650" cy="1828800"/>
            </a:xfrm>
            <a:solidFill>
              <a:schemeClr val="accent1"/>
            </a:solidFill>
          </p:grpSpPr>
          <p:sp>
            <p:nvSpPr>
              <p:cNvPr id="70" name="Rectangle: Rounded Corners 66">
                <a:extLst>
                  <a:ext uri="{FF2B5EF4-FFF2-40B4-BE49-F238E27FC236}">
                    <a16:creationId xmlns:a16="http://schemas.microsoft.com/office/drawing/2014/main" id="{72420C6B-24A9-4359-8C2E-298E8764B216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67">
                <a:extLst>
                  <a:ext uri="{FF2B5EF4-FFF2-40B4-BE49-F238E27FC236}">
                    <a16:creationId xmlns:a16="http://schemas.microsoft.com/office/drawing/2014/main" id="{1EEDF972-807C-4F50-8090-5999D4A73D85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6B23E714-CC6B-465F-8169-C5EFA2FC843B}"/>
                </a:ext>
              </a:extLst>
            </p:cNvPr>
            <p:cNvGrpSpPr/>
            <p:nvPr/>
          </p:nvGrpSpPr>
          <p:grpSpPr>
            <a:xfrm>
              <a:off x="4445791" y="2665159"/>
              <a:ext cx="188449" cy="1391622"/>
              <a:chOff x="10662635" y="438150"/>
              <a:chExt cx="247650" cy="1828800"/>
            </a:xfrm>
            <a:solidFill>
              <a:schemeClr val="accent1"/>
            </a:solidFill>
          </p:grpSpPr>
          <p:sp>
            <p:nvSpPr>
              <p:cNvPr id="68" name="Rectangle: Rounded Corners 64">
                <a:extLst>
                  <a:ext uri="{FF2B5EF4-FFF2-40B4-BE49-F238E27FC236}">
                    <a16:creationId xmlns:a16="http://schemas.microsoft.com/office/drawing/2014/main" id="{C7548191-86EE-4A8A-8205-CA167014E652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5">
                <a:extLst>
                  <a:ext uri="{FF2B5EF4-FFF2-40B4-BE49-F238E27FC236}">
                    <a16:creationId xmlns:a16="http://schemas.microsoft.com/office/drawing/2014/main" id="{ED69F122-F1BC-4D4F-BF2D-86F7D9735990}"/>
                  </a:ext>
                </a:extLst>
              </p:cNvPr>
              <p:cNvSpPr/>
              <p:nvPr/>
            </p:nvSpPr>
            <p:spPr>
              <a:xfrm>
                <a:off x="10662635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22B6B15A-6591-414D-884D-66F06F4EE509}"/>
                </a:ext>
              </a:extLst>
            </p:cNvPr>
            <p:cNvGrpSpPr/>
            <p:nvPr/>
          </p:nvGrpSpPr>
          <p:grpSpPr>
            <a:xfrm>
              <a:off x="3998271" y="2905435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6" name="Rectangle: Rounded Corners 62">
                <a:extLst>
                  <a:ext uri="{FF2B5EF4-FFF2-40B4-BE49-F238E27FC236}">
                    <a16:creationId xmlns:a16="http://schemas.microsoft.com/office/drawing/2014/main" id="{2F3C5C14-9BA1-4955-B87E-78195C46DB7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3">
                <a:extLst>
                  <a:ext uri="{FF2B5EF4-FFF2-40B4-BE49-F238E27FC236}">
                    <a16:creationId xmlns:a16="http://schemas.microsoft.com/office/drawing/2014/main" id="{48D35F25-656F-4FF1-888A-DAD3813F56DD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E71ED09D-5931-4476-8FA3-E5091F949BA0}"/>
                </a:ext>
              </a:extLst>
            </p:cNvPr>
            <p:cNvGrpSpPr/>
            <p:nvPr/>
          </p:nvGrpSpPr>
          <p:grpSpPr>
            <a:xfrm>
              <a:off x="4214813" y="2810823"/>
              <a:ext cx="188449" cy="1391622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64" name="Rectangle: Rounded Corners 60">
                <a:extLst>
                  <a:ext uri="{FF2B5EF4-FFF2-40B4-BE49-F238E27FC236}">
                    <a16:creationId xmlns:a16="http://schemas.microsoft.com/office/drawing/2014/main" id="{E6AD7F3C-9F97-41FC-B142-79A5A572EEF9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1">
                <a:extLst>
                  <a:ext uri="{FF2B5EF4-FFF2-40B4-BE49-F238E27FC236}">
                    <a16:creationId xmlns:a16="http://schemas.microsoft.com/office/drawing/2014/main" id="{ED397D57-AFB2-4437-87C1-A78CCBA910AF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4858D10-7AF7-4D5C-8937-42E3F52B863D}"/>
                </a:ext>
              </a:extLst>
            </p:cNvPr>
            <p:cNvGrpSpPr/>
            <p:nvPr/>
          </p:nvGrpSpPr>
          <p:grpSpPr>
            <a:xfrm>
              <a:off x="1746380" y="4312354"/>
              <a:ext cx="188449" cy="1391622"/>
              <a:chOff x="10653055" y="438150"/>
              <a:chExt cx="247650" cy="1828800"/>
            </a:xfrm>
            <a:solidFill>
              <a:schemeClr val="accent6"/>
            </a:solidFill>
          </p:grpSpPr>
          <p:sp>
            <p:nvSpPr>
              <p:cNvPr id="62" name="Rectangle: Rounded Corners 58">
                <a:extLst>
                  <a:ext uri="{FF2B5EF4-FFF2-40B4-BE49-F238E27FC236}">
                    <a16:creationId xmlns:a16="http://schemas.microsoft.com/office/drawing/2014/main" id="{A5DB08B5-C7A2-4C9C-807A-95EA5B602D0F}"/>
                  </a:ext>
                </a:extLst>
              </p:cNvPr>
              <p:cNvSpPr/>
              <p:nvPr/>
            </p:nvSpPr>
            <p:spPr>
              <a:xfrm>
                <a:off x="10751292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59">
                <a:extLst>
                  <a:ext uri="{FF2B5EF4-FFF2-40B4-BE49-F238E27FC236}">
                    <a16:creationId xmlns:a16="http://schemas.microsoft.com/office/drawing/2014/main" id="{E337FA42-9933-4A00-B0C7-7009D2E501D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EB3E8732-45AC-404D-AD4D-F28CF29C9011}"/>
                </a:ext>
              </a:extLst>
            </p:cNvPr>
            <p:cNvGrpSpPr/>
            <p:nvPr/>
          </p:nvGrpSpPr>
          <p:grpSpPr>
            <a:xfrm>
              <a:off x="1969485" y="4763407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60" name="Rectangle: Rounded Corners 56">
                <a:extLst>
                  <a:ext uri="{FF2B5EF4-FFF2-40B4-BE49-F238E27FC236}">
                    <a16:creationId xmlns:a16="http://schemas.microsoft.com/office/drawing/2014/main" id="{0A042F69-EB9D-4F6A-BF63-6BC175CFE684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57">
                <a:extLst>
                  <a:ext uri="{FF2B5EF4-FFF2-40B4-BE49-F238E27FC236}">
                    <a16:creationId xmlns:a16="http://schemas.microsoft.com/office/drawing/2014/main" id="{448A64F7-7E21-4E8E-81CC-A9CBEF3AA74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45446989-023D-4269-8832-8DA974ED4CE2}"/>
                </a:ext>
              </a:extLst>
            </p:cNvPr>
            <p:cNvGrpSpPr/>
            <p:nvPr/>
          </p:nvGrpSpPr>
          <p:grpSpPr>
            <a:xfrm>
              <a:off x="846650" y="4585396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58" name="Rectangle: Rounded Corners 54">
                <a:extLst>
                  <a:ext uri="{FF2B5EF4-FFF2-40B4-BE49-F238E27FC236}">
                    <a16:creationId xmlns:a16="http://schemas.microsoft.com/office/drawing/2014/main" id="{EAAB41A6-72A4-4CEB-BE39-0CE5B18A5D8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5">
                <a:extLst>
                  <a:ext uri="{FF2B5EF4-FFF2-40B4-BE49-F238E27FC236}">
                    <a16:creationId xmlns:a16="http://schemas.microsoft.com/office/drawing/2014/main" id="{C2A4E85A-E73D-4CE1-84EB-E352D3CD5A1E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529DABD0-59CC-46A7-9CC7-CCC2225A6C0B}"/>
                </a:ext>
              </a:extLst>
            </p:cNvPr>
            <p:cNvGrpSpPr/>
            <p:nvPr/>
          </p:nvGrpSpPr>
          <p:grpSpPr>
            <a:xfrm>
              <a:off x="631838" y="4839202"/>
              <a:ext cx="188449" cy="834973"/>
              <a:chOff x="10641180" y="278676"/>
              <a:chExt cx="247650" cy="1097280"/>
            </a:xfrm>
            <a:solidFill>
              <a:schemeClr val="accent1"/>
            </a:solidFill>
          </p:grpSpPr>
          <p:sp>
            <p:nvSpPr>
              <p:cNvPr id="56" name="Rectangle: Rounded Corners 52">
                <a:extLst>
                  <a:ext uri="{FF2B5EF4-FFF2-40B4-BE49-F238E27FC236}">
                    <a16:creationId xmlns:a16="http://schemas.microsoft.com/office/drawing/2014/main" id="{CD058F4A-ECF5-4938-A7CA-851045C18E63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3">
                <a:extLst>
                  <a:ext uri="{FF2B5EF4-FFF2-40B4-BE49-F238E27FC236}">
                    <a16:creationId xmlns:a16="http://schemas.microsoft.com/office/drawing/2014/main" id="{5717E4B4-6E6A-49F5-A5FD-CE21706CDA6A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F4974C76-36C6-44EE-97A2-84728A9AC97A}"/>
                </a:ext>
              </a:extLst>
            </p:cNvPr>
            <p:cNvGrpSpPr/>
            <p:nvPr/>
          </p:nvGrpSpPr>
          <p:grpSpPr>
            <a:xfrm>
              <a:off x="5826478" y="2203105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54" name="Rectangle: Rounded Corners 50">
                <a:extLst>
                  <a:ext uri="{FF2B5EF4-FFF2-40B4-BE49-F238E27FC236}">
                    <a16:creationId xmlns:a16="http://schemas.microsoft.com/office/drawing/2014/main" id="{537C93EB-20E9-48AE-AD8B-8FADD4D9405D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1">
                <a:extLst>
                  <a:ext uri="{FF2B5EF4-FFF2-40B4-BE49-F238E27FC236}">
                    <a16:creationId xmlns:a16="http://schemas.microsoft.com/office/drawing/2014/main" id="{0D3D7C1E-47FB-4A12-B848-87C77DE57D45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0AC6F003-55A5-4BE7-AB7F-B98BA5D28984}"/>
                </a:ext>
              </a:extLst>
            </p:cNvPr>
            <p:cNvGrpSpPr/>
            <p:nvPr/>
          </p:nvGrpSpPr>
          <p:grpSpPr>
            <a:xfrm>
              <a:off x="5144370" y="2283885"/>
              <a:ext cx="188449" cy="1471350"/>
              <a:chOff x="10641180" y="438150"/>
              <a:chExt cx="247650" cy="1828800"/>
            </a:xfrm>
            <a:solidFill>
              <a:schemeClr val="accent6"/>
            </a:solidFill>
          </p:grpSpPr>
          <p:sp>
            <p:nvSpPr>
              <p:cNvPr id="52" name="Rectangle: Rounded Corners 48">
                <a:extLst>
                  <a:ext uri="{FF2B5EF4-FFF2-40B4-BE49-F238E27FC236}">
                    <a16:creationId xmlns:a16="http://schemas.microsoft.com/office/drawing/2014/main" id="{48082748-A5F5-4B39-A04E-98CF6AC9CCE2}"/>
                  </a:ext>
                </a:extLst>
              </p:cNvPr>
              <p:cNvSpPr/>
              <p:nvPr/>
            </p:nvSpPr>
            <p:spPr>
              <a:xfrm>
                <a:off x="10751285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49">
                <a:extLst>
                  <a:ext uri="{FF2B5EF4-FFF2-40B4-BE49-F238E27FC236}">
                    <a16:creationId xmlns:a16="http://schemas.microsoft.com/office/drawing/2014/main" id="{BF99C746-7513-4C0B-AE03-CA77166F77C4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3C4144CB-0584-4724-9AA5-D0E74D992BDF}"/>
                </a:ext>
              </a:extLst>
            </p:cNvPr>
            <p:cNvGrpSpPr/>
            <p:nvPr/>
          </p:nvGrpSpPr>
          <p:grpSpPr>
            <a:xfrm>
              <a:off x="4907416" y="2560939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50" name="Rectangle: Rounded Corners 46">
                <a:extLst>
                  <a:ext uri="{FF2B5EF4-FFF2-40B4-BE49-F238E27FC236}">
                    <a16:creationId xmlns:a16="http://schemas.microsoft.com/office/drawing/2014/main" id="{5A2FAFF5-B11D-40BF-A29C-33D1528D367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47">
                <a:extLst>
                  <a:ext uri="{FF2B5EF4-FFF2-40B4-BE49-F238E27FC236}">
                    <a16:creationId xmlns:a16="http://schemas.microsoft.com/office/drawing/2014/main" id="{2D5FE795-A90F-4F4D-B590-27CB896C358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A468264E-88F7-48D7-BAB9-1795B187D27B}"/>
                </a:ext>
              </a:extLst>
            </p:cNvPr>
            <p:cNvGrpSpPr/>
            <p:nvPr/>
          </p:nvGrpSpPr>
          <p:grpSpPr>
            <a:xfrm>
              <a:off x="5365322" y="2643088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8" name="Rectangle: Rounded Corners 44">
                <a:extLst>
                  <a:ext uri="{FF2B5EF4-FFF2-40B4-BE49-F238E27FC236}">
                    <a16:creationId xmlns:a16="http://schemas.microsoft.com/office/drawing/2014/main" id="{0212D9FF-EAC3-468F-94C5-937AF0B8F00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5">
                <a:extLst>
                  <a:ext uri="{FF2B5EF4-FFF2-40B4-BE49-F238E27FC236}">
                    <a16:creationId xmlns:a16="http://schemas.microsoft.com/office/drawing/2014/main" id="{9536679B-1F22-4531-8575-6E8BC71BA8A6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E43A54B0-34E7-4150-BE9B-A4F909022DE4}"/>
                </a:ext>
              </a:extLst>
            </p:cNvPr>
            <p:cNvGrpSpPr/>
            <p:nvPr/>
          </p:nvGrpSpPr>
          <p:grpSpPr>
            <a:xfrm>
              <a:off x="4690412" y="2259708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46" name="Rectangle: Rounded Corners 42">
                <a:extLst>
                  <a:ext uri="{FF2B5EF4-FFF2-40B4-BE49-F238E27FC236}">
                    <a16:creationId xmlns:a16="http://schemas.microsoft.com/office/drawing/2014/main" id="{48F9D165-EC32-43C0-828D-153CB0F95B2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3">
                <a:extLst>
                  <a:ext uri="{FF2B5EF4-FFF2-40B4-BE49-F238E27FC236}">
                    <a16:creationId xmlns:a16="http://schemas.microsoft.com/office/drawing/2014/main" id="{1A737312-A3A2-4D93-8283-AA2533E9C6D8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1">
              <a:extLst>
                <a:ext uri="{FF2B5EF4-FFF2-40B4-BE49-F238E27FC236}">
                  <a16:creationId xmlns:a16="http://schemas.microsoft.com/office/drawing/2014/main" id="{25021F8F-C7F0-4650-BA85-9A42A62AF43F}"/>
                </a:ext>
              </a:extLst>
            </p:cNvPr>
            <p:cNvGrpSpPr/>
            <p:nvPr/>
          </p:nvGrpSpPr>
          <p:grpSpPr>
            <a:xfrm>
              <a:off x="1287790" y="43071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44" name="Rectangle: Rounded Corners 40">
                <a:extLst>
                  <a:ext uri="{FF2B5EF4-FFF2-40B4-BE49-F238E27FC236}">
                    <a16:creationId xmlns:a16="http://schemas.microsoft.com/office/drawing/2014/main" id="{1D0EC950-CCB3-4CA4-B96A-C6F262B4575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1">
                <a:extLst>
                  <a:ext uri="{FF2B5EF4-FFF2-40B4-BE49-F238E27FC236}">
                    <a16:creationId xmlns:a16="http://schemas.microsoft.com/office/drawing/2014/main" id="{F791D381-683F-4F41-9724-4BDC63D5BDE7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46FABA00-FC3B-4E68-9A0B-6B42CA8B80CF}"/>
                </a:ext>
              </a:extLst>
            </p:cNvPr>
            <p:cNvGrpSpPr/>
            <p:nvPr/>
          </p:nvGrpSpPr>
          <p:grpSpPr>
            <a:xfrm>
              <a:off x="2419033" y="451997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2" name="Rectangle: Rounded Corners 38">
                <a:extLst>
                  <a:ext uri="{FF2B5EF4-FFF2-40B4-BE49-F238E27FC236}">
                    <a16:creationId xmlns:a16="http://schemas.microsoft.com/office/drawing/2014/main" id="{0002EBD9-F6D3-46C2-94F6-A7EA7172297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39">
                <a:extLst>
                  <a:ext uri="{FF2B5EF4-FFF2-40B4-BE49-F238E27FC236}">
                    <a16:creationId xmlns:a16="http://schemas.microsoft.com/office/drawing/2014/main" id="{66276EED-3820-4845-921D-EFF39EC5106A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057BA1E5-9D3F-487E-9839-3505C73CB28D}"/>
                </a:ext>
              </a:extLst>
            </p:cNvPr>
            <p:cNvGrpSpPr/>
            <p:nvPr/>
          </p:nvGrpSpPr>
          <p:grpSpPr>
            <a:xfrm>
              <a:off x="2656485" y="4111536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40" name="Rectangle: Rounded Corners 36">
                <a:extLst>
                  <a:ext uri="{FF2B5EF4-FFF2-40B4-BE49-F238E27FC236}">
                    <a16:creationId xmlns:a16="http://schemas.microsoft.com/office/drawing/2014/main" id="{5D2D4756-205D-48FB-A1F8-1E161BD91F8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37">
                <a:extLst>
                  <a:ext uri="{FF2B5EF4-FFF2-40B4-BE49-F238E27FC236}">
                    <a16:creationId xmlns:a16="http://schemas.microsoft.com/office/drawing/2014/main" id="{21D40AD4-9DA3-486F-9B9B-17AC5A55417F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017C77F3-8B63-4184-B650-A439C5077B76}"/>
                </a:ext>
              </a:extLst>
            </p:cNvPr>
            <p:cNvGrpSpPr/>
            <p:nvPr/>
          </p:nvGrpSpPr>
          <p:grpSpPr>
            <a:xfrm>
              <a:off x="2880403" y="3894868"/>
              <a:ext cx="188449" cy="834973"/>
              <a:chOff x="10641180" y="500718"/>
              <a:chExt cx="247650" cy="1097280"/>
            </a:xfrm>
            <a:solidFill>
              <a:schemeClr val="accent6"/>
            </a:solidFill>
          </p:grpSpPr>
          <p:sp>
            <p:nvSpPr>
              <p:cNvPr id="38" name="Rectangle: Rounded Corners 34">
                <a:extLst>
                  <a:ext uri="{FF2B5EF4-FFF2-40B4-BE49-F238E27FC236}">
                    <a16:creationId xmlns:a16="http://schemas.microsoft.com/office/drawing/2014/main" id="{A08AF6DD-11E9-4094-8128-C96A5C9B5610}"/>
                  </a:ext>
                </a:extLst>
              </p:cNvPr>
              <p:cNvSpPr/>
              <p:nvPr/>
            </p:nvSpPr>
            <p:spPr>
              <a:xfrm>
                <a:off x="10751285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5">
                <a:extLst>
                  <a:ext uri="{FF2B5EF4-FFF2-40B4-BE49-F238E27FC236}">
                    <a16:creationId xmlns:a16="http://schemas.microsoft.com/office/drawing/2014/main" id="{14B0E823-33E7-43CC-967A-4A32B4A5C2D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id="{B084823C-681B-458D-BB51-BDDCB0477909}"/>
                </a:ext>
              </a:extLst>
            </p:cNvPr>
            <p:cNvGrpSpPr/>
            <p:nvPr/>
          </p:nvGrpSpPr>
          <p:grpSpPr>
            <a:xfrm>
              <a:off x="3557903" y="4123583"/>
              <a:ext cx="188449" cy="834973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36" name="Rectangle: Rounded Corners 32">
                <a:extLst>
                  <a:ext uri="{FF2B5EF4-FFF2-40B4-BE49-F238E27FC236}">
                    <a16:creationId xmlns:a16="http://schemas.microsoft.com/office/drawing/2014/main" id="{3AB07B00-62EA-4CC0-805C-CEEA9522E68D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3">
                <a:extLst>
                  <a:ext uri="{FF2B5EF4-FFF2-40B4-BE49-F238E27FC236}">
                    <a16:creationId xmlns:a16="http://schemas.microsoft.com/office/drawing/2014/main" id="{A297234B-A64C-4555-A225-6F9B1B772D09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6">
              <a:extLst>
                <a:ext uri="{FF2B5EF4-FFF2-40B4-BE49-F238E27FC236}">
                  <a16:creationId xmlns:a16="http://schemas.microsoft.com/office/drawing/2014/main" id="{97DF3277-6C97-40D9-BD17-B8F9C0AC2061}"/>
                </a:ext>
              </a:extLst>
            </p:cNvPr>
            <p:cNvGrpSpPr/>
            <p:nvPr/>
          </p:nvGrpSpPr>
          <p:grpSpPr>
            <a:xfrm>
              <a:off x="3309182" y="4208569"/>
              <a:ext cx="188449" cy="1391622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34" name="Rectangle: Rounded Corners 30">
                <a:extLst>
                  <a:ext uri="{FF2B5EF4-FFF2-40B4-BE49-F238E27FC236}">
                    <a16:creationId xmlns:a16="http://schemas.microsoft.com/office/drawing/2014/main" id="{1FAFF918-23EB-464F-B380-BF11BF3BEFF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1">
                <a:extLst>
                  <a:ext uri="{FF2B5EF4-FFF2-40B4-BE49-F238E27FC236}">
                    <a16:creationId xmlns:a16="http://schemas.microsoft.com/office/drawing/2014/main" id="{CD0DF0C2-3797-4112-AB16-22806C7CD908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5B4DE6A4-37DB-4A07-A4B3-B01CB9EC6369}"/>
                </a:ext>
              </a:extLst>
            </p:cNvPr>
            <p:cNvGrpSpPr/>
            <p:nvPr/>
          </p:nvGrpSpPr>
          <p:grpSpPr>
            <a:xfrm>
              <a:off x="5585462" y="2283153"/>
              <a:ext cx="188449" cy="834973"/>
              <a:chOff x="10641180" y="605206"/>
              <a:chExt cx="247650" cy="1097280"/>
            </a:xfrm>
            <a:solidFill>
              <a:schemeClr val="accent1"/>
            </a:solidFill>
          </p:grpSpPr>
          <p:sp>
            <p:nvSpPr>
              <p:cNvPr id="32" name="Rectangle: Rounded Corners 28">
                <a:extLst>
                  <a:ext uri="{FF2B5EF4-FFF2-40B4-BE49-F238E27FC236}">
                    <a16:creationId xmlns:a16="http://schemas.microsoft.com/office/drawing/2014/main" id="{23E47303-55E4-4FE0-A079-09625D173F51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29">
                <a:extLst>
                  <a:ext uri="{FF2B5EF4-FFF2-40B4-BE49-F238E27FC236}">
                    <a16:creationId xmlns:a16="http://schemas.microsoft.com/office/drawing/2014/main" id="{CA8EBB50-DB29-4231-928E-D487A9CA3B1E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Next Process</a:t>
            </a:r>
            <a:endParaRPr 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97D363-C8D4-4827-B3CF-33CF42FD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4216"/>
              </p:ext>
            </p:extLst>
          </p:nvPr>
        </p:nvGraphicFramePr>
        <p:xfrm>
          <a:off x="194880" y="2012201"/>
          <a:ext cx="2327801" cy="3829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감정분석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Unsupervised-Learning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VADER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sentiwordnet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회사에 대한 기사의 긍정부정 확률 반환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588899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비지도 학습 기반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긍부정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예측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4" name="표 72">
            <a:extLst>
              <a:ext uri="{FF2B5EF4-FFF2-40B4-BE49-F238E27FC236}">
                <a16:creationId xmlns:a16="http://schemas.microsoft.com/office/drawing/2014/main" id="{C7350418-0197-4412-8C22-27A4C956A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01133"/>
              </p:ext>
            </p:extLst>
          </p:nvPr>
        </p:nvGraphicFramePr>
        <p:xfrm>
          <a:off x="2858099" y="2006150"/>
          <a:ext cx="2327801" cy="380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감정분석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Supervised-Learning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KoBERT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회사에 대한 기사의 긍정부정 확률 반환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AI-HUB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데이터셋을 학습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지도 학습 기반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긍부정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예측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graphicFrame>
        <p:nvGraphicFramePr>
          <p:cNvPr id="5" name="표 73">
            <a:extLst>
              <a:ext uri="{FF2B5EF4-FFF2-40B4-BE49-F238E27FC236}">
                <a16:creationId xmlns:a16="http://schemas.microsoft.com/office/drawing/2014/main" id="{D68DB138-5ED5-4E27-9B5D-753F164B0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6914"/>
              </p:ext>
            </p:extLst>
          </p:nvPr>
        </p:nvGraphicFramePr>
        <p:xfrm>
          <a:off x="5546416" y="2025266"/>
          <a:ext cx="2327801" cy="375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229614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658560394"/>
                    </a:ext>
                  </a:extLst>
                </a:gridCol>
                <a:gridCol w="211521">
                  <a:extLst>
                    <a:ext uri="{9D8B030D-6E8A-4147-A177-3AD203B41FA5}">
                      <a16:colId xmlns:a16="http://schemas.microsoft.com/office/drawing/2014/main" val="3336698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77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Prediction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28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69729"/>
                  </a:ext>
                </a:extLst>
              </a:tr>
              <a:tr h="416013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ML or DL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706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LGBM, LSTM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7178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해당 주가 상승 하락 예측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150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시계열 순서를 고려하지 않은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228"/>
                  </a:ext>
                </a:extLst>
              </a:tr>
              <a:tr h="361275"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시계열 순서를 고려한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Classfication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38713"/>
                  </a:ext>
                </a:extLst>
              </a:tr>
              <a:tr h="185373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5288"/>
                  </a:ext>
                </a:extLst>
              </a:tr>
              <a:tr h="320203"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aseline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20451"/>
                  </a:ext>
                </a:extLst>
              </a:tr>
            </a:tbl>
          </a:graphicData>
        </a:graphic>
      </p:graphicFrame>
      <p:sp>
        <p:nvSpPr>
          <p:cNvPr id="80" name="Freeform: Shape 20">
            <a:extLst>
              <a:ext uri="{FF2B5EF4-FFF2-40B4-BE49-F238E27FC236}">
                <a16:creationId xmlns:a16="http://schemas.microsoft.com/office/drawing/2014/main" id="{4D6E8B9F-C494-4515-8674-59ADBCC56302}"/>
              </a:ext>
            </a:extLst>
          </p:cNvPr>
          <p:cNvSpPr/>
          <p:nvPr/>
        </p:nvSpPr>
        <p:spPr>
          <a:xfrm>
            <a:off x="8404997" y="2071613"/>
            <a:ext cx="1881027" cy="1174173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1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21">
            <a:extLst>
              <a:ext uri="{FF2B5EF4-FFF2-40B4-BE49-F238E27FC236}">
                <a16:creationId xmlns:a16="http://schemas.microsoft.com/office/drawing/2014/main" id="{7DB01CE7-3F50-4634-A986-05DB35E4CFC8}"/>
              </a:ext>
            </a:extLst>
          </p:cNvPr>
          <p:cNvSpPr/>
          <p:nvPr/>
        </p:nvSpPr>
        <p:spPr>
          <a:xfrm>
            <a:off x="9646110" y="5119966"/>
            <a:ext cx="2113262" cy="1059320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9408AA-C68B-474D-8C66-F96DB8C851BE}"/>
              </a:ext>
            </a:extLst>
          </p:cNvPr>
          <p:cNvGrpSpPr/>
          <p:nvPr/>
        </p:nvGrpSpPr>
        <p:grpSpPr>
          <a:xfrm>
            <a:off x="803265" y="1352271"/>
            <a:ext cx="8127161" cy="4153457"/>
            <a:chOff x="783771" y="541589"/>
            <a:chExt cx="10374271" cy="53018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150DD4-0B99-4595-944E-5B52DAEECA18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B6BF0D-2E16-4990-A8C7-0AACB53AAF94}"/>
                </a:ext>
              </a:extLst>
            </p:cNvPr>
            <p:cNvSpPr/>
            <p:nvPr/>
          </p:nvSpPr>
          <p:spPr>
            <a:xfrm>
              <a:off x="2681342" y="4609649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D6FFF1-DEF9-418C-9AE6-214AAD1FD85A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347347-5E92-459A-BF9B-5E06797768D0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B1612E-49B3-4E0E-BBF9-FE1948C99091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EECD7F-8C2E-4524-8B74-D3056083152A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A5955D-8334-404E-8A2F-CF5E6921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" y="4781171"/>
              <a:ext cx="1897571" cy="1062280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31F1CB-43F5-4278-850F-67C64DFC4E5B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 flipV="1">
              <a:off x="2892724" y="4715340"/>
              <a:ext cx="1403525" cy="19975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C1DF1A-374A-4D47-A830-5FEBD9990D71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DF182-FE2D-4120-9C35-9E6B7E51422F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858129-5382-42E7-8CEE-5855D7104E9A}"/>
                </a:ext>
              </a:extLst>
            </p:cNvPr>
            <p:cNvCxnSpPr>
              <a:cxnSpLocks/>
              <a:stCxn id="10" idx="3"/>
              <a:endCxn id="12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817C6-39E7-4CC6-A110-3198433CAD71}"/>
                </a:ext>
              </a:extLst>
            </p:cNvPr>
            <p:cNvCxnSpPr>
              <a:cxnSpLocks/>
              <a:stCxn id="10" idx="6"/>
              <a:endCxn id="7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6AF505-C6A8-4E88-A80D-479C8C56707D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9092136" y="541589"/>
              <a:ext cx="2065906" cy="1807882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2626FB7-3D2D-46CF-9FC1-1F7E48B27DE4}"/>
              </a:ext>
            </a:extLst>
          </p:cNvPr>
          <p:cNvSpPr txBox="1"/>
          <p:nvPr/>
        </p:nvSpPr>
        <p:spPr>
          <a:xfrm>
            <a:off x="6158255" y="2765297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42F913-4274-4F88-92C3-1E8CBFCE0D75}"/>
              </a:ext>
            </a:extLst>
          </p:cNvPr>
          <p:cNvGrpSpPr/>
          <p:nvPr/>
        </p:nvGrpSpPr>
        <p:grpSpPr>
          <a:xfrm>
            <a:off x="2622275" y="2026191"/>
            <a:ext cx="5685702" cy="2689678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C0177B-15CC-406E-B9FD-8DFE81FB93BF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48F445-8BE7-4981-A5B5-6198BC407CB8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8EAD17-8998-47AD-87FB-B0D626403A41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A21AF3-CAC9-40AF-AE7A-E8F4670348BE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9FDC92-68E0-4E7D-B8AF-B15C4399FD61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7A0FD3-6539-43F0-A183-52BE6D2706D0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88149F-30A9-4632-A958-82267F32417C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8C3719-F231-410F-9CE7-3DBD14124378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9F7F1B-1A07-4393-815F-61E42BCAC359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92D8ED-B179-482B-B78F-6DD22C600E81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A8CA32-28BD-4758-96FD-8E6EBE4B46F4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226E3B-7EE4-4255-BBD8-D56135807BAE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5080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474AD4B-9D6E-4A90-A27D-39CBD803EBCB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Bell MT" panose="02020503060305020303" pitchFamily="18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D99D598-19E9-43C5-AC98-51449DC11B58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5080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4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92476" y="108699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Context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548C9-F6E3-4838-9E7D-CDA0595A299E}"/>
              </a:ext>
            </a:extLst>
          </p:cNvPr>
          <p:cNvGrpSpPr/>
          <p:nvPr/>
        </p:nvGrpSpPr>
        <p:grpSpPr>
          <a:xfrm>
            <a:off x="333378" y="4193899"/>
            <a:ext cx="3641831" cy="2392582"/>
            <a:chOff x="3105732" y="945479"/>
            <a:chExt cx="7257757" cy="47681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DF9848-228F-41FF-9F79-47D6128800B0}"/>
                </a:ext>
              </a:extLst>
            </p:cNvPr>
            <p:cNvSpPr/>
            <p:nvPr/>
          </p:nvSpPr>
          <p:spPr>
            <a:xfrm>
              <a:off x="8911710" y="2318515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73A16F-06D0-4423-A0D5-80C5AC51D5CE}"/>
                </a:ext>
              </a:extLst>
            </p:cNvPr>
            <p:cNvSpPr/>
            <p:nvPr/>
          </p:nvSpPr>
          <p:spPr>
            <a:xfrm>
              <a:off x="5227330" y="2957051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344EF1-A7EF-42F9-8982-5714EAC2FEAF}"/>
                </a:ext>
              </a:extLst>
            </p:cNvPr>
            <p:cNvSpPr/>
            <p:nvPr/>
          </p:nvSpPr>
          <p:spPr>
            <a:xfrm>
              <a:off x="7701885" y="2178338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CA1790-0130-4094-97E9-93F132F8B7DA}"/>
                </a:ext>
              </a:extLst>
            </p:cNvPr>
            <p:cNvSpPr/>
            <p:nvPr/>
          </p:nvSpPr>
          <p:spPr>
            <a:xfrm>
              <a:off x="4296249" y="4809400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7B5500-68B7-45A2-89EF-C22AEF28B956}"/>
                </a:ext>
              </a:extLst>
            </p:cNvPr>
            <p:cNvSpPr/>
            <p:nvPr/>
          </p:nvSpPr>
          <p:spPr>
            <a:xfrm>
              <a:off x="7016376" y="3513792"/>
              <a:ext cx="211382" cy="2113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AA0276-6767-43E1-B015-56B172F33351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4476675" y="3137477"/>
              <a:ext cx="781611" cy="1702879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726C24-5FF4-4D51-A57B-EC8E6D64BD2C}"/>
                </a:ext>
              </a:extLst>
            </p:cNvPr>
            <p:cNvCxnSpPr>
              <a:cxnSpLocks/>
              <a:stCxn id="29" idx="2"/>
              <a:endCxn id="26" idx="6"/>
            </p:cNvCxnSpPr>
            <p:nvPr/>
          </p:nvCxnSpPr>
          <p:spPr>
            <a:xfrm flipH="1" flipV="1">
              <a:off x="5438712" y="3062742"/>
              <a:ext cx="1577664" cy="55674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B29A2C-0C7C-4422-93E8-893551C1ECCB}"/>
                </a:ext>
              </a:extLst>
            </p:cNvPr>
            <p:cNvCxnSpPr>
              <a:cxnSpLocks/>
              <a:stCxn id="27" idx="3"/>
              <a:endCxn id="29" idx="7"/>
            </p:cNvCxnSpPr>
            <p:nvPr/>
          </p:nvCxnSpPr>
          <p:spPr>
            <a:xfrm flipH="1">
              <a:off x="7196802" y="2358764"/>
              <a:ext cx="536039" cy="11859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A54342-56E6-40E7-82FB-E939A29ACCCA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7913267" y="2284029"/>
              <a:ext cx="998443" cy="14017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00B182-3EA7-4B94-A716-D7A57A2141FD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flipV="1">
              <a:off x="9092135" y="945479"/>
              <a:ext cx="1271354" cy="140399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4E555F-E4F3-4FFA-9191-26E2655A833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3105732" y="4989825"/>
              <a:ext cx="1221472" cy="72380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D26DFF-C5AD-4DD5-867A-9CA5F0F67614}"/>
              </a:ext>
            </a:extLst>
          </p:cNvPr>
          <p:cNvGrpSpPr/>
          <p:nvPr/>
        </p:nvGrpSpPr>
        <p:grpSpPr>
          <a:xfrm>
            <a:off x="333375" y="4422896"/>
            <a:ext cx="3641834" cy="1722806"/>
            <a:chOff x="2769103" y="2028607"/>
            <a:chExt cx="7324350" cy="3464857"/>
          </a:xfrm>
          <a:scene3d>
            <a:camera prst="isometricOffAxis1Right">
              <a:rot lat="1080000" lon="19200000" rev="0"/>
            </a:camera>
            <a:lightRig rig="threePt" dir="t"/>
          </a:scene3d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0B396B-9CC2-4903-9DE0-B1ABEC63E879}"/>
                </a:ext>
              </a:extLst>
            </p:cNvPr>
            <p:cNvSpPr/>
            <p:nvPr/>
          </p:nvSpPr>
          <p:spPr>
            <a:xfrm>
              <a:off x="454587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200DF8-E676-4A7B-B677-4B4556925026}"/>
                </a:ext>
              </a:extLst>
            </p:cNvPr>
            <p:cNvSpPr/>
            <p:nvPr/>
          </p:nvSpPr>
          <p:spPr>
            <a:xfrm>
              <a:off x="5316583" y="2210906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A399AF-AB14-41F5-8DDB-CC383BCC57AF}"/>
                </a:ext>
              </a:extLst>
            </p:cNvPr>
            <p:cNvSpPr/>
            <p:nvPr/>
          </p:nvSpPr>
          <p:spPr>
            <a:xfrm>
              <a:off x="6087291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B18236-7468-45B5-8868-86B0EE4075F7}"/>
                </a:ext>
              </a:extLst>
            </p:cNvPr>
            <p:cNvSpPr/>
            <p:nvPr/>
          </p:nvSpPr>
          <p:spPr>
            <a:xfrm>
              <a:off x="6857999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B51B94-4BBA-483C-9AB6-FC0A7EC60E41}"/>
                </a:ext>
              </a:extLst>
            </p:cNvPr>
            <p:cNvSpPr/>
            <p:nvPr/>
          </p:nvSpPr>
          <p:spPr>
            <a:xfrm>
              <a:off x="7628707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8B402B-71C8-4C2D-94EB-2D4E4B248E72}"/>
                </a:ext>
              </a:extLst>
            </p:cNvPr>
            <p:cNvSpPr/>
            <p:nvPr/>
          </p:nvSpPr>
          <p:spPr>
            <a:xfrm>
              <a:off x="8399415" y="2210906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EF1E64-52D4-411F-A0DF-29F60A55DB58}"/>
                </a:ext>
              </a:extLst>
            </p:cNvPr>
            <p:cNvSpPr/>
            <p:nvPr/>
          </p:nvSpPr>
          <p:spPr>
            <a:xfrm>
              <a:off x="5316583" y="3085011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AFC226-2323-4CBB-B3DE-E05765F71FE7}"/>
                </a:ext>
              </a:extLst>
            </p:cNvPr>
            <p:cNvSpPr/>
            <p:nvPr/>
          </p:nvSpPr>
          <p:spPr>
            <a:xfrm>
              <a:off x="5316583" y="3945249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860DA7-B2A3-4D06-B50E-D3AEC9F4148F}"/>
                </a:ext>
              </a:extLst>
            </p:cNvPr>
            <p:cNvSpPr/>
            <p:nvPr/>
          </p:nvSpPr>
          <p:spPr>
            <a:xfrm>
              <a:off x="5316583" y="4805487"/>
              <a:ext cx="687977" cy="687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ell MT" panose="02020503060305020303" pitchFamily="18" charset="0"/>
                </a:rPr>
                <a:t>K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5935FE-8FFD-4545-991A-78F865B5BB43}"/>
                </a:ext>
              </a:extLst>
            </p:cNvPr>
            <p:cNvSpPr/>
            <p:nvPr/>
          </p:nvSpPr>
          <p:spPr>
            <a:xfrm>
              <a:off x="4545874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O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FE5169-73C3-4645-8C62-89BE8461F34A}"/>
                </a:ext>
              </a:extLst>
            </p:cNvPr>
            <p:cNvSpPr/>
            <p:nvPr/>
          </p:nvSpPr>
          <p:spPr>
            <a:xfrm>
              <a:off x="3775165" y="3945249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0FEB38-6EE5-48F0-9862-96521E98B706}"/>
                </a:ext>
              </a:extLst>
            </p:cNvPr>
            <p:cNvSpPr/>
            <p:nvPr/>
          </p:nvSpPr>
          <p:spPr>
            <a:xfrm>
              <a:off x="6096000" y="3942025"/>
              <a:ext cx="687977" cy="687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extrusionH="215900" prstMaterial="matte">
              <a:bevelT w="50800"/>
              <a:bevelB w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ll MT" panose="02020503060305020303" pitchFamily="18" charset="0"/>
                </a:rPr>
                <a:t>S</a:t>
              </a: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9A3FAB1-27DA-474C-9AA4-E44BE5D98144}"/>
                </a:ext>
              </a:extLst>
            </p:cNvPr>
            <p:cNvSpPr/>
            <p:nvPr/>
          </p:nvSpPr>
          <p:spPr>
            <a:xfrm rot="5400000">
              <a:off x="9096256" y="2102474"/>
              <a:ext cx="1071063" cy="923330"/>
            </a:xfrm>
            <a:prstGeom prst="triangle">
              <a:avLst/>
            </a:prstGeom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ell MT" panose="02020503060305020303" pitchFamily="18" charset="0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FCFF4D6-F2C6-43A4-94AE-C7B0C9671542}"/>
                </a:ext>
              </a:extLst>
            </p:cNvPr>
            <p:cNvSpPr/>
            <p:nvPr/>
          </p:nvSpPr>
          <p:spPr>
            <a:xfrm rot="16200000">
              <a:off x="2695236" y="3824347"/>
              <a:ext cx="1071063" cy="923330"/>
            </a:xfrm>
            <a:prstGeom prst="triangle">
              <a:avLst/>
            </a:prstGeom>
            <a:ln>
              <a:noFill/>
            </a:ln>
            <a:sp3d extrusionH="215900" prstMaterial="matte">
              <a:bevelT w="50800"/>
              <a:bevelB w="50800"/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Bell MT" panose="02020503060305020303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DC1930-398C-4885-829A-175CECD5484A}"/>
              </a:ext>
            </a:extLst>
          </p:cNvPr>
          <p:cNvGrpSpPr/>
          <p:nvPr/>
        </p:nvGrpSpPr>
        <p:grpSpPr>
          <a:xfrm>
            <a:off x="4667365" y="866393"/>
            <a:ext cx="6906803" cy="4005909"/>
            <a:chOff x="4667365" y="866393"/>
            <a:chExt cx="6906803" cy="40059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72B974-FC32-47F7-B178-0F86DB0ECB57}"/>
                </a:ext>
              </a:extLst>
            </p:cNvPr>
            <p:cNvGrpSpPr/>
            <p:nvPr/>
          </p:nvGrpSpPr>
          <p:grpSpPr>
            <a:xfrm>
              <a:off x="4667365" y="866393"/>
              <a:ext cx="6906803" cy="648000"/>
              <a:chOff x="4653765" y="819809"/>
              <a:chExt cx="6906803" cy="648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F923AE2-1C55-411C-A850-B56ADD3C42D4}"/>
                  </a:ext>
                </a:extLst>
              </p:cNvPr>
              <p:cNvSpPr/>
              <p:nvPr/>
            </p:nvSpPr>
            <p:spPr>
              <a:xfrm>
                <a:off x="4653765" y="819809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53C9A86-8955-4419-9199-35DC8E51B5B3}"/>
                  </a:ext>
                </a:extLst>
              </p:cNvPr>
              <p:cNvSpPr/>
              <p:nvPr/>
            </p:nvSpPr>
            <p:spPr>
              <a:xfrm>
                <a:off x="5453743" y="891809"/>
                <a:ext cx="5997113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B8968BD-ECEE-4F55-948A-457EA92B52C8}"/>
                  </a:ext>
                </a:extLst>
              </p:cNvPr>
              <p:cNvSpPr/>
              <p:nvPr/>
            </p:nvSpPr>
            <p:spPr>
              <a:xfrm>
                <a:off x="4746105" y="891809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CF4B7B-361B-4F09-9128-BB795FC9BB3F}"/>
                  </a:ext>
                </a:extLst>
              </p:cNvPr>
              <p:cNvSpPr txBox="1"/>
              <p:nvPr/>
            </p:nvSpPr>
            <p:spPr>
              <a:xfrm>
                <a:off x="4752824" y="912978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Box 12">
                <a:extLst>
                  <a:ext uri="{FF2B5EF4-FFF2-40B4-BE49-F238E27FC236}">
                    <a16:creationId xmlns:a16="http://schemas.microsoft.com/office/drawing/2014/main" id="{3534AF04-F4AD-4FC6-9561-E0EA845CFA11}"/>
                  </a:ext>
                </a:extLst>
              </p:cNvPr>
              <p:cNvSpPr txBox="1"/>
              <p:nvPr/>
            </p:nvSpPr>
            <p:spPr bwMode="auto">
              <a:xfrm>
                <a:off x="5517288" y="943754"/>
                <a:ext cx="5740130" cy="40011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Introduce My Project</a:t>
                </a:r>
                <a:endParaRPr lang="ko-KR" alt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AD74AA-381B-41B8-823B-8B90AE1BEE15}"/>
                </a:ext>
              </a:extLst>
            </p:cNvPr>
            <p:cNvGrpSpPr/>
            <p:nvPr/>
          </p:nvGrpSpPr>
          <p:grpSpPr>
            <a:xfrm>
              <a:off x="4667365" y="1985696"/>
              <a:ext cx="6906803" cy="648000"/>
              <a:chOff x="4653765" y="1726558"/>
              <a:chExt cx="6906803" cy="64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B0EA2D-C996-45BD-BC74-4B18E7D51D52}"/>
                  </a:ext>
                </a:extLst>
              </p:cNvPr>
              <p:cNvSpPr/>
              <p:nvPr/>
            </p:nvSpPr>
            <p:spPr>
              <a:xfrm>
                <a:off x="4653765" y="1726558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C8085B9-BE90-478E-A699-FED5BC946EFE}"/>
                  </a:ext>
                </a:extLst>
              </p:cNvPr>
              <p:cNvSpPr/>
              <p:nvPr/>
            </p:nvSpPr>
            <p:spPr>
              <a:xfrm>
                <a:off x="5453743" y="1798558"/>
                <a:ext cx="5997113" cy="50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A0C458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9BBA80-1BB9-4E3B-8E06-1C550DF197D9}"/>
                  </a:ext>
                </a:extLst>
              </p:cNvPr>
              <p:cNvSpPr/>
              <p:nvPr/>
            </p:nvSpPr>
            <p:spPr>
              <a:xfrm>
                <a:off x="4746105" y="1798558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C040EC-FC40-49D5-B2A1-01B159EAB38B}"/>
                  </a:ext>
                </a:extLst>
              </p:cNvPr>
              <p:cNvSpPr txBox="1"/>
              <p:nvPr/>
            </p:nvSpPr>
            <p:spPr>
              <a:xfrm>
                <a:off x="4752824" y="1819727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TextBox 12">
                <a:extLst>
                  <a:ext uri="{FF2B5EF4-FFF2-40B4-BE49-F238E27FC236}">
                    <a16:creationId xmlns:a16="http://schemas.microsoft.com/office/drawing/2014/main" id="{4C9C6DF8-88F2-4298-AD13-9D2EA23C2F34}"/>
                  </a:ext>
                </a:extLst>
              </p:cNvPr>
              <p:cNvSpPr txBox="1"/>
              <p:nvPr/>
            </p:nvSpPr>
            <p:spPr bwMode="auto">
              <a:xfrm>
                <a:off x="5506372" y="1831143"/>
                <a:ext cx="5740130" cy="40011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Interim findings</a:t>
                </a:r>
                <a:endParaRPr lang="ko-KR" alt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EC8A3C-4C78-4279-820E-D50FEF4B51AF}"/>
                </a:ext>
              </a:extLst>
            </p:cNvPr>
            <p:cNvGrpSpPr/>
            <p:nvPr/>
          </p:nvGrpSpPr>
          <p:grpSpPr>
            <a:xfrm>
              <a:off x="4667365" y="3104999"/>
              <a:ext cx="6906803" cy="648000"/>
              <a:chOff x="4653765" y="2633307"/>
              <a:chExt cx="6906803" cy="648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AB0C051-C165-42BC-8647-5A660A51FC8D}"/>
                  </a:ext>
                </a:extLst>
              </p:cNvPr>
              <p:cNvSpPr/>
              <p:nvPr/>
            </p:nvSpPr>
            <p:spPr>
              <a:xfrm>
                <a:off x="4653765" y="2633307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7017090-1921-4551-A545-52F44739134A}"/>
                  </a:ext>
                </a:extLst>
              </p:cNvPr>
              <p:cNvSpPr/>
              <p:nvPr/>
            </p:nvSpPr>
            <p:spPr>
              <a:xfrm>
                <a:off x="5453743" y="2705307"/>
                <a:ext cx="5997113" cy="50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F0A43F6-45DF-493D-8CF3-4560E7E5CEEC}"/>
                  </a:ext>
                </a:extLst>
              </p:cNvPr>
              <p:cNvSpPr/>
              <p:nvPr/>
            </p:nvSpPr>
            <p:spPr>
              <a:xfrm>
                <a:off x="4746105" y="2705307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BA5A256-16FF-4A72-A3A7-B93BE6E5E913}"/>
                  </a:ext>
                </a:extLst>
              </p:cNvPr>
              <p:cNvSpPr txBox="1"/>
              <p:nvPr/>
            </p:nvSpPr>
            <p:spPr>
              <a:xfrm>
                <a:off x="4752824" y="2726476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TextBox 12">
                <a:extLst>
                  <a:ext uri="{FF2B5EF4-FFF2-40B4-BE49-F238E27FC236}">
                    <a16:creationId xmlns:a16="http://schemas.microsoft.com/office/drawing/2014/main" id="{74F64639-E449-4F26-A492-D757663E5B31}"/>
                  </a:ext>
                </a:extLst>
              </p:cNvPr>
              <p:cNvSpPr txBox="1"/>
              <p:nvPr/>
            </p:nvSpPr>
            <p:spPr bwMode="auto">
              <a:xfrm>
                <a:off x="5506372" y="2757252"/>
                <a:ext cx="5740130" cy="40011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0">
                  <a:defRPr/>
                </a:pPr>
                <a:r>
                  <a:rPr lang="en-US" altLang="ko-KR" sz="2000" b="1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Method of Data Collection</a:t>
                </a:r>
                <a:endParaRPr lang="ko-KR" altLang="en-US" sz="20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18DBE6-0456-43F2-9F54-168A005CF736}"/>
                </a:ext>
              </a:extLst>
            </p:cNvPr>
            <p:cNvGrpSpPr/>
            <p:nvPr/>
          </p:nvGrpSpPr>
          <p:grpSpPr>
            <a:xfrm>
              <a:off x="4667365" y="4224302"/>
              <a:ext cx="6906803" cy="648000"/>
              <a:chOff x="4653765" y="3540055"/>
              <a:chExt cx="6906803" cy="648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0120E50-6148-452D-A1D8-8C8D7800DACD}"/>
                  </a:ext>
                </a:extLst>
              </p:cNvPr>
              <p:cNvSpPr/>
              <p:nvPr/>
            </p:nvSpPr>
            <p:spPr>
              <a:xfrm>
                <a:off x="4653765" y="3540055"/>
                <a:ext cx="6906803" cy="64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C152593-F3D4-4C36-B0D8-FFF19825A647}"/>
                  </a:ext>
                </a:extLst>
              </p:cNvPr>
              <p:cNvSpPr/>
              <p:nvPr/>
            </p:nvSpPr>
            <p:spPr>
              <a:xfrm>
                <a:off x="5453743" y="3612055"/>
                <a:ext cx="5997113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DFEA41E-3C7E-4C14-8DC5-2A3996D9BD49}"/>
                  </a:ext>
                </a:extLst>
              </p:cNvPr>
              <p:cNvSpPr/>
              <p:nvPr/>
            </p:nvSpPr>
            <p:spPr>
              <a:xfrm>
                <a:off x="4746105" y="3612055"/>
                <a:ext cx="612000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487BE9-2082-4960-BF5E-6F93382644EA}"/>
                  </a:ext>
                </a:extLst>
              </p:cNvPr>
              <p:cNvSpPr txBox="1"/>
              <p:nvPr/>
            </p:nvSpPr>
            <p:spPr>
              <a:xfrm>
                <a:off x="4752824" y="3633224"/>
                <a:ext cx="605282" cy="4616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TextBox 12">
                <a:extLst>
                  <a:ext uri="{FF2B5EF4-FFF2-40B4-BE49-F238E27FC236}">
                    <a16:creationId xmlns:a16="http://schemas.microsoft.com/office/drawing/2014/main" id="{FE786D9F-E046-477A-B7E7-23F87907987B}"/>
                  </a:ext>
                </a:extLst>
              </p:cNvPr>
              <p:cNvSpPr txBox="1"/>
              <p:nvPr/>
            </p:nvSpPr>
            <p:spPr bwMode="auto">
              <a:xfrm>
                <a:off x="5506372" y="3644640"/>
                <a:ext cx="5740130" cy="400110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0">
                  <a:defRPr/>
                </a:pPr>
                <a:r>
                  <a:rPr lang="en-US" altLang="ko-KR" sz="2000" b="1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Next Process</a:t>
                </a:r>
                <a:endParaRPr lang="ko-KR" altLang="en-US" sz="20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AA34D-E6CD-4B8C-AC24-DD4CC6E8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94" y="702138"/>
            <a:ext cx="3759331" cy="2803569"/>
          </a:xfrm>
          <a:prstGeom prst="rect">
            <a:avLst/>
          </a:prstGeom>
        </p:spPr>
      </p:pic>
      <p:pic>
        <p:nvPicPr>
          <p:cNvPr id="39" name="Picture 2" descr="https://www.kcmi.re.kr/kcmifile/kcmifile/webzine_content/CapitalMarketFocus/5644/edit/q4An6DeufZz35o9lNX6k.png">
            <a:extLst>
              <a:ext uri="{FF2B5EF4-FFF2-40B4-BE49-F238E27FC236}">
                <a16:creationId xmlns:a16="http://schemas.microsoft.com/office/drawing/2014/main" id="{318F3D41-40AB-44B9-BACF-9BC05270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5" y="3556973"/>
            <a:ext cx="3166207" cy="22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F2374E-3F4E-4E44-A526-76DEFC63DEEF}"/>
              </a:ext>
            </a:extLst>
          </p:cNvPr>
          <p:cNvSpPr/>
          <p:nvPr/>
        </p:nvSpPr>
        <p:spPr>
          <a:xfrm>
            <a:off x="486515" y="599640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코로나 이후 개인 투자자 비율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468BFEC-7B15-49EF-9971-B9B32EADB3D3}"/>
              </a:ext>
            </a:extLst>
          </p:cNvPr>
          <p:cNvSpPr/>
          <p:nvPr/>
        </p:nvSpPr>
        <p:spPr>
          <a:xfrm rot="10800000">
            <a:off x="3790554" y="5902944"/>
            <a:ext cx="654342" cy="7242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41FA0DF-2FA4-447C-AF65-E8B5259A5321}"/>
              </a:ext>
            </a:extLst>
          </p:cNvPr>
          <p:cNvSpPr/>
          <p:nvPr/>
        </p:nvSpPr>
        <p:spPr>
          <a:xfrm>
            <a:off x="5017680" y="3011352"/>
            <a:ext cx="1333849" cy="604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EB2686-BBCB-442A-8B28-6B73735B56AF}"/>
              </a:ext>
            </a:extLst>
          </p:cNvPr>
          <p:cNvSpPr/>
          <p:nvPr/>
        </p:nvSpPr>
        <p:spPr>
          <a:xfrm>
            <a:off x="5205687" y="264202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Then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9DCB3F-FE0D-408E-9712-CF534B95BA9D}"/>
              </a:ext>
            </a:extLst>
          </p:cNvPr>
          <p:cNvSpPr/>
          <p:nvPr/>
        </p:nvSpPr>
        <p:spPr>
          <a:xfrm>
            <a:off x="6765247" y="2057245"/>
            <a:ext cx="41857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사람들의</a:t>
            </a:r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기대 심리가 </a:t>
            </a:r>
            <a:endParaRPr lang="en-US" altLang="ko-KR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주가에 영향을 미칠까</a:t>
            </a:r>
            <a:r>
              <a:rPr lang="en-US" altLang="ko-KR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???</a:t>
            </a:r>
            <a:endParaRPr lang="ko-KR" altLang="en-US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880B15-8B84-4789-99C1-84D605D79797}"/>
              </a:ext>
            </a:extLst>
          </p:cNvPr>
          <p:cNvSpPr/>
          <p:nvPr/>
        </p:nvSpPr>
        <p:spPr>
          <a:xfrm>
            <a:off x="6765247" y="3429000"/>
            <a:ext cx="52373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개인들이 가장 많이 접하게 되는</a:t>
            </a:r>
            <a:endParaRPr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회사 소식인 </a:t>
            </a:r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기사들에 의해</a:t>
            </a:r>
            <a:endParaRPr lang="en-US" altLang="ko-KR" sz="2800" dirty="0">
              <a:solidFill>
                <a:srgbClr val="FF0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 변동에 영향</a:t>
            </a:r>
            <a:r>
              <a:rPr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이 있을까</a:t>
            </a:r>
            <a:r>
              <a:rPr lang="en-US" altLang="ko-KR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88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Introduce My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F647387-DADD-4156-947F-C71A3C540001}"/>
              </a:ext>
            </a:extLst>
          </p:cNvPr>
          <p:cNvGrpSpPr/>
          <p:nvPr/>
        </p:nvGrpSpPr>
        <p:grpSpPr>
          <a:xfrm>
            <a:off x="402665" y="1242446"/>
            <a:ext cx="4764953" cy="4719342"/>
            <a:chOff x="654335" y="1675548"/>
            <a:chExt cx="4578818" cy="449552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AC21BAD-F907-4C60-8F68-7568784999DE}"/>
                </a:ext>
              </a:extLst>
            </p:cNvPr>
            <p:cNvGrpSpPr/>
            <p:nvPr/>
          </p:nvGrpSpPr>
          <p:grpSpPr>
            <a:xfrm flipH="1">
              <a:off x="2517606" y="1675548"/>
              <a:ext cx="2546898" cy="2822827"/>
              <a:chOff x="3790357" y="1727004"/>
              <a:chExt cx="2546898" cy="2822827"/>
            </a:xfrm>
            <a:solidFill>
              <a:schemeClr val="accent1"/>
            </a:solidFill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30F3F13-9B86-4E69-B16D-C1B3C3F516E6}"/>
                  </a:ext>
                </a:extLst>
              </p:cNvPr>
              <p:cNvSpPr/>
              <p:nvPr/>
            </p:nvSpPr>
            <p:spPr>
              <a:xfrm rot="20419300">
                <a:off x="3790357" y="2577464"/>
                <a:ext cx="1591629" cy="1972367"/>
              </a:xfrm>
              <a:custGeom>
                <a:avLst/>
                <a:gdLst>
                  <a:gd name="connsiteX0" fmla="*/ 760649 w 1591629"/>
                  <a:gd name="connsiteY0" fmla="*/ 0 h 1972367"/>
                  <a:gd name="connsiteX1" fmla="*/ 795715 w 1591629"/>
                  <a:gd name="connsiteY1" fmla="*/ 13842 h 1972367"/>
                  <a:gd name="connsiteX2" fmla="*/ 1152838 w 1591629"/>
                  <a:gd name="connsiteY2" fmla="*/ 196556 h 1972367"/>
                  <a:gd name="connsiteX3" fmla="*/ 1196210 w 1591629"/>
                  <a:gd name="connsiteY3" fmla="*/ 213167 h 1972367"/>
                  <a:gd name="connsiteX4" fmla="*/ 1261729 w 1591629"/>
                  <a:gd name="connsiteY4" fmla="*/ 339129 h 1972367"/>
                  <a:gd name="connsiteX5" fmla="*/ 1204515 w 1591629"/>
                  <a:gd name="connsiteY5" fmla="*/ 402340 h 1972367"/>
                  <a:gd name="connsiteX6" fmla="*/ 1122386 w 1591629"/>
                  <a:gd name="connsiteY6" fmla="*/ 429101 h 1972367"/>
                  <a:gd name="connsiteX7" fmla="*/ 1115927 w 1591629"/>
                  <a:gd name="connsiteY7" fmla="*/ 432793 h 1972367"/>
                  <a:gd name="connsiteX8" fmla="*/ 1205899 w 1591629"/>
                  <a:gd name="connsiteY8" fmla="*/ 485854 h 1972367"/>
                  <a:gd name="connsiteX9" fmla="*/ 1354931 w 1591629"/>
                  <a:gd name="connsiteY9" fmla="*/ 569367 h 1972367"/>
                  <a:gd name="connsiteX10" fmla="*/ 1447673 w 1591629"/>
                  <a:gd name="connsiteY10" fmla="*/ 631656 h 1972367"/>
                  <a:gd name="connsiteX11" fmla="*/ 1531186 w 1591629"/>
                  <a:gd name="connsiteY11" fmla="*/ 681487 h 1972367"/>
                  <a:gd name="connsiteX12" fmla="*/ 1591629 w 1591629"/>
                  <a:gd name="connsiteY12" fmla="*/ 712029 h 1972367"/>
                  <a:gd name="connsiteX13" fmla="*/ 1142918 w 1591629"/>
                  <a:gd name="connsiteY13" fmla="*/ 1972367 h 1972367"/>
                  <a:gd name="connsiteX14" fmla="*/ 1137497 w 1591629"/>
                  <a:gd name="connsiteY14" fmla="*/ 1967119 h 1972367"/>
                  <a:gd name="connsiteX15" fmla="*/ 1111313 w 1591629"/>
                  <a:gd name="connsiteY15" fmla="*/ 1921728 h 1972367"/>
                  <a:gd name="connsiteX16" fmla="*/ 1006575 w 1591629"/>
                  <a:gd name="connsiteY16" fmla="*/ 1776849 h 1972367"/>
                  <a:gd name="connsiteX17" fmla="*/ 949361 w 1591629"/>
                  <a:gd name="connsiteY17" fmla="*/ 1677187 h 1972367"/>
                  <a:gd name="connsiteX18" fmla="*/ 878767 w 1591629"/>
                  <a:gd name="connsiteY18" fmla="*/ 1515697 h 1972367"/>
                  <a:gd name="connsiteX19" fmla="*/ 763879 w 1591629"/>
                  <a:gd name="connsiteY19" fmla="*/ 1288227 h 1972367"/>
                  <a:gd name="connsiteX20" fmla="*/ 751421 w 1591629"/>
                  <a:gd name="connsiteY20" fmla="*/ 1258698 h 1972367"/>
                  <a:gd name="connsiteX21" fmla="*/ 708972 w 1591629"/>
                  <a:gd name="connsiteY21" fmla="*/ 1229629 h 1972367"/>
                  <a:gd name="connsiteX22" fmla="*/ 657295 w 1591629"/>
                  <a:gd name="connsiteY22" fmla="*/ 1208866 h 1972367"/>
                  <a:gd name="connsiteX23" fmla="*/ 626382 w 1591629"/>
                  <a:gd name="connsiteY23" fmla="*/ 1176568 h 1972367"/>
                  <a:gd name="connsiteX24" fmla="*/ 501804 w 1591629"/>
                  <a:gd name="connsiteY24" fmla="*/ 1111511 h 1972367"/>
                  <a:gd name="connsiteX25" fmla="*/ 408140 w 1591629"/>
                  <a:gd name="connsiteY25" fmla="*/ 1116125 h 1972367"/>
                  <a:gd name="connsiteX26" fmla="*/ 340776 w 1591629"/>
                  <a:gd name="connsiteY26" fmla="*/ 1093978 h 1972367"/>
                  <a:gd name="connsiteX27" fmla="*/ 313092 w 1591629"/>
                  <a:gd name="connsiteY27" fmla="*/ 1069985 h 1972367"/>
                  <a:gd name="connsiteX28" fmla="*/ 255417 w 1591629"/>
                  <a:gd name="connsiteY28" fmla="*/ 991086 h 1972367"/>
                  <a:gd name="connsiteX29" fmla="*/ 248034 w 1591629"/>
                  <a:gd name="connsiteY29" fmla="*/ 868354 h 1972367"/>
                  <a:gd name="connsiteX30" fmla="*/ 278025 w 1591629"/>
                  <a:gd name="connsiteY30" fmla="*/ 822214 h 1972367"/>
                  <a:gd name="connsiteX31" fmla="*/ 318628 w 1591629"/>
                  <a:gd name="connsiteY31" fmla="*/ 768230 h 1972367"/>
                  <a:gd name="connsiteX32" fmla="*/ 331086 w 1591629"/>
                  <a:gd name="connsiteY32" fmla="*/ 747928 h 1972367"/>
                  <a:gd name="connsiteX33" fmla="*/ 349080 w 1591629"/>
                  <a:gd name="connsiteY33" fmla="*/ 725320 h 1972367"/>
                  <a:gd name="connsiteX34" fmla="*/ 351849 w 1591629"/>
                  <a:gd name="connsiteY34" fmla="*/ 653342 h 1972367"/>
                  <a:gd name="connsiteX35" fmla="*/ 303402 w 1591629"/>
                  <a:gd name="connsiteY35" fmla="*/ 567060 h 1972367"/>
                  <a:gd name="connsiteX36" fmla="*/ 319551 w 1591629"/>
                  <a:gd name="connsiteY36" fmla="*/ 546297 h 1972367"/>
                  <a:gd name="connsiteX37" fmla="*/ 348619 w 1591629"/>
                  <a:gd name="connsiteY37" fmla="*/ 553679 h 1972367"/>
                  <a:gd name="connsiteX38" fmla="*/ 369382 w 1591629"/>
                  <a:gd name="connsiteY38" fmla="*/ 553218 h 1972367"/>
                  <a:gd name="connsiteX39" fmla="*/ 367998 w 1591629"/>
                  <a:gd name="connsiteY39" fmla="*/ 537992 h 1972367"/>
                  <a:gd name="connsiteX40" fmla="*/ 350004 w 1591629"/>
                  <a:gd name="connsiteY40" fmla="*/ 527380 h 1972367"/>
                  <a:gd name="connsiteX41" fmla="*/ 269259 w 1591629"/>
                  <a:gd name="connsiteY41" fmla="*/ 520458 h 1972367"/>
                  <a:gd name="connsiteX42" fmla="*/ 103155 w 1591629"/>
                  <a:gd name="connsiteY42" fmla="*/ 475703 h 1972367"/>
                  <a:gd name="connsiteX43" fmla="*/ 21948 w 1591629"/>
                  <a:gd name="connsiteY43" fmla="*/ 412491 h 1972367"/>
                  <a:gd name="connsiteX44" fmla="*/ 724 w 1591629"/>
                  <a:gd name="connsiteY44" fmla="*/ 318366 h 1972367"/>
                  <a:gd name="connsiteX45" fmla="*/ 45480 w 1591629"/>
                  <a:gd name="connsiteY45" fmla="*/ 166104 h 1972367"/>
                  <a:gd name="connsiteX46" fmla="*/ 65320 w 1591629"/>
                  <a:gd name="connsiteY46" fmla="*/ 164258 h 1972367"/>
                  <a:gd name="connsiteX47" fmla="*/ 58860 w 1591629"/>
                  <a:gd name="connsiteY47" fmla="*/ 152262 h 1972367"/>
                  <a:gd name="connsiteX48" fmla="*/ 83776 w 1591629"/>
                  <a:gd name="connsiteY48" fmla="*/ 188712 h 1972367"/>
                  <a:gd name="connsiteX49" fmla="*/ 72702 w 1591629"/>
                  <a:gd name="connsiteY49" fmla="*/ 269457 h 1972367"/>
                  <a:gd name="connsiteX50" fmla="*/ 70395 w 1591629"/>
                  <a:gd name="connsiteY50" fmla="*/ 326671 h 1972367"/>
                  <a:gd name="connsiteX51" fmla="*/ 90697 w 1591629"/>
                  <a:gd name="connsiteY51" fmla="*/ 351125 h 1972367"/>
                  <a:gd name="connsiteX52" fmla="*/ 229117 w 1591629"/>
                  <a:gd name="connsiteY52" fmla="*/ 382500 h 1972367"/>
                  <a:gd name="connsiteX53" fmla="*/ 458894 w 1591629"/>
                  <a:gd name="connsiteY53" fmla="*/ 374195 h 1972367"/>
                  <a:gd name="connsiteX54" fmla="*/ 487039 w 1591629"/>
                  <a:gd name="connsiteY54" fmla="*/ 357585 h 1972367"/>
                  <a:gd name="connsiteX55" fmla="*/ 676674 w 1591629"/>
                  <a:gd name="connsiteY55" fmla="*/ 278685 h 1972367"/>
                  <a:gd name="connsiteX56" fmla="*/ 780489 w 1591629"/>
                  <a:gd name="connsiteY56" fmla="*/ 262998 h 1972367"/>
                  <a:gd name="connsiteX57" fmla="*/ 838626 w 1591629"/>
                  <a:gd name="connsiteY57" fmla="*/ 252385 h 1972367"/>
                  <a:gd name="connsiteX58" fmla="*/ 886149 w 1591629"/>
                  <a:gd name="connsiteY58" fmla="*/ 262075 h 1972367"/>
                  <a:gd name="connsiteX59" fmla="*/ 915218 w 1591629"/>
                  <a:gd name="connsiteY59" fmla="*/ 266227 h 1972367"/>
                  <a:gd name="connsiteX60" fmla="*/ 943363 w 1591629"/>
                  <a:gd name="connsiteY60" fmla="*/ 259306 h 1972367"/>
                  <a:gd name="connsiteX61" fmla="*/ 996885 w 1591629"/>
                  <a:gd name="connsiteY61" fmla="*/ 279608 h 1972367"/>
                  <a:gd name="connsiteX62" fmla="*/ 1013496 w 1591629"/>
                  <a:gd name="connsiteY62" fmla="*/ 288375 h 1972367"/>
                  <a:gd name="connsiteX63" fmla="*/ 1075784 w 1591629"/>
                  <a:gd name="connsiteY63" fmla="*/ 288375 h 1972367"/>
                  <a:gd name="connsiteX64" fmla="*/ 1057328 w 1591629"/>
                  <a:gd name="connsiteY64" fmla="*/ 269457 h 1972367"/>
                  <a:gd name="connsiteX65" fmla="*/ 922139 w 1591629"/>
                  <a:gd name="connsiteY65" fmla="*/ 180869 h 1972367"/>
                  <a:gd name="connsiteX66" fmla="*/ 775414 w 1591629"/>
                  <a:gd name="connsiteY66" fmla="*/ 59521 h 1972367"/>
                  <a:gd name="connsiteX67" fmla="*/ 750037 w 1591629"/>
                  <a:gd name="connsiteY67" fmla="*/ 11535 h 1972367"/>
                  <a:gd name="connsiteX68" fmla="*/ 760649 w 1591629"/>
                  <a:gd name="connsiteY68" fmla="*/ 0 h 197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91629" h="1972367">
                    <a:moveTo>
                      <a:pt x="760649" y="0"/>
                    </a:moveTo>
                    <a:cubicBezTo>
                      <a:pt x="774491" y="461"/>
                      <a:pt x="786026" y="5075"/>
                      <a:pt x="795715" y="13842"/>
                    </a:cubicBezTo>
                    <a:cubicBezTo>
                      <a:pt x="897684" y="108429"/>
                      <a:pt x="1025492" y="151800"/>
                      <a:pt x="1152838" y="196556"/>
                    </a:cubicBezTo>
                    <a:cubicBezTo>
                      <a:pt x="1167603" y="202093"/>
                      <a:pt x="1182368" y="206707"/>
                      <a:pt x="1196210" y="213167"/>
                    </a:cubicBezTo>
                    <a:cubicBezTo>
                      <a:pt x="1244657" y="234852"/>
                      <a:pt x="1271879" y="288375"/>
                      <a:pt x="1261729" y="339129"/>
                    </a:cubicBezTo>
                    <a:cubicBezTo>
                      <a:pt x="1255269" y="371427"/>
                      <a:pt x="1234506" y="391728"/>
                      <a:pt x="1204515" y="402340"/>
                    </a:cubicBezTo>
                    <a:cubicBezTo>
                      <a:pt x="1177292" y="412030"/>
                      <a:pt x="1149608" y="420335"/>
                      <a:pt x="1122386" y="429101"/>
                    </a:cubicBezTo>
                    <a:cubicBezTo>
                      <a:pt x="1120541" y="430024"/>
                      <a:pt x="1118695" y="431408"/>
                      <a:pt x="1115927" y="432793"/>
                    </a:cubicBezTo>
                    <a:cubicBezTo>
                      <a:pt x="1144994" y="453094"/>
                      <a:pt x="1175908" y="468782"/>
                      <a:pt x="1205899" y="485854"/>
                    </a:cubicBezTo>
                    <a:cubicBezTo>
                      <a:pt x="1255269" y="513538"/>
                      <a:pt x="1306023" y="540299"/>
                      <a:pt x="1354931" y="569367"/>
                    </a:cubicBezTo>
                    <a:cubicBezTo>
                      <a:pt x="1387229" y="588284"/>
                      <a:pt x="1420450" y="606740"/>
                      <a:pt x="1447673" y="631656"/>
                    </a:cubicBezTo>
                    <a:cubicBezTo>
                      <a:pt x="1472588" y="654726"/>
                      <a:pt x="1501195" y="668106"/>
                      <a:pt x="1531186" y="681487"/>
                    </a:cubicBezTo>
                    <a:lnTo>
                      <a:pt x="1591629" y="712029"/>
                    </a:lnTo>
                    <a:lnTo>
                      <a:pt x="1142918" y="1972367"/>
                    </a:lnTo>
                    <a:lnTo>
                      <a:pt x="1137497" y="1967119"/>
                    </a:lnTo>
                    <a:cubicBezTo>
                      <a:pt x="1126885" y="1953335"/>
                      <a:pt x="1118234" y="1938108"/>
                      <a:pt x="1111313" y="1921728"/>
                    </a:cubicBezTo>
                    <a:cubicBezTo>
                      <a:pt x="1087781" y="1864976"/>
                      <a:pt x="1053638" y="1816991"/>
                      <a:pt x="1006575" y="1776849"/>
                    </a:cubicBezTo>
                    <a:cubicBezTo>
                      <a:pt x="976122" y="1751011"/>
                      <a:pt x="957205" y="1716867"/>
                      <a:pt x="949361" y="1677187"/>
                    </a:cubicBezTo>
                    <a:cubicBezTo>
                      <a:pt x="937826" y="1618128"/>
                      <a:pt x="911526" y="1565067"/>
                      <a:pt x="878767" y="1515697"/>
                    </a:cubicBezTo>
                    <a:cubicBezTo>
                      <a:pt x="831243" y="1444180"/>
                      <a:pt x="792947" y="1368972"/>
                      <a:pt x="763879" y="1288227"/>
                    </a:cubicBezTo>
                    <a:cubicBezTo>
                      <a:pt x="760188" y="1278076"/>
                      <a:pt x="755112" y="1268848"/>
                      <a:pt x="751421" y="1258698"/>
                    </a:cubicBezTo>
                    <a:cubicBezTo>
                      <a:pt x="744500" y="1238396"/>
                      <a:pt x="735272" y="1225015"/>
                      <a:pt x="708972" y="1229629"/>
                    </a:cubicBezTo>
                    <a:cubicBezTo>
                      <a:pt x="689593" y="1233321"/>
                      <a:pt x="672060" y="1222247"/>
                      <a:pt x="657295" y="1208866"/>
                    </a:cubicBezTo>
                    <a:cubicBezTo>
                      <a:pt x="646222" y="1198716"/>
                      <a:pt x="635148" y="1188565"/>
                      <a:pt x="626382" y="1176568"/>
                    </a:cubicBezTo>
                    <a:cubicBezTo>
                      <a:pt x="595929" y="1133197"/>
                      <a:pt x="552558" y="1116125"/>
                      <a:pt x="501804" y="1111511"/>
                    </a:cubicBezTo>
                    <a:cubicBezTo>
                      <a:pt x="469967" y="1108281"/>
                      <a:pt x="439053" y="1109204"/>
                      <a:pt x="408140" y="1116125"/>
                    </a:cubicBezTo>
                    <a:cubicBezTo>
                      <a:pt x="381840" y="1121662"/>
                      <a:pt x="358308" y="1117048"/>
                      <a:pt x="340776" y="1093978"/>
                    </a:cubicBezTo>
                    <a:cubicBezTo>
                      <a:pt x="333393" y="1083827"/>
                      <a:pt x="323703" y="1075983"/>
                      <a:pt x="313092" y="1069985"/>
                    </a:cubicBezTo>
                    <a:cubicBezTo>
                      <a:pt x="281716" y="1052452"/>
                      <a:pt x="264183" y="1025229"/>
                      <a:pt x="255417" y="991086"/>
                    </a:cubicBezTo>
                    <a:cubicBezTo>
                      <a:pt x="245266" y="950483"/>
                      <a:pt x="234654" y="910341"/>
                      <a:pt x="248034" y="868354"/>
                    </a:cubicBezTo>
                    <a:cubicBezTo>
                      <a:pt x="254032" y="849898"/>
                      <a:pt x="262338" y="834210"/>
                      <a:pt x="278025" y="822214"/>
                    </a:cubicBezTo>
                    <a:cubicBezTo>
                      <a:pt x="296481" y="808372"/>
                      <a:pt x="311246" y="790839"/>
                      <a:pt x="318628" y="768230"/>
                    </a:cubicBezTo>
                    <a:cubicBezTo>
                      <a:pt x="320935" y="760848"/>
                      <a:pt x="326472" y="754388"/>
                      <a:pt x="331086" y="747928"/>
                    </a:cubicBezTo>
                    <a:cubicBezTo>
                      <a:pt x="336623" y="740085"/>
                      <a:pt x="343083" y="733164"/>
                      <a:pt x="349080" y="725320"/>
                    </a:cubicBezTo>
                    <a:cubicBezTo>
                      <a:pt x="374919" y="691638"/>
                      <a:pt x="374919" y="687485"/>
                      <a:pt x="351849" y="653342"/>
                    </a:cubicBezTo>
                    <a:cubicBezTo>
                      <a:pt x="333393" y="625658"/>
                      <a:pt x="314937" y="598435"/>
                      <a:pt x="303402" y="567060"/>
                    </a:cubicBezTo>
                    <a:cubicBezTo>
                      <a:pt x="298326" y="552756"/>
                      <a:pt x="303864" y="544913"/>
                      <a:pt x="319551" y="546297"/>
                    </a:cubicBezTo>
                    <a:cubicBezTo>
                      <a:pt x="329241" y="547220"/>
                      <a:pt x="338930" y="550911"/>
                      <a:pt x="348619" y="553679"/>
                    </a:cubicBezTo>
                    <a:cubicBezTo>
                      <a:pt x="355540" y="555525"/>
                      <a:pt x="363846" y="558755"/>
                      <a:pt x="369382" y="553218"/>
                    </a:cubicBezTo>
                    <a:cubicBezTo>
                      <a:pt x="371689" y="550911"/>
                      <a:pt x="369843" y="543067"/>
                      <a:pt x="367998" y="537992"/>
                    </a:cubicBezTo>
                    <a:cubicBezTo>
                      <a:pt x="364768" y="530148"/>
                      <a:pt x="357847" y="525995"/>
                      <a:pt x="350004" y="527380"/>
                    </a:cubicBezTo>
                    <a:cubicBezTo>
                      <a:pt x="322320" y="531993"/>
                      <a:pt x="296019" y="525073"/>
                      <a:pt x="269259" y="520458"/>
                    </a:cubicBezTo>
                    <a:cubicBezTo>
                      <a:pt x="212506" y="510769"/>
                      <a:pt x="155754" y="500157"/>
                      <a:pt x="103155" y="475703"/>
                    </a:cubicBezTo>
                    <a:cubicBezTo>
                      <a:pt x="71318" y="460938"/>
                      <a:pt x="44557" y="440175"/>
                      <a:pt x="21948" y="412491"/>
                    </a:cubicBezTo>
                    <a:cubicBezTo>
                      <a:pt x="-1122" y="383884"/>
                      <a:pt x="-1122" y="351586"/>
                      <a:pt x="724" y="318366"/>
                    </a:cubicBezTo>
                    <a:cubicBezTo>
                      <a:pt x="3954" y="264382"/>
                      <a:pt x="22410" y="214551"/>
                      <a:pt x="45480" y="166104"/>
                    </a:cubicBezTo>
                    <a:cubicBezTo>
                      <a:pt x="48248" y="160106"/>
                      <a:pt x="48710" y="160567"/>
                      <a:pt x="65320" y="164258"/>
                    </a:cubicBezTo>
                    <a:cubicBezTo>
                      <a:pt x="64859" y="159183"/>
                      <a:pt x="55631" y="158721"/>
                      <a:pt x="58860" y="152262"/>
                    </a:cubicBezTo>
                    <a:cubicBezTo>
                      <a:pt x="75009" y="157337"/>
                      <a:pt x="82853" y="168411"/>
                      <a:pt x="83776" y="188712"/>
                    </a:cubicBezTo>
                    <a:cubicBezTo>
                      <a:pt x="85160" y="216396"/>
                      <a:pt x="76855" y="242696"/>
                      <a:pt x="72702" y="269457"/>
                    </a:cubicBezTo>
                    <a:cubicBezTo>
                      <a:pt x="69473" y="288375"/>
                      <a:pt x="65320" y="307292"/>
                      <a:pt x="70395" y="326671"/>
                    </a:cubicBezTo>
                    <a:cubicBezTo>
                      <a:pt x="73164" y="338667"/>
                      <a:pt x="79162" y="346511"/>
                      <a:pt x="90697" y="351125"/>
                    </a:cubicBezTo>
                    <a:cubicBezTo>
                      <a:pt x="134991" y="369581"/>
                      <a:pt x="182054" y="377886"/>
                      <a:pt x="229117" y="382500"/>
                    </a:cubicBezTo>
                    <a:cubicBezTo>
                      <a:pt x="305709" y="389882"/>
                      <a:pt x="382763" y="388498"/>
                      <a:pt x="458894" y="374195"/>
                    </a:cubicBezTo>
                    <a:cubicBezTo>
                      <a:pt x="470890" y="371888"/>
                      <a:pt x="479195" y="366351"/>
                      <a:pt x="487039" y="357585"/>
                    </a:cubicBezTo>
                    <a:cubicBezTo>
                      <a:pt x="536870" y="299448"/>
                      <a:pt x="601005" y="274533"/>
                      <a:pt x="676674" y="278685"/>
                    </a:cubicBezTo>
                    <a:cubicBezTo>
                      <a:pt x="712202" y="280531"/>
                      <a:pt x="746346" y="270841"/>
                      <a:pt x="780489" y="262998"/>
                    </a:cubicBezTo>
                    <a:cubicBezTo>
                      <a:pt x="799868" y="258845"/>
                      <a:pt x="818785" y="254692"/>
                      <a:pt x="838626" y="252385"/>
                    </a:cubicBezTo>
                    <a:cubicBezTo>
                      <a:pt x="855697" y="250540"/>
                      <a:pt x="871846" y="251463"/>
                      <a:pt x="886149" y="262075"/>
                    </a:cubicBezTo>
                    <a:cubicBezTo>
                      <a:pt x="894916" y="268534"/>
                      <a:pt x="905067" y="268996"/>
                      <a:pt x="915218" y="266227"/>
                    </a:cubicBezTo>
                    <a:cubicBezTo>
                      <a:pt x="924907" y="263920"/>
                      <a:pt x="934135" y="261613"/>
                      <a:pt x="943363" y="259306"/>
                    </a:cubicBezTo>
                    <a:cubicBezTo>
                      <a:pt x="965972" y="253308"/>
                      <a:pt x="984428" y="259306"/>
                      <a:pt x="996885" y="279608"/>
                    </a:cubicBezTo>
                    <a:cubicBezTo>
                      <a:pt x="1001038" y="286529"/>
                      <a:pt x="1005652" y="288375"/>
                      <a:pt x="1013496" y="288375"/>
                    </a:cubicBezTo>
                    <a:cubicBezTo>
                      <a:pt x="1033797" y="287913"/>
                      <a:pt x="1054099" y="288375"/>
                      <a:pt x="1075784" y="288375"/>
                    </a:cubicBezTo>
                    <a:cubicBezTo>
                      <a:pt x="1071632" y="279147"/>
                      <a:pt x="1063788" y="274533"/>
                      <a:pt x="1057328" y="269457"/>
                    </a:cubicBezTo>
                    <a:cubicBezTo>
                      <a:pt x="1014880" y="235775"/>
                      <a:pt x="966894" y="210860"/>
                      <a:pt x="922139" y="180869"/>
                    </a:cubicBezTo>
                    <a:cubicBezTo>
                      <a:pt x="869078" y="144879"/>
                      <a:pt x="822015" y="102892"/>
                      <a:pt x="775414" y="59521"/>
                    </a:cubicBezTo>
                    <a:cubicBezTo>
                      <a:pt x="761572" y="46601"/>
                      <a:pt x="750498" y="31837"/>
                      <a:pt x="750037" y="11535"/>
                    </a:cubicBezTo>
                    <a:cubicBezTo>
                      <a:pt x="750037" y="3230"/>
                      <a:pt x="751882" y="0"/>
                      <a:pt x="760649" y="0"/>
                    </a:cubicBezTo>
                    <a:close/>
                  </a:path>
                </a:pathLst>
              </a:custGeom>
              <a:grpFill/>
              <a:ln w="461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1" name="Up Arrow 7">
                <a:extLst>
                  <a:ext uri="{FF2B5EF4-FFF2-40B4-BE49-F238E27FC236}">
                    <a16:creationId xmlns:a16="http://schemas.microsoft.com/office/drawing/2014/main" id="{0C937FAC-C925-40BE-BAA6-361DE57A6ACE}"/>
                  </a:ext>
                </a:extLst>
              </p:cNvPr>
              <p:cNvSpPr/>
              <p:nvPr/>
            </p:nvSpPr>
            <p:spPr>
              <a:xfrm rot="10800000" flipV="1">
                <a:off x="4826586" y="1727004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694CC7B-CFA0-41D7-992B-5CF188F5A483}"/>
                </a:ext>
              </a:extLst>
            </p:cNvPr>
            <p:cNvGrpSpPr/>
            <p:nvPr/>
          </p:nvGrpSpPr>
          <p:grpSpPr>
            <a:xfrm flipH="1">
              <a:off x="654335" y="3123657"/>
              <a:ext cx="2503314" cy="3047413"/>
              <a:chOff x="5843802" y="2795035"/>
              <a:chExt cx="2503314" cy="3047413"/>
            </a:xfrm>
            <a:solidFill>
              <a:schemeClr val="accent4"/>
            </a:solidFill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124E9BD-BA2F-4C30-9132-147F9E81DA8A}"/>
                  </a:ext>
                </a:extLst>
              </p:cNvPr>
              <p:cNvSpPr/>
              <p:nvPr/>
            </p:nvSpPr>
            <p:spPr>
              <a:xfrm rot="2082747" flipH="1">
                <a:off x="6613404" y="2795035"/>
                <a:ext cx="1733712" cy="1835947"/>
              </a:xfrm>
              <a:custGeom>
                <a:avLst/>
                <a:gdLst>
                  <a:gd name="connsiteX0" fmla="*/ 975077 w 1504382"/>
                  <a:gd name="connsiteY0" fmla="*/ 0 h 1640133"/>
                  <a:gd name="connsiteX1" fmla="*/ 910776 w 1504382"/>
                  <a:gd name="connsiteY1" fmla="*/ 0 h 1640133"/>
                  <a:gd name="connsiteX2" fmla="*/ 870129 w 1504382"/>
                  <a:gd name="connsiteY2" fmla="*/ 13549 h 1640133"/>
                  <a:gd name="connsiteX3" fmla="*/ 795723 w 1504382"/>
                  <a:gd name="connsiteY3" fmla="*/ 17683 h 1640133"/>
                  <a:gd name="connsiteX4" fmla="*/ 602132 w 1504382"/>
                  <a:gd name="connsiteY4" fmla="*/ 95073 h 1640133"/>
                  <a:gd name="connsiteX5" fmla="*/ 562174 w 1504382"/>
                  <a:gd name="connsiteY5" fmla="*/ 126076 h 1640133"/>
                  <a:gd name="connsiteX6" fmla="*/ 541505 w 1504382"/>
                  <a:gd name="connsiteY6" fmla="*/ 175450 h 1640133"/>
                  <a:gd name="connsiteX7" fmla="*/ 545409 w 1504382"/>
                  <a:gd name="connsiteY7" fmla="*/ 200481 h 1640133"/>
                  <a:gd name="connsiteX8" fmla="*/ 499250 w 1504382"/>
                  <a:gd name="connsiteY8" fmla="*/ 294866 h 1640133"/>
                  <a:gd name="connsiteX9" fmla="*/ 421860 w 1504382"/>
                  <a:gd name="connsiteY9" fmla="*/ 339417 h 1640133"/>
                  <a:gd name="connsiteX10" fmla="*/ 411755 w 1504382"/>
                  <a:gd name="connsiteY10" fmla="*/ 406244 h 1640133"/>
                  <a:gd name="connsiteX11" fmla="*/ 454010 w 1504382"/>
                  <a:gd name="connsiteY11" fmla="*/ 449877 h 1640133"/>
                  <a:gd name="connsiteX12" fmla="*/ 533468 w 1504382"/>
                  <a:gd name="connsiteY12" fmla="*/ 471693 h 1640133"/>
                  <a:gd name="connsiteX13" fmla="*/ 571359 w 1504382"/>
                  <a:gd name="connsiteY13" fmla="*/ 448499 h 1640133"/>
                  <a:gd name="connsiteX14" fmla="*/ 589272 w 1504382"/>
                  <a:gd name="connsiteY14" fmla="*/ 433802 h 1640133"/>
                  <a:gd name="connsiteX15" fmla="*/ 607643 w 1504382"/>
                  <a:gd name="connsiteY15" fmla="*/ 439772 h 1640133"/>
                  <a:gd name="connsiteX16" fmla="*/ 599606 w 1504382"/>
                  <a:gd name="connsiteY16" fmla="*/ 456307 h 1640133"/>
                  <a:gd name="connsiteX17" fmla="*/ 551839 w 1504382"/>
                  <a:gd name="connsiteY17" fmla="*/ 478812 h 1640133"/>
                  <a:gd name="connsiteX18" fmla="*/ 528875 w 1504382"/>
                  <a:gd name="connsiteY18" fmla="*/ 503155 h 1640133"/>
                  <a:gd name="connsiteX19" fmla="*/ 559188 w 1504382"/>
                  <a:gd name="connsiteY19" fmla="*/ 540128 h 1640133"/>
                  <a:gd name="connsiteX20" fmla="*/ 611548 w 1504382"/>
                  <a:gd name="connsiteY20" fmla="*/ 537142 h 1640133"/>
                  <a:gd name="connsiteX21" fmla="*/ 635201 w 1504382"/>
                  <a:gd name="connsiteY21" fmla="*/ 533468 h 1640133"/>
                  <a:gd name="connsiteX22" fmla="*/ 653113 w 1504382"/>
                  <a:gd name="connsiteY22" fmla="*/ 538061 h 1640133"/>
                  <a:gd name="connsiteX23" fmla="*/ 654262 w 1504382"/>
                  <a:gd name="connsiteY23" fmla="*/ 560336 h 1640133"/>
                  <a:gd name="connsiteX24" fmla="*/ 640942 w 1504382"/>
                  <a:gd name="connsiteY24" fmla="*/ 575493 h 1640133"/>
                  <a:gd name="connsiteX25" fmla="*/ 529104 w 1504382"/>
                  <a:gd name="connsiteY25" fmla="*/ 699272 h 1640133"/>
                  <a:gd name="connsiteX26" fmla="*/ 504303 w 1504382"/>
                  <a:gd name="connsiteY26" fmla="*/ 764032 h 1640133"/>
                  <a:gd name="connsiteX27" fmla="*/ 469626 w 1504382"/>
                  <a:gd name="connsiteY27" fmla="*/ 805139 h 1640133"/>
                  <a:gd name="connsiteX28" fmla="*/ 302674 w 1504382"/>
                  <a:gd name="connsiteY28" fmla="*/ 902739 h 1640133"/>
                  <a:gd name="connsiteX29" fmla="*/ 175220 w 1504382"/>
                  <a:gd name="connsiteY29" fmla="*/ 992301 h 1640133"/>
                  <a:gd name="connsiteX30" fmla="*/ 88414 w 1504382"/>
                  <a:gd name="connsiteY30" fmla="*/ 1090360 h 1640133"/>
                  <a:gd name="connsiteX31" fmla="*/ 5282 w 1504382"/>
                  <a:gd name="connsiteY31" fmla="*/ 1293137 h 1640133"/>
                  <a:gd name="connsiteX32" fmla="*/ 0 w 1504382"/>
                  <a:gd name="connsiteY32" fmla="*/ 1303012 h 1640133"/>
                  <a:gd name="connsiteX33" fmla="*/ 0 w 1504382"/>
                  <a:gd name="connsiteY33" fmla="*/ 1378795 h 1640133"/>
                  <a:gd name="connsiteX34" fmla="*/ 30313 w 1504382"/>
                  <a:gd name="connsiteY34" fmla="*/ 1362720 h 1640133"/>
                  <a:gd name="connsiteX35" fmla="*/ 30543 w 1504382"/>
                  <a:gd name="connsiteY35" fmla="*/ 1387751 h 1640133"/>
                  <a:gd name="connsiteX36" fmla="*/ 39729 w 1504382"/>
                  <a:gd name="connsiteY36" fmla="*/ 1427710 h 1640133"/>
                  <a:gd name="connsiteX37" fmla="*/ 52130 w 1504382"/>
                  <a:gd name="connsiteY37" fmla="*/ 1435977 h 1640133"/>
                  <a:gd name="connsiteX38" fmla="*/ 60626 w 1504382"/>
                  <a:gd name="connsiteY38" fmla="*/ 1425183 h 1640133"/>
                  <a:gd name="connsiteX39" fmla="*/ 64301 w 1504382"/>
                  <a:gd name="connsiteY39" fmla="*/ 1413931 h 1640133"/>
                  <a:gd name="connsiteX40" fmla="*/ 67975 w 1504382"/>
                  <a:gd name="connsiteY40" fmla="*/ 1430925 h 1640133"/>
                  <a:gd name="connsiteX41" fmla="*/ 76013 w 1504382"/>
                  <a:gd name="connsiteY41" fmla="*/ 1441029 h 1640133"/>
                  <a:gd name="connsiteX42" fmla="*/ 88414 w 1504382"/>
                  <a:gd name="connsiteY42" fmla="*/ 1431614 h 1640133"/>
                  <a:gd name="connsiteX43" fmla="*/ 94384 w 1504382"/>
                  <a:gd name="connsiteY43" fmla="*/ 1408419 h 1640133"/>
                  <a:gd name="connsiteX44" fmla="*/ 99896 w 1504382"/>
                  <a:gd name="connsiteY44" fmla="*/ 1398085 h 1640133"/>
                  <a:gd name="connsiteX45" fmla="*/ 108393 w 1504382"/>
                  <a:gd name="connsiteY45" fmla="*/ 1410946 h 1640133"/>
                  <a:gd name="connsiteX46" fmla="*/ 126305 w 1504382"/>
                  <a:gd name="connsiteY46" fmla="*/ 1413012 h 1640133"/>
                  <a:gd name="connsiteX47" fmla="*/ 135721 w 1504382"/>
                  <a:gd name="connsiteY47" fmla="*/ 1392344 h 1640133"/>
                  <a:gd name="connsiteX48" fmla="*/ 158226 w 1504382"/>
                  <a:gd name="connsiteY48" fmla="*/ 1370069 h 1640133"/>
                  <a:gd name="connsiteX49" fmla="*/ 202318 w 1504382"/>
                  <a:gd name="connsiteY49" fmla="*/ 1329192 h 1640133"/>
                  <a:gd name="connsiteX50" fmla="*/ 213341 w 1504382"/>
                  <a:gd name="connsiteY50" fmla="*/ 1287166 h 1640133"/>
                  <a:gd name="connsiteX51" fmla="*/ 217475 w 1504382"/>
                  <a:gd name="connsiteY51" fmla="*/ 1270402 h 1640133"/>
                  <a:gd name="connsiteX52" fmla="*/ 244343 w 1504382"/>
                  <a:gd name="connsiteY52" fmla="*/ 1249964 h 1640133"/>
                  <a:gd name="connsiteX53" fmla="*/ 338269 w 1504382"/>
                  <a:gd name="connsiteY53" fmla="*/ 1253408 h 1640133"/>
                  <a:gd name="connsiteX54" fmla="*/ 531401 w 1504382"/>
                  <a:gd name="connsiteY54" fmla="*/ 1270862 h 1640133"/>
                  <a:gd name="connsiteX55" fmla="*/ 543572 w 1504382"/>
                  <a:gd name="connsiteY55" fmla="*/ 1273847 h 1640133"/>
                  <a:gd name="connsiteX56" fmla="*/ 547017 w 1504382"/>
                  <a:gd name="connsiteY56" fmla="*/ 1295204 h 1640133"/>
                  <a:gd name="connsiteX57" fmla="*/ 401651 w 1504382"/>
                  <a:gd name="connsiteY57" fmla="*/ 1398775 h 1640133"/>
                  <a:gd name="connsiteX58" fmla="*/ 375931 w 1504382"/>
                  <a:gd name="connsiteY58" fmla="*/ 1415998 h 1640133"/>
                  <a:gd name="connsiteX59" fmla="*/ 351358 w 1504382"/>
                  <a:gd name="connsiteY59" fmla="*/ 1432762 h 1640133"/>
                  <a:gd name="connsiteX60" fmla="*/ 329083 w 1504382"/>
                  <a:gd name="connsiteY60" fmla="*/ 1468357 h 1640133"/>
                  <a:gd name="connsiteX61" fmla="*/ 324720 w 1504382"/>
                  <a:gd name="connsiteY61" fmla="*/ 1541614 h 1640133"/>
                  <a:gd name="connsiteX62" fmla="*/ 340565 w 1504382"/>
                  <a:gd name="connsiteY62" fmla="*/ 1564579 h 1640133"/>
                  <a:gd name="connsiteX63" fmla="*/ 372256 w 1504382"/>
                  <a:gd name="connsiteY63" fmla="*/ 1563890 h 1640133"/>
                  <a:gd name="connsiteX64" fmla="*/ 396599 w 1504382"/>
                  <a:gd name="connsiteY64" fmla="*/ 1557689 h 1640133"/>
                  <a:gd name="connsiteX65" fmla="*/ 396369 w 1504382"/>
                  <a:gd name="connsiteY65" fmla="*/ 1559756 h 1640133"/>
                  <a:gd name="connsiteX66" fmla="*/ 413133 w 1504382"/>
                  <a:gd name="connsiteY66" fmla="*/ 1592825 h 1640133"/>
                  <a:gd name="connsiteX67" fmla="*/ 519919 w 1504382"/>
                  <a:gd name="connsiteY67" fmla="*/ 1582491 h 1640133"/>
                  <a:gd name="connsiteX68" fmla="*/ 544261 w 1504382"/>
                  <a:gd name="connsiteY68" fmla="*/ 1577669 h 1640133"/>
                  <a:gd name="connsiteX69" fmla="*/ 517852 w 1504382"/>
                  <a:gd name="connsiteY69" fmla="*/ 1608211 h 1640133"/>
                  <a:gd name="connsiteX70" fmla="*/ 511192 w 1504382"/>
                  <a:gd name="connsiteY70" fmla="*/ 1617397 h 1640133"/>
                  <a:gd name="connsiteX71" fmla="*/ 512111 w 1504382"/>
                  <a:gd name="connsiteY71" fmla="*/ 1628880 h 1640133"/>
                  <a:gd name="connsiteX72" fmla="*/ 521067 w 1504382"/>
                  <a:gd name="connsiteY72" fmla="*/ 1629569 h 1640133"/>
                  <a:gd name="connsiteX73" fmla="*/ 531401 w 1504382"/>
                  <a:gd name="connsiteY73" fmla="*/ 1627732 h 1640133"/>
                  <a:gd name="connsiteX74" fmla="*/ 533698 w 1504382"/>
                  <a:gd name="connsiteY74" fmla="*/ 1631636 h 1640133"/>
                  <a:gd name="connsiteX75" fmla="*/ 523109 w 1504382"/>
                  <a:gd name="connsiteY75" fmla="*/ 1640133 h 1640133"/>
                  <a:gd name="connsiteX76" fmla="*/ 1503385 w 1504382"/>
                  <a:gd name="connsiteY76" fmla="*/ 1569052 h 1640133"/>
                  <a:gd name="connsiteX77" fmla="*/ 1504382 w 1504382"/>
                  <a:gd name="connsiteY77" fmla="*/ 1556426 h 1640133"/>
                  <a:gd name="connsiteX78" fmla="*/ 1497751 w 1504382"/>
                  <a:gd name="connsiteY78" fmla="*/ 1472491 h 1640133"/>
                  <a:gd name="connsiteX79" fmla="*/ 1444244 w 1504382"/>
                  <a:gd name="connsiteY79" fmla="*/ 1240319 h 1640133"/>
                  <a:gd name="connsiteX80" fmla="*/ 1420131 w 1504382"/>
                  <a:gd name="connsiteY80" fmla="*/ 950046 h 1640133"/>
                  <a:gd name="connsiteX81" fmla="*/ 1393492 w 1504382"/>
                  <a:gd name="connsiteY81" fmla="*/ 736934 h 1640133"/>
                  <a:gd name="connsiteX82" fmla="*/ 1295893 w 1504382"/>
                  <a:gd name="connsiteY82" fmla="*/ 546328 h 1640133"/>
                  <a:gd name="connsiteX83" fmla="*/ 1242385 w 1504382"/>
                  <a:gd name="connsiteY83" fmla="*/ 456766 h 1640133"/>
                  <a:gd name="connsiteX84" fmla="*/ 1221717 w 1504382"/>
                  <a:gd name="connsiteY84" fmla="*/ 386035 h 1640133"/>
                  <a:gd name="connsiteX85" fmla="*/ 1066246 w 1504382"/>
                  <a:gd name="connsiteY85" fmla="*/ 122401 h 1640133"/>
                  <a:gd name="connsiteX86" fmla="*/ 1046727 w 1504382"/>
                  <a:gd name="connsiteY86" fmla="*/ 108393 h 1640133"/>
                  <a:gd name="connsiteX87" fmla="*/ 1018021 w 1504382"/>
                  <a:gd name="connsiteY87" fmla="*/ 53967 h 1640133"/>
                  <a:gd name="connsiteX88" fmla="*/ 994367 w 1504382"/>
                  <a:gd name="connsiteY88" fmla="*/ 11712 h 1640133"/>
                  <a:gd name="connsiteX89" fmla="*/ 975077 w 1504382"/>
                  <a:gd name="connsiteY89" fmla="*/ 0 h 1640133"/>
                  <a:gd name="connsiteX0" fmla="*/ 975077 w 1504382"/>
                  <a:gd name="connsiteY0" fmla="*/ 0 h 1631636"/>
                  <a:gd name="connsiteX1" fmla="*/ 910776 w 1504382"/>
                  <a:gd name="connsiteY1" fmla="*/ 0 h 1631636"/>
                  <a:gd name="connsiteX2" fmla="*/ 870129 w 1504382"/>
                  <a:gd name="connsiteY2" fmla="*/ 13549 h 1631636"/>
                  <a:gd name="connsiteX3" fmla="*/ 795723 w 1504382"/>
                  <a:gd name="connsiteY3" fmla="*/ 17683 h 1631636"/>
                  <a:gd name="connsiteX4" fmla="*/ 602132 w 1504382"/>
                  <a:gd name="connsiteY4" fmla="*/ 95073 h 1631636"/>
                  <a:gd name="connsiteX5" fmla="*/ 562174 w 1504382"/>
                  <a:gd name="connsiteY5" fmla="*/ 126076 h 1631636"/>
                  <a:gd name="connsiteX6" fmla="*/ 541505 w 1504382"/>
                  <a:gd name="connsiteY6" fmla="*/ 175450 h 1631636"/>
                  <a:gd name="connsiteX7" fmla="*/ 545409 w 1504382"/>
                  <a:gd name="connsiteY7" fmla="*/ 200481 h 1631636"/>
                  <a:gd name="connsiteX8" fmla="*/ 499250 w 1504382"/>
                  <a:gd name="connsiteY8" fmla="*/ 294866 h 1631636"/>
                  <a:gd name="connsiteX9" fmla="*/ 421860 w 1504382"/>
                  <a:gd name="connsiteY9" fmla="*/ 339417 h 1631636"/>
                  <a:gd name="connsiteX10" fmla="*/ 411755 w 1504382"/>
                  <a:gd name="connsiteY10" fmla="*/ 406244 h 1631636"/>
                  <a:gd name="connsiteX11" fmla="*/ 454010 w 1504382"/>
                  <a:gd name="connsiteY11" fmla="*/ 449877 h 1631636"/>
                  <a:gd name="connsiteX12" fmla="*/ 533468 w 1504382"/>
                  <a:gd name="connsiteY12" fmla="*/ 471693 h 1631636"/>
                  <a:gd name="connsiteX13" fmla="*/ 571359 w 1504382"/>
                  <a:gd name="connsiteY13" fmla="*/ 448499 h 1631636"/>
                  <a:gd name="connsiteX14" fmla="*/ 589272 w 1504382"/>
                  <a:gd name="connsiteY14" fmla="*/ 433802 h 1631636"/>
                  <a:gd name="connsiteX15" fmla="*/ 607643 w 1504382"/>
                  <a:gd name="connsiteY15" fmla="*/ 439772 h 1631636"/>
                  <a:gd name="connsiteX16" fmla="*/ 599606 w 1504382"/>
                  <a:gd name="connsiteY16" fmla="*/ 456307 h 1631636"/>
                  <a:gd name="connsiteX17" fmla="*/ 551839 w 1504382"/>
                  <a:gd name="connsiteY17" fmla="*/ 478812 h 1631636"/>
                  <a:gd name="connsiteX18" fmla="*/ 528875 w 1504382"/>
                  <a:gd name="connsiteY18" fmla="*/ 503155 h 1631636"/>
                  <a:gd name="connsiteX19" fmla="*/ 559188 w 1504382"/>
                  <a:gd name="connsiteY19" fmla="*/ 540128 h 1631636"/>
                  <a:gd name="connsiteX20" fmla="*/ 611548 w 1504382"/>
                  <a:gd name="connsiteY20" fmla="*/ 537142 h 1631636"/>
                  <a:gd name="connsiteX21" fmla="*/ 635201 w 1504382"/>
                  <a:gd name="connsiteY21" fmla="*/ 533468 h 1631636"/>
                  <a:gd name="connsiteX22" fmla="*/ 653113 w 1504382"/>
                  <a:gd name="connsiteY22" fmla="*/ 538061 h 1631636"/>
                  <a:gd name="connsiteX23" fmla="*/ 654262 w 1504382"/>
                  <a:gd name="connsiteY23" fmla="*/ 560336 h 1631636"/>
                  <a:gd name="connsiteX24" fmla="*/ 640942 w 1504382"/>
                  <a:gd name="connsiteY24" fmla="*/ 575493 h 1631636"/>
                  <a:gd name="connsiteX25" fmla="*/ 529104 w 1504382"/>
                  <a:gd name="connsiteY25" fmla="*/ 699272 h 1631636"/>
                  <a:gd name="connsiteX26" fmla="*/ 504303 w 1504382"/>
                  <a:gd name="connsiteY26" fmla="*/ 764032 h 1631636"/>
                  <a:gd name="connsiteX27" fmla="*/ 469626 w 1504382"/>
                  <a:gd name="connsiteY27" fmla="*/ 805139 h 1631636"/>
                  <a:gd name="connsiteX28" fmla="*/ 302674 w 1504382"/>
                  <a:gd name="connsiteY28" fmla="*/ 902739 h 1631636"/>
                  <a:gd name="connsiteX29" fmla="*/ 175220 w 1504382"/>
                  <a:gd name="connsiteY29" fmla="*/ 992301 h 1631636"/>
                  <a:gd name="connsiteX30" fmla="*/ 88414 w 1504382"/>
                  <a:gd name="connsiteY30" fmla="*/ 1090360 h 1631636"/>
                  <a:gd name="connsiteX31" fmla="*/ 5282 w 1504382"/>
                  <a:gd name="connsiteY31" fmla="*/ 1293137 h 1631636"/>
                  <a:gd name="connsiteX32" fmla="*/ 0 w 1504382"/>
                  <a:gd name="connsiteY32" fmla="*/ 1303012 h 1631636"/>
                  <a:gd name="connsiteX33" fmla="*/ 0 w 1504382"/>
                  <a:gd name="connsiteY33" fmla="*/ 1378795 h 1631636"/>
                  <a:gd name="connsiteX34" fmla="*/ 30313 w 1504382"/>
                  <a:gd name="connsiteY34" fmla="*/ 1362720 h 1631636"/>
                  <a:gd name="connsiteX35" fmla="*/ 30543 w 1504382"/>
                  <a:gd name="connsiteY35" fmla="*/ 1387751 h 1631636"/>
                  <a:gd name="connsiteX36" fmla="*/ 39729 w 1504382"/>
                  <a:gd name="connsiteY36" fmla="*/ 1427710 h 1631636"/>
                  <a:gd name="connsiteX37" fmla="*/ 52130 w 1504382"/>
                  <a:gd name="connsiteY37" fmla="*/ 1435977 h 1631636"/>
                  <a:gd name="connsiteX38" fmla="*/ 60626 w 1504382"/>
                  <a:gd name="connsiteY38" fmla="*/ 1425183 h 1631636"/>
                  <a:gd name="connsiteX39" fmla="*/ 64301 w 1504382"/>
                  <a:gd name="connsiteY39" fmla="*/ 1413931 h 1631636"/>
                  <a:gd name="connsiteX40" fmla="*/ 67975 w 1504382"/>
                  <a:gd name="connsiteY40" fmla="*/ 1430925 h 1631636"/>
                  <a:gd name="connsiteX41" fmla="*/ 76013 w 1504382"/>
                  <a:gd name="connsiteY41" fmla="*/ 1441029 h 1631636"/>
                  <a:gd name="connsiteX42" fmla="*/ 88414 w 1504382"/>
                  <a:gd name="connsiteY42" fmla="*/ 1431614 h 1631636"/>
                  <a:gd name="connsiteX43" fmla="*/ 94384 w 1504382"/>
                  <a:gd name="connsiteY43" fmla="*/ 1408419 h 1631636"/>
                  <a:gd name="connsiteX44" fmla="*/ 99896 w 1504382"/>
                  <a:gd name="connsiteY44" fmla="*/ 1398085 h 1631636"/>
                  <a:gd name="connsiteX45" fmla="*/ 108393 w 1504382"/>
                  <a:gd name="connsiteY45" fmla="*/ 1410946 h 1631636"/>
                  <a:gd name="connsiteX46" fmla="*/ 126305 w 1504382"/>
                  <a:gd name="connsiteY46" fmla="*/ 1413012 h 1631636"/>
                  <a:gd name="connsiteX47" fmla="*/ 135721 w 1504382"/>
                  <a:gd name="connsiteY47" fmla="*/ 1392344 h 1631636"/>
                  <a:gd name="connsiteX48" fmla="*/ 158226 w 1504382"/>
                  <a:gd name="connsiteY48" fmla="*/ 1370069 h 1631636"/>
                  <a:gd name="connsiteX49" fmla="*/ 202318 w 1504382"/>
                  <a:gd name="connsiteY49" fmla="*/ 1329192 h 1631636"/>
                  <a:gd name="connsiteX50" fmla="*/ 213341 w 1504382"/>
                  <a:gd name="connsiteY50" fmla="*/ 1287166 h 1631636"/>
                  <a:gd name="connsiteX51" fmla="*/ 217475 w 1504382"/>
                  <a:gd name="connsiteY51" fmla="*/ 1270402 h 1631636"/>
                  <a:gd name="connsiteX52" fmla="*/ 244343 w 1504382"/>
                  <a:gd name="connsiteY52" fmla="*/ 1249964 h 1631636"/>
                  <a:gd name="connsiteX53" fmla="*/ 338269 w 1504382"/>
                  <a:gd name="connsiteY53" fmla="*/ 1253408 h 1631636"/>
                  <a:gd name="connsiteX54" fmla="*/ 531401 w 1504382"/>
                  <a:gd name="connsiteY54" fmla="*/ 1270862 h 1631636"/>
                  <a:gd name="connsiteX55" fmla="*/ 543572 w 1504382"/>
                  <a:gd name="connsiteY55" fmla="*/ 1273847 h 1631636"/>
                  <a:gd name="connsiteX56" fmla="*/ 547017 w 1504382"/>
                  <a:gd name="connsiteY56" fmla="*/ 1295204 h 1631636"/>
                  <a:gd name="connsiteX57" fmla="*/ 401651 w 1504382"/>
                  <a:gd name="connsiteY57" fmla="*/ 1398775 h 1631636"/>
                  <a:gd name="connsiteX58" fmla="*/ 375931 w 1504382"/>
                  <a:gd name="connsiteY58" fmla="*/ 1415998 h 1631636"/>
                  <a:gd name="connsiteX59" fmla="*/ 351358 w 1504382"/>
                  <a:gd name="connsiteY59" fmla="*/ 1432762 h 1631636"/>
                  <a:gd name="connsiteX60" fmla="*/ 329083 w 1504382"/>
                  <a:gd name="connsiteY60" fmla="*/ 1468357 h 1631636"/>
                  <a:gd name="connsiteX61" fmla="*/ 324720 w 1504382"/>
                  <a:gd name="connsiteY61" fmla="*/ 1541614 h 1631636"/>
                  <a:gd name="connsiteX62" fmla="*/ 340565 w 1504382"/>
                  <a:gd name="connsiteY62" fmla="*/ 1564579 h 1631636"/>
                  <a:gd name="connsiteX63" fmla="*/ 372256 w 1504382"/>
                  <a:gd name="connsiteY63" fmla="*/ 1563890 h 1631636"/>
                  <a:gd name="connsiteX64" fmla="*/ 396599 w 1504382"/>
                  <a:gd name="connsiteY64" fmla="*/ 1557689 h 1631636"/>
                  <a:gd name="connsiteX65" fmla="*/ 396369 w 1504382"/>
                  <a:gd name="connsiteY65" fmla="*/ 1559756 h 1631636"/>
                  <a:gd name="connsiteX66" fmla="*/ 413133 w 1504382"/>
                  <a:gd name="connsiteY66" fmla="*/ 1592825 h 1631636"/>
                  <a:gd name="connsiteX67" fmla="*/ 519919 w 1504382"/>
                  <a:gd name="connsiteY67" fmla="*/ 1582491 h 1631636"/>
                  <a:gd name="connsiteX68" fmla="*/ 544261 w 1504382"/>
                  <a:gd name="connsiteY68" fmla="*/ 1577669 h 1631636"/>
                  <a:gd name="connsiteX69" fmla="*/ 517852 w 1504382"/>
                  <a:gd name="connsiteY69" fmla="*/ 1608211 h 1631636"/>
                  <a:gd name="connsiteX70" fmla="*/ 511192 w 1504382"/>
                  <a:gd name="connsiteY70" fmla="*/ 1617397 h 1631636"/>
                  <a:gd name="connsiteX71" fmla="*/ 512111 w 1504382"/>
                  <a:gd name="connsiteY71" fmla="*/ 1628880 h 1631636"/>
                  <a:gd name="connsiteX72" fmla="*/ 521067 w 1504382"/>
                  <a:gd name="connsiteY72" fmla="*/ 1629569 h 1631636"/>
                  <a:gd name="connsiteX73" fmla="*/ 531401 w 1504382"/>
                  <a:gd name="connsiteY73" fmla="*/ 1627732 h 1631636"/>
                  <a:gd name="connsiteX74" fmla="*/ 533698 w 1504382"/>
                  <a:gd name="connsiteY74" fmla="*/ 1631636 h 1631636"/>
                  <a:gd name="connsiteX75" fmla="*/ 1503385 w 1504382"/>
                  <a:gd name="connsiteY75" fmla="*/ 1569052 h 1631636"/>
                  <a:gd name="connsiteX76" fmla="*/ 1504382 w 1504382"/>
                  <a:gd name="connsiteY76" fmla="*/ 1556426 h 1631636"/>
                  <a:gd name="connsiteX77" fmla="*/ 1497751 w 1504382"/>
                  <a:gd name="connsiteY77" fmla="*/ 1472491 h 1631636"/>
                  <a:gd name="connsiteX78" fmla="*/ 1444244 w 1504382"/>
                  <a:gd name="connsiteY78" fmla="*/ 1240319 h 1631636"/>
                  <a:gd name="connsiteX79" fmla="*/ 1420131 w 1504382"/>
                  <a:gd name="connsiteY79" fmla="*/ 950046 h 1631636"/>
                  <a:gd name="connsiteX80" fmla="*/ 1393492 w 1504382"/>
                  <a:gd name="connsiteY80" fmla="*/ 736934 h 1631636"/>
                  <a:gd name="connsiteX81" fmla="*/ 1295893 w 1504382"/>
                  <a:gd name="connsiteY81" fmla="*/ 546328 h 1631636"/>
                  <a:gd name="connsiteX82" fmla="*/ 1242385 w 1504382"/>
                  <a:gd name="connsiteY82" fmla="*/ 456766 h 1631636"/>
                  <a:gd name="connsiteX83" fmla="*/ 1221717 w 1504382"/>
                  <a:gd name="connsiteY83" fmla="*/ 386035 h 1631636"/>
                  <a:gd name="connsiteX84" fmla="*/ 1066246 w 1504382"/>
                  <a:gd name="connsiteY84" fmla="*/ 122401 h 1631636"/>
                  <a:gd name="connsiteX85" fmla="*/ 1046727 w 1504382"/>
                  <a:gd name="connsiteY85" fmla="*/ 108393 h 1631636"/>
                  <a:gd name="connsiteX86" fmla="*/ 1018021 w 1504382"/>
                  <a:gd name="connsiteY86" fmla="*/ 53967 h 1631636"/>
                  <a:gd name="connsiteX87" fmla="*/ 994367 w 1504382"/>
                  <a:gd name="connsiteY87" fmla="*/ 11712 h 1631636"/>
                  <a:gd name="connsiteX88" fmla="*/ 975077 w 1504382"/>
                  <a:gd name="connsiteY88" fmla="*/ 0 h 1631636"/>
                  <a:gd name="connsiteX0" fmla="*/ 975077 w 1504382"/>
                  <a:gd name="connsiteY0" fmla="*/ 0 h 1629830"/>
                  <a:gd name="connsiteX1" fmla="*/ 910776 w 1504382"/>
                  <a:gd name="connsiteY1" fmla="*/ 0 h 1629830"/>
                  <a:gd name="connsiteX2" fmla="*/ 870129 w 1504382"/>
                  <a:gd name="connsiteY2" fmla="*/ 13549 h 1629830"/>
                  <a:gd name="connsiteX3" fmla="*/ 795723 w 1504382"/>
                  <a:gd name="connsiteY3" fmla="*/ 17683 h 1629830"/>
                  <a:gd name="connsiteX4" fmla="*/ 602132 w 1504382"/>
                  <a:gd name="connsiteY4" fmla="*/ 95073 h 1629830"/>
                  <a:gd name="connsiteX5" fmla="*/ 562174 w 1504382"/>
                  <a:gd name="connsiteY5" fmla="*/ 126076 h 1629830"/>
                  <a:gd name="connsiteX6" fmla="*/ 541505 w 1504382"/>
                  <a:gd name="connsiteY6" fmla="*/ 175450 h 1629830"/>
                  <a:gd name="connsiteX7" fmla="*/ 545409 w 1504382"/>
                  <a:gd name="connsiteY7" fmla="*/ 200481 h 1629830"/>
                  <a:gd name="connsiteX8" fmla="*/ 499250 w 1504382"/>
                  <a:gd name="connsiteY8" fmla="*/ 294866 h 1629830"/>
                  <a:gd name="connsiteX9" fmla="*/ 421860 w 1504382"/>
                  <a:gd name="connsiteY9" fmla="*/ 339417 h 1629830"/>
                  <a:gd name="connsiteX10" fmla="*/ 411755 w 1504382"/>
                  <a:gd name="connsiteY10" fmla="*/ 406244 h 1629830"/>
                  <a:gd name="connsiteX11" fmla="*/ 454010 w 1504382"/>
                  <a:gd name="connsiteY11" fmla="*/ 449877 h 1629830"/>
                  <a:gd name="connsiteX12" fmla="*/ 533468 w 1504382"/>
                  <a:gd name="connsiteY12" fmla="*/ 471693 h 1629830"/>
                  <a:gd name="connsiteX13" fmla="*/ 571359 w 1504382"/>
                  <a:gd name="connsiteY13" fmla="*/ 448499 h 1629830"/>
                  <a:gd name="connsiteX14" fmla="*/ 589272 w 1504382"/>
                  <a:gd name="connsiteY14" fmla="*/ 433802 h 1629830"/>
                  <a:gd name="connsiteX15" fmla="*/ 607643 w 1504382"/>
                  <a:gd name="connsiteY15" fmla="*/ 439772 h 1629830"/>
                  <a:gd name="connsiteX16" fmla="*/ 599606 w 1504382"/>
                  <a:gd name="connsiteY16" fmla="*/ 456307 h 1629830"/>
                  <a:gd name="connsiteX17" fmla="*/ 551839 w 1504382"/>
                  <a:gd name="connsiteY17" fmla="*/ 478812 h 1629830"/>
                  <a:gd name="connsiteX18" fmla="*/ 528875 w 1504382"/>
                  <a:gd name="connsiteY18" fmla="*/ 503155 h 1629830"/>
                  <a:gd name="connsiteX19" fmla="*/ 559188 w 1504382"/>
                  <a:gd name="connsiteY19" fmla="*/ 540128 h 1629830"/>
                  <a:gd name="connsiteX20" fmla="*/ 611548 w 1504382"/>
                  <a:gd name="connsiteY20" fmla="*/ 537142 h 1629830"/>
                  <a:gd name="connsiteX21" fmla="*/ 635201 w 1504382"/>
                  <a:gd name="connsiteY21" fmla="*/ 533468 h 1629830"/>
                  <a:gd name="connsiteX22" fmla="*/ 653113 w 1504382"/>
                  <a:gd name="connsiteY22" fmla="*/ 538061 h 1629830"/>
                  <a:gd name="connsiteX23" fmla="*/ 654262 w 1504382"/>
                  <a:gd name="connsiteY23" fmla="*/ 560336 h 1629830"/>
                  <a:gd name="connsiteX24" fmla="*/ 640942 w 1504382"/>
                  <a:gd name="connsiteY24" fmla="*/ 575493 h 1629830"/>
                  <a:gd name="connsiteX25" fmla="*/ 529104 w 1504382"/>
                  <a:gd name="connsiteY25" fmla="*/ 699272 h 1629830"/>
                  <a:gd name="connsiteX26" fmla="*/ 504303 w 1504382"/>
                  <a:gd name="connsiteY26" fmla="*/ 764032 h 1629830"/>
                  <a:gd name="connsiteX27" fmla="*/ 469626 w 1504382"/>
                  <a:gd name="connsiteY27" fmla="*/ 805139 h 1629830"/>
                  <a:gd name="connsiteX28" fmla="*/ 302674 w 1504382"/>
                  <a:gd name="connsiteY28" fmla="*/ 902739 h 1629830"/>
                  <a:gd name="connsiteX29" fmla="*/ 175220 w 1504382"/>
                  <a:gd name="connsiteY29" fmla="*/ 992301 h 1629830"/>
                  <a:gd name="connsiteX30" fmla="*/ 88414 w 1504382"/>
                  <a:gd name="connsiteY30" fmla="*/ 1090360 h 1629830"/>
                  <a:gd name="connsiteX31" fmla="*/ 5282 w 1504382"/>
                  <a:gd name="connsiteY31" fmla="*/ 1293137 h 1629830"/>
                  <a:gd name="connsiteX32" fmla="*/ 0 w 1504382"/>
                  <a:gd name="connsiteY32" fmla="*/ 1303012 h 1629830"/>
                  <a:gd name="connsiteX33" fmla="*/ 0 w 1504382"/>
                  <a:gd name="connsiteY33" fmla="*/ 1378795 h 1629830"/>
                  <a:gd name="connsiteX34" fmla="*/ 30313 w 1504382"/>
                  <a:gd name="connsiteY34" fmla="*/ 1362720 h 1629830"/>
                  <a:gd name="connsiteX35" fmla="*/ 30543 w 1504382"/>
                  <a:gd name="connsiteY35" fmla="*/ 1387751 h 1629830"/>
                  <a:gd name="connsiteX36" fmla="*/ 39729 w 1504382"/>
                  <a:gd name="connsiteY36" fmla="*/ 1427710 h 1629830"/>
                  <a:gd name="connsiteX37" fmla="*/ 52130 w 1504382"/>
                  <a:gd name="connsiteY37" fmla="*/ 1435977 h 1629830"/>
                  <a:gd name="connsiteX38" fmla="*/ 60626 w 1504382"/>
                  <a:gd name="connsiteY38" fmla="*/ 1425183 h 1629830"/>
                  <a:gd name="connsiteX39" fmla="*/ 64301 w 1504382"/>
                  <a:gd name="connsiteY39" fmla="*/ 1413931 h 1629830"/>
                  <a:gd name="connsiteX40" fmla="*/ 67975 w 1504382"/>
                  <a:gd name="connsiteY40" fmla="*/ 1430925 h 1629830"/>
                  <a:gd name="connsiteX41" fmla="*/ 76013 w 1504382"/>
                  <a:gd name="connsiteY41" fmla="*/ 1441029 h 1629830"/>
                  <a:gd name="connsiteX42" fmla="*/ 88414 w 1504382"/>
                  <a:gd name="connsiteY42" fmla="*/ 1431614 h 1629830"/>
                  <a:gd name="connsiteX43" fmla="*/ 94384 w 1504382"/>
                  <a:gd name="connsiteY43" fmla="*/ 1408419 h 1629830"/>
                  <a:gd name="connsiteX44" fmla="*/ 99896 w 1504382"/>
                  <a:gd name="connsiteY44" fmla="*/ 1398085 h 1629830"/>
                  <a:gd name="connsiteX45" fmla="*/ 108393 w 1504382"/>
                  <a:gd name="connsiteY45" fmla="*/ 1410946 h 1629830"/>
                  <a:gd name="connsiteX46" fmla="*/ 126305 w 1504382"/>
                  <a:gd name="connsiteY46" fmla="*/ 1413012 h 1629830"/>
                  <a:gd name="connsiteX47" fmla="*/ 135721 w 1504382"/>
                  <a:gd name="connsiteY47" fmla="*/ 1392344 h 1629830"/>
                  <a:gd name="connsiteX48" fmla="*/ 158226 w 1504382"/>
                  <a:gd name="connsiteY48" fmla="*/ 1370069 h 1629830"/>
                  <a:gd name="connsiteX49" fmla="*/ 202318 w 1504382"/>
                  <a:gd name="connsiteY49" fmla="*/ 1329192 h 1629830"/>
                  <a:gd name="connsiteX50" fmla="*/ 213341 w 1504382"/>
                  <a:gd name="connsiteY50" fmla="*/ 1287166 h 1629830"/>
                  <a:gd name="connsiteX51" fmla="*/ 217475 w 1504382"/>
                  <a:gd name="connsiteY51" fmla="*/ 1270402 h 1629830"/>
                  <a:gd name="connsiteX52" fmla="*/ 244343 w 1504382"/>
                  <a:gd name="connsiteY52" fmla="*/ 1249964 h 1629830"/>
                  <a:gd name="connsiteX53" fmla="*/ 338269 w 1504382"/>
                  <a:gd name="connsiteY53" fmla="*/ 1253408 h 1629830"/>
                  <a:gd name="connsiteX54" fmla="*/ 531401 w 1504382"/>
                  <a:gd name="connsiteY54" fmla="*/ 1270862 h 1629830"/>
                  <a:gd name="connsiteX55" fmla="*/ 543572 w 1504382"/>
                  <a:gd name="connsiteY55" fmla="*/ 1273847 h 1629830"/>
                  <a:gd name="connsiteX56" fmla="*/ 547017 w 1504382"/>
                  <a:gd name="connsiteY56" fmla="*/ 1295204 h 1629830"/>
                  <a:gd name="connsiteX57" fmla="*/ 401651 w 1504382"/>
                  <a:gd name="connsiteY57" fmla="*/ 1398775 h 1629830"/>
                  <a:gd name="connsiteX58" fmla="*/ 375931 w 1504382"/>
                  <a:gd name="connsiteY58" fmla="*/ 1415998 h 1629830"/>
                  <a:gd name="connsiteX59" fmla="*/ 351358 w 1504382"/>
                  <a:gd name="connsiteY59" fmla="*/ 1432762 h 1629830"/>
                  <a:gd name="connsiteX60" fmla="*/ 329083 w 1504382"/>
                  <a:gd name="connsiteY60" fmla="*/ 1468357 h 1629830"/>
                  <a:gd name="connsiteX61" fmla="*/ 324720 w 1504382"/>
                  <a:gd name="connsiteY61" fmla="*/ 1541614 h 1629830"/>
                  <a:gd name="connsiteX62" fmla="*/ 340565 w 1504382"/>
                  <a:gd name="connsiteY62" fmla="*/ 1564579 h 1629830"/>
                  <a:gd name="connsiteX63" fmla="*/ 372256 w 1504382"/>
                  <a:gd name="connsiteY63" fmla="*/ 1563890 h 1629830"/>
                  <a:gd name="connsiteX64" fmla="*/ 396599 w 1504382"/>
                  <a:gd name="connsiteY64" fmla="*/ 1557689 h 1629830"/>
                  <a:gd name="connsiteX65" fmla="*/ 396369 w 1504382"/>
                  <a:gd name="connsiteY65" fmla="*/ 1559756 h 1629830"/>
                  <a:gd name="connsiteX66" fmla="*/ 413133 w 1504382"/>
                  <a:gd name="connsiteY66" fmla="*/ 1592825 h 1629830"/>
                  <a:gd name="connsiteX67" fmla="*/ 519919 w 1504382"/>
                  <a:gd name="connsiteY67" fmla="*/ 1582491 h 1629830"/>
                  <a:gd name="connsiteX68" fmla="*/ 544261 w 1504382"/>
                  <a:gd name="connsiteY68" fmla="*/ 1577669 h 1629830"/>
                  <a:gd name="connsiteX69" fmla="*/ 517852 w 1504382"/>
                  <a:gd name="connsiteY69" fmla="*/ 1608211 h 1629830"/>
                  <a:gd name="connsiteX70" fmla="*/ 511192 w 1504382"/>
                  <a:gd name="connsiteY70" fmla="*/ 1617397 h 1629830"/>
                  <a:gd name="connsiteX71" fmla="*/ 512111 w 1504382"/>
                  <a:gd name="connsiteY71" fmla="*/ 1628880 h 1629830"/>
                  <a:gd name="connsiteX72" fmla="*/ 521067 w 1504382"/>
                  <a:gd name="connsiteY72" fmla="*/ 1629569 h 1629830"/>
                  <a:gd name="connsiteX73" fmla="*/ 531401 w 1504382"/>
                  <a:gd name="connsiteY73" fmla="*/ 1627732 h 1629830"/>
                  <a:gd name="connsiteX74" fmla="*/ 1503385 w 1504382"/>
                  <a:gd name="connsiteY74" fmla="*/ 1569052 h 1629830"/>
                  <a:gd name="connsiteX75" fmla="*/ 1504382 w 1504382"/>
                  <a:gd name="connsiteY75" fmla="*/ 1556426 h 1629830"/>
                  <a:gd name="connsiteX76" fmla="*/ 1497751 w 1504382"/>
                  <a:gd name="connsiteY76" fmla="*/ 1472491 h 1629830"/>
                  <a:gd name="connsiteX77" fmla="*/ 1444244 w 1504382"/>
                  <a:gd name="connsiteY77" fmla="*/ 1240319 h 1629830"/>
                  <a:gd name="connsiteX78" fmla="*/ 1420131 w 1504382"/>
                  <a:gd name="connsiteY78" fmla="*/ 950046 h 1629830"/>
                  <a:gd name="connsiteX79" fmla="*/ 1393492 w 1504382"/>
                  <a:gd name="connsiteY79" fmla="*/ 736934 h 1629830"/>
                  <a:gd name="connsiteX80" fmla="*/ 1295893 w 1504382"/>
                  <a:gd name="connsiteY80" fmla="*/ 546328 h 1629830"/>
                  <a:gd name="connsiteX81" fmla="*/ 1242385 w 1504382"/>
                  <a:gd name="connsiteY81" fmla="*/ 456766 h 1629830"/>
                  <a:gd name="connsiteX82" fmla="*/ 1221717 w 1504382"/>
                  <a:gd name="connsiteY82" fmla="*/ 386035 h 1629830"/>
                  <a:gd name="connsiteX83" fmla="*/ 1066246 w 1504382"/>
                  <a:gd name="connsiteY83" fmla="*/ 122401 h 1629830"/>
                  <a:gd name="connsiteX84" fmla="*/ 1046727 w 1504382"/>
                  <a:gd name="connsiteY84" fmla="*/ 108393 h 1629830"/>
                  <a:gd name="connsiteX85" fmla="*/ 1018021 w 1504382"/>
                  <a:gd name="connsiteY85" fmla="*/ 53967 h 1629830"/>
                  <a:gd name="connsiteX86" fmla="*/ 994367 w 1504382"/>
                  <a:gd name="connsiteY86" fmla="*/ 11712 h 1629830"/>
                  <a:gd name="connsiteX87" fmla="*/ 975077 w 1504382"/>
                  <a:gd name="connsiteY87" fmla="*/ 0 h 1629830"/>
                  <a:gd name="connsiteX0" fmla="*/ 975077 w 1504382"/>
                  <a:gd name="connsiteY0" fmla="*/ 0 h 1634129"/>
                  <a:gd name="connsiteX1" fmla="*/ 910776 w 1504382"/>
                  <a:gd name="connsiteY1" fmla="*/ 0 h 1634129"/>
                  <a:gd name="connsiteX2" fmla="*/ 870129 w 1504382"/>
                  <a:gd name="connsiteY2" fmla="*/ 13549 h 1634129"/>
                  <a:gd name="connsiteX3" fmla="*/ 795723 w 1504382"/>
                  <a:gd name="connsiteY3" fmla="*/ 17683 h 1634129"/>
                  <a:gd name="connsiteX4" fmla="*/ 602132 w 1504382"/>
                  <a:gd name="connsiteY4" fmla="*/ 95073 h 1634129"/>
                  <a:gd name="connsiteX5" fmla="*/ 562174 w 1504382"/>
                  <a:gd name="connsiteY5" fmla="*/ 126076 h 1634129"/>
                  <a:gd name="connsiteX6" fmla="*/ 541505 w 1504382"/>
                  <a:gd name="connsiteY6" fmla="*/ 175450 h 1634129"/>
                  <a:gd name="connsiteX7" fmla="*/ 545409 w 1504382"/>
                  <a:gd name="connsiteY7" fmla="*/ 200481 h 1634129"/>
                  <a:gd name="connsiteX8" fmla="*/ 499250 w 1504382"/>
                  <a:gd name="connsiteY8" fmla="*/ 294866 h 1634129"/>
                  <a:gd name="connsiteX9" fmla="*/ 421860 w 1504382"/>
                  <a:gd name="connsiteY9" fmla="*/ 339417 h 1634129"/>
                  <a:gd name="connsiteX10" fmla="*/ 411755 w 1504382"/>
                  <a:gd name="connsiteY10" fmla="*/ 406244 h 1634129"/>
                  <a:gd name="connsiteX11" fmla="*/ 454010 w 1504382"/>
                  <a:gd name="connsiteY11" fmla="*/ 449877 h 1634129"/>
                  <a:gd name="connsiteX12" fmla="*/ 533468 w 1504382"/>
                  <a:gd name="connsiteY12" fmla="*/ 471693 h 1634129"/>
                  <a:gd name="connsiteX13" fmla="*/ 571359 w 1504382"/>
                  <a:gd name="connsiteY13" fmla="*/ 448499 h 1634129"/>
                  <a:gd name="connsiteX14" fmla="*/ 589272 w 1504382"/>
                  <a:gd name="connsiteY14" fmla="*/ 433802 h 1634129"/>
                  <a:gd name="connsiteX15" fmla="*/ 607643 w 1504382"/>
                  <a:gd name="connsiteY15" fmla="*/ 439772 h 1634129"/>
                  <a:gd name="connsiteX16" fmla="*/ 599606 w 1504382"/>
                  <a:gd name="connsiteY16" fmla="*/ 456307 h 1634129"/>
                  <a:gd name="connsiteX17" fmla="*/ 551839 w 1504382"/>
                  <a:gd name="connsiteY17" fmla="*/ 478812 h 1634129"/>
                  <a:gd name="connsiteX18" fmla="*/ 528875 w 1504382"/>
                  <a:gd name="connsiteY18" fmla="*/ 503155 h 1634129"/>
                  <a:gd name="connsiteX19" fmla="*/ 559188 w 1504382"/>
                  <a:gd name="connsiteY19" fmla="*/ 540128 h 1634129"/>
                  <a:gd name="connsiteX20" fmla="*/ 611548 w 1504382"/>
                  <a:gd name="connsiteY20" fmla="*/ 537142 h 1634129"/>
                  <a:gd name="connsiteX21" fmla="*/ 635201 w 1504382"/>
                  <a:gd name="connsiteY21" fmla="*/ 533468 h 1634129"/>
                  <a:gd name="connsiteX22" fmla="*/ 653113 w 1504382"/>
                  <a:gd name="connsiteY22" fmla="*/ 538061 h 1634129"/>
                  <a:gd name="connsiteX23" fmla="*/ 654262 w 1504382"/>
                  <a:gd name="connsiteY23" fmla="*/ 560336 h 1634129"/>
                  <a:gd name="connsiteX24" fmla="*/ 640942 w 1504382"/>
                  <a:gd name="connsiteY24" fmla="*/ 575493 h 1634129"/>
                  <a:gd name="connsiteX25" fmla="*/ 529104 w 1504382"/>
                  <a:gd name="connsiteY25" fmla="*/ 699272 h 1634129"/>
                  <a:gd name="connsiteX26" fmla="*/ 504303 w 1504382"/>
                  <a:gd name="connsiteY26" fmla="*/ 764032 h 1634129"/>
                  <a:gd name="connsiteX27" fmla="*/ 469626 w 1504382"/>
                  <a:gd name="connsiteY27" fmla="*/ 805139 h 1634129"/>
                  <a:gd name="connsiteX28" fmla="*/ 302674 w 1504382"/>
                  <a:gd name="connsiteY28" fmla="*/ 902739 h 1634129"/>
                  <a:gd name="connsiteX29" fmla="*/ 175220 w 1504382"/>
                  <a:gd name="connsiteY29" fmla="*/ 992301 h 1634129"/>
                  <a:gd name="connsiteX30" fmla="*/ 88414 w 1504382"/>
                  <a:gd name="connsiteY30" fmla="*/ 1090360 h 1634129"/>
                  <a:gd name="connsiteX31" fmla="*/ 5282 w 1504382"/>
                  <a:gd name="connsiteY31" fmla="*/ 1293137 h 1634129"/>
                  <a:gd name="connsiteX32" fmla="*/ 0 w 1504382"/>
                  <a:gd name="connsiteY32" fmla="*/ 1303012 h 1634129"/>
                  <a:gd name="connsiteX33" fmla="*/ 0 w 1504382"/>
                  <a:gd name="connsiteY33" fmla="*/ 1378795 h 1634129"/>
                  <a:gd name="connsiteX34" fmla="*/ 30313 w 1504382"/>
                  <a:gd name="connsiteY34" fmla="*/ 1362720 h 1634129"/>
                  <a:gd name="connsiteX35" fmla="*/ 30543 w 1504382"/>
                  <a:gd name="connsiteY35" fmla="*/ 1387751 h 1634129"/>
                  <a:gd name="connsiteX36" fmla="*/ 39729 w 1504382"/>
                  <a:gd name="connsiteY36" fmla="*/ 1427710 h 1634129"/>
                  <a:gd name="connsiteX37" fmla="*/ 52130 w 1504382"/>
                  <a:gd name="connsiteY37" fmla="*/ 1435977 h 1634129"/>
                  <a:gd name="connsiteX38" fmla="*/ 60626 w 1504382"/>
                  <a:gd name="connsiteY38" fmla="*/ 1425183 h 1634129"/>
                  <a:gd name="connsiteX39" fmla="*/ 64301 w 1504382"/>
                  <a:gd name="connsiteY39" fmla="*/ 1413931 h 1634129"/>
                  <a:gd name="connsiteX40" fmla="*/ 67975 w 1504382"/>
                  <a:gd name="connsiteY40" fmla="*/ 1430925 h 1634129"/>
                  <a:gd name="connsiteX41" fmla="*/ 76013 w 1504382"/>
                  <a:gd name="connsiteY41" fmla="*/ 1441029 h 1634129"/>
                  <a:gd name="connsiteX42" fmla="*/ 88414 w 1504382"/>
                  <a:gd name="connsiteY42" fmla="*/ 1431614 h 1634129"/>
                  <a:gd name="connsiteX43" fmla="*/ 94384 w 1504382"/>
                  <a:gd name="connsiteY43" fmla="*/ 1408419 h 1634129"/>
                  <a:gd name="connsiteX44" fmla="*/ 99896 w 1504382"/>
                  <a:gd name="connsiteY44" fmla="*/ 1398085 h 1634129"/>
                  <a:gd name="connsiteX45" fmla="*/ 108393 w 1504382"/>
                  <a:gd name="connsiteY45" fmla="*/ 1410946 h 1634129"/>
                  <a:gd name="connsiteX46" fmla="*/ 126305 w 1504382"/>
                  <a:gd name="connsiteY46" fmla="*/ 1413012 h 1634129"/>
                  <a:gd name="connsiteX47" fmla="*/ 135721 w 1504382"/>
                  <a:gd name="connsiteY47" fmla="*/ 1392344 h 1634129"/>
                  <a:gd name="connsiteX48" fmla="*/ 158226 w 1504382"/>
                  <a:gd name="connsiteY48" fmla="*/ 1370069 h 1634129"/>
                  <a:gd name="connsiteX49" fmla="*/ 202318 w 1504382"/>
                  <a:gd name="connsiteY49" fmla="*/ 1329192 h 1634129"/>
                  <a:gd name="connsiteX50" fmla="*/ 213341 w 1504382"/>
                  <a:gd name="connsiteY50" fmla="*/ 1287166 h 1634129"/>
                  <a:gd name="connsiteX51" fmla="*/ 217475 w 1504382"/>
                  <a:gd name="connsiteY51" fmla="*/ 1270402 h 1634129"/>
                  <a:gd name="connsiteX52" fmla="*/ 244343 w 1504382"/>
                  <a:gd name="connsiteY52" fmla="*/ 1249964 h 1634129"/>
                  <a:gd name="connsiteX53" fmla="*/ 338269 w 1504382"/>
                  <a:gd name="connsiteY53" fmla="*/ 1253408 h 1634129"/>
                  <a:gd name="connsiteX54" fmla="*/ 531401 w 1504382"/>
                  <a:gd name="connsiteY54" fmla="*/ 1270862 h 1634129"/>
                  <a:gd name="connsiteX55" fmla="*/ 543572 w 1504382"/>
                  <a:gd name="connsiteY55" fmla="*/ 1273847 h 1634129"/>
                  <a:gd name="connsiteX56" fmla="*/ 547017 w 1504382"/>
                  <a:gd name="connsiteY56" fmla="*/ 1295204 h 1634129"/>
                  <a:gd name="connsiteX57" fmla="*/ 401651 w 1504382"/>
                  <a:gd name="connsiteY57" fmla="*/ 1398775 h 1634129"/>
                  <a:gd name="connsiteX58" fmla="*/ 375931 w 1504382"/>
                  <a:gd name="connsiteY58" fmla="*/ 1415998 h 1634129"/>
                  <a:gd name="connsiteX59" fmla="*/ 351358 w 1504382"/>
                  <a:gd name="connsiteY59" fmla="*/ 1432762 h 1634129"/>
                  <a:gd name="connsiteX60" fmla="*/ 329083 w 1504382"/>
                  <a:gd name="connsiteY60" fmla="*/ 1468357 h 1634129"/>
                  <a:gd name="connsiteX61" fmla="*/ 324720 w 1504382"/>
                  <a:gd name="connsiteY61" fmla="*/ 1541614 h 1634129"/>
                  <a:gd name="connsiteX62" fmla="*/ 340565 w 1504382"/>
                  <a:gd name="connsiteY62" fmla="*/ 1564579 h 1634129"/>
                  <a:gd name="connsiteX63" fmla="*/ 372256 w 1504382"/>
                  <a:gd name="connsiteY63" fmla="*/ 1563890 h 1634129"/>
                  <a:gd name="connsiteX64" fmla="*/ 396599 w 1504382"/>
                  <a:gd name="connsiteY64" fmla="*/ 1557689 h 1634129"/>
                  <a:gd name="connsiteX65" fmla="*/ 396369 w 1504382"/>
                  <a:gd name="connsiteY65" fmla="*/ 1559756 h 1634129"/>
                  <a:gd name="connsiteX66" fmla="*/ 413133 w 1504382"/>
                  <a:gd name="connsiteY66" fmla="*/ 1592825 h 1634129"/>
                  <a:gd name="connsiteX67" fmla="*/ 519919 w 1504382"/>
                  <a:gd name="connsiteY67" fmla="*/ 1582491 h 1634129"/>
                  <a:gd name="connsiteX68" fmla="*/ 544261 w 1504382"/>
                  <a:gd name="connsiteY68" fmla="*/ 1577669 h 1634129"/>
                  <a:gd name="connsiteX69" fmla="*/ 517852 w 1504382"/>
                  <a:gd name="connsiteY69" fmla="*/ 1608211 h 1634129"/>
                  <a:gd name="connsiteX70" fmla="*/ 511192 w 1504382"/>
                  <a:gd name="connsiteY70" fmla="*/ 1617397 h 1634129"/>
                  <a:gd name="connsiteX71" fmla="*/ 512111 w 1504382"/>
                  <a:gd name="connsiteY71" fmla="*/ 1628880 h 1634129"/>
                  <a:gd name="connsiteX72" fmla="*/ 521067 w 1504382"/>
                  <a:gd name="connsiteY72" fmla="*/ 1629569 h 1634129"/>
                  <a:gd name="connsiteX73" fmla="*/ 1503385 w 1504382"/>
                  <a:gd name="connsiteY73" fmla="*/ 1569052 h 1634129"/>
                  <a:gd name="connsiteX74" fmla="*/ 1504382 w 1504382"/>
                  <a:gd name="connsiteY74" fmla="*/ 1556426 h 1634129"/>
                  <a:gd name="connsiteX75" fmla="*/ 1497751 w 1504382"/>
                  <a:gd name="connsiteY75" fmla="*/ 1472491 h 1634129"/>
                  <a:gd name="connsiteX76" fmla="*/ 1444244 w 1504382"/>
                  <a:gd name="connsiteY76" fmla="*/ 1240319 h 1634129"/>
                  <a:gd name="connsiteX77" fmla="*/ 1420131 w 1504382"/>
                  <a:gd name="connsiteY77" fmla="*/ 950046 h 1634129"/>
                  <a:gd name="connsiteX78" fmla="*/ 1393492 w 1504382"/>
                  <a:gd name="connsiteY78" fmla="*/ 736934 h 1634129"/>
                  <a:gd name="connsiteX79" fmla="*/ 1295893 w 1504382"/>
                  <a:gd name="connsiteY79" fmla="*/ 546328 h 1634129"/>
                  <a:gd name="connsiteX80" fmla="*/ 1242385 w 1504382"/>
                  <a:gd name="connsiteY80" fmla="*/ 456766 h 1634129"/>
                  <a:gd name="connsiteX81" fmla="*/ 1221717 w 1504382"/>
                  <a:gd name="connsiteY81" fmla="*/ 386035 h 1634129"/>
                  <a:gd name="connsiteX82" fmla="*/ 1066246 w 1504382"/>
                  <a:gd name="connsiteY82" fmla="*/ 122401 h 1634129"/>
                  <a:gd name="connsiteX83" fmla="*/ 1046727 w 1504382"/>
                  <a:gd name="connsiteY83" fmla="*/ 108393 h 1634129"/>
                  <a:gd name="connsiteX84" fmla="*/ 1018021 w 1504382"/>
                  <a:gd name="connsiteY84" fmla="*/ 53967 h 1634129"/>
                  <a:gd name="connsiteX85" fmla="*/ 994367 w 1504382"/>
                  <a:gd name="connsiteY85" fmla="*/ 11712 h 1634129"/>
                  <a:gd name="connsiteX86" fmla="*/ 975077 w 1504382"/>
                  <a:gd name="connsiteY86" fmla="*/ 0 h 1634129"/>
                  <a:gd name="connsiteX0" fmla="*/ 975077 w 1504382"/>
                  <a:gd name="connsiteY0" fmla="*/ 0 h 1628880"/>
                  <a:gd name="connsiteX1" fmla="*/ 910776 w 1504382"/>
                  <a:gd name="connsiteY1" fmla="*/ 0 h 1628880"/>
                  <a:gd name="connsiteX2" fmla="*/ 870129 w 1504382"/>
                  <a:gd name="connsiteY2" fmla="*/ 13549 h 1628880"/>
                  <a:gd name="connsiteX3" fmla="*/ 795723 w 1504382"/>
                  <a:gd name="connsiteY3" fmla="*/ 17683 h 1628880"/>
                  <a:gd name="connsiteX4" fmla="*/ 602132 w 1504382"/>
                  <a:gd name="connsiteY4" fmla="*/ 95073 h 1628880"/>
                  <a:gd name="connsiteX5" fmla="*/ 562174 w 1504382"/>
                  <a:gd name="connsiteY5" fmla="*/ 126076 h 1628880"/>
                  <a:gd name="connsiteX6" fmla="*/ 541505 w 1504382"/>
                  <a:gd name="connsiteY6" fmla="*/ 175450 h 1628880"/>
                  <a:gd name="connsiteX7" fmla="*/ 545409 w 1504382"/>
                  <a:gd name="connsiteY7" fmla="*/ 200481 h 1628880"/>
                  <a:gd name="connsiteX8" fmla="*/ 499250 w 1504382"/>
                  <a:gd name="connsiteY8" fmla="*/ 294866 h 1628880"/>
                  <a:gd name="connsiteX9" fmla="*/ 421860 w 1504382"/>
                  <a:gd name="connsiteY9" fmla="*/ 339417 h 1628880"/>
                  <a:gd name="connsiteX10" fmla="*/ 411755 w 1504382"/>
                  <a:gd name="connsiteY10" fmla="*/ 406244 h 1628880"/>
                  <a:gd name="connsiteX11" fmla="*/ 454010 w 1504382"/>
                  <a:gd name="connsiteY11" fmla="*/ 449877 h 1628880"/>
                  <a:gd name="connsiteX12" fmla="*/ 533468 w 1504382"/>
                  <a:gd name="connsiteY12" fmla="*/ 471693 h 1628880"/>
                  <a:gd name="connsiteX13" fmla="*/ 571359 w 1504382"/>
                  <a:gd name="connsiteY13" fmla="*/ 448499 h 1628880"/>
                  <a:gd name="connsiteX14" fmla="*/ 589272 w 1504382"/>
                  <a:gd name="connsiteY14" fmla="*/ 433802 h 1628880"/>
                  <a:gd name="connsiteX15" fmla="*/ 607643 w 1504382"/>
                  <a:gd name="connsiteY15" fmla="*/ 439772 h 1628880"/>
                  <a:gd name="connsiteX16" fmla="*/ 599606 w 1504382"/>
                  <a:gd name="connsiteY16" fmla="*/ 456307 h 1628880"/>
                  <a:gd name="connsiteX17" fmla="*/ 551839 w 1504382"/>
                  <a:gd name="connsiteY17" fmla="*/ 478812 h 1628880"/>
                  <a:gd name="connsiteX18" fmla="*/ 528875 w 1504382"/>
                  <a:gd name="connsiteY18" fmla="*/ 503155 h 1628880"/>
                  <a:gd name="connsiteX19" fmla="*/ 559188 w 1504382"/>
                  <a:gd name="connsiteY19" fmla="*/ 540128 h 1628880"/>
                  <a:gd name="connsiteX20" fmla="*/ 611548 w 1504382"/>
                  <a:gd name="connsiteY20" fmla="*/ 537142 h 1628880"/>
                  <a:gd name="connsiteX21" fmla="*/ 635201 w 1504382"/>
                  <a:gd name="connsiteY21" fmla="*/ 533468 h 1628880"/>
                  <a:gd name="connsiteX22" fmla="*/ 653113 w 1504382"/>
                  <a:gd name="connsiteY22" fmla="*/ 538061 h 1628880"/>
                  <a:gd name="connsiteX23" fmla="*/ 654262 w 1504382"/>
                  <a:gd name="connsiteY23" fmla="*/ 560336 h 1628880"/>
                  <a:gd name="connsiteX24" fmla="*/ 640942 w 1504382"/>
                  <a:gd name="connsiteY24" fmla="*/ 575493 h 1628880"/>
                  <a:gd name="connsiteX25" fmla="*/ 529104 w 1504382"/>
                  <a:gd name="connsiteY25" fmla="*/ 699272 h 1628880"/>
                  <a:gd name="connsiteX26" fmla="*/ 504303 w 1504382"/>
                  <a:gd name="connsiteY26" fmla="*/ 764032 h 1628880"/>
                  <a:gd name="connsiteX27" fmla="*/ 469626 w 1504382"/>
                  <a:gd name="connsiteY27" fmla="*/ 805139 h 1628880"/>
                  <a:gd name="connsiteX28" fmla="*/ 302674 w 1504382"/>
                  <a:gd name="connsiteY28" fmla="*/ 902739 h 1628880"/>
                  <a:gd name="connsiteX29" fmla="*/ 175220 w 1504382"/>
                  <a:gd name="connsiteY29" fmla="*/ 992301 h 1628880"/>
                  <a:gd name="connsiteX30" fmla="*/ 88414 w 1504382"/>
                  <a:gd name="connsiteY30" fmla="*/ 1090360 h 1628880"/>
                  <a:gd name="connsiteX31" fmla="*/ 5282 w 1504382"/>
                  <a:gd name="connsiteY31" fmla="*/ 1293137 h 1628880"/>
                  <a:gd name="connsiteX32" fmla="*/ 0 w 1504382"/>
                  <a:gd name="connsiteY32" fmla="*/ 1303012 h 1628880"/>
                  <a:gd name="connsiteX33" fmla="*/ 0 w 1504382"/>
                  <a:gd name="connsiteY33" fmla="*/ 1378795 h 1628880"/>
                  <a:gd name="connsiteX34" fmla="*/ 30313 w 1504382"/>
                  <a:gd name="connsiteY34" fmla="*/ 1362720 h 1628880"/>
                  <a:gd name="connsiteX35" fmla="*/ 30543 w 1504382"/>
                  <a:gd name="connsiteY35" fmla="*/ 1387751 h 1628880"/>
                  <a:gd name="connsiteX36" fmla="*/ 39729 w 1504382"/>
                  <a:gd name="connsiteY36" fmla="*/ 1427710 h 1628880"/>
                  <a:gd name="connsiteX37" fmla="*/ 52130 w 1504382"/>
                  <a:gd name="connsiteY37" fmla="*/ 1435977 h 1628880"/>
                  <a:gd name="connsiteX38" fmla="*/ 60626 w 1504382"/>
                  <a:gd name="connsiteY38" fmla="*/ 1425183 h 1628880"/>
                  <a:gd name="connsiteX39" fmla="*/ 64301 w 1504382"/>
                  <a:gd name="connsiteY39" fmla="*/ 1413931 h 1628880"/>
                  <a:gd name="connsiteX40" fmla="*/ 67975 w 1504382"/>
                  <a:gd name="connsiteY40" fmla="*/ 1430925 h 1628880"/>
                  <a:gd name="connsiteX41" fmla="*/ 76013 w 1504382"/>
                  <a:gd name="connsiteY41" fmla="*/ 1441029 h 1628880"/>
                  <a:gd name="connsiteX42" fmla="*/ 88414 w 1504382"/>
                  <a:gd name="connsiteY42" fmla="*/ 1431614 h 1628880"/>
                  <a:gd name="connsiteX43" fmla="*/ 94384 w 1504382"/>
                  <a:gd name="connsiteY43" fmla="*/ 1408419 h 1628880"/>
                  <a:gd name="connsiteX44" fmla="*/ 99896 w 1504382"/>
                  <a:gd name="connsiteY44" fmla="*/ 1398085 h 1628880"/>
                  <a:gd name="connsiteX45" fmla="*/ 108393 w 1504382"/>
                  <a:gd name="connsiteY45" fmla="*/ 1410946 h 1628880"/>
                  <a:gd name="connsiteX46" fmla="*/ 126305 w 1504382"/>
                  <a:gd name="connsiteY46" fmla="*/ 1413012 h 1628880"/>
                  <a:gd name="connsiteX47" fmla="*/ 135721 w 1504382"/>
                  <a:gd name="connsiteY47" fmla="*/ 1392344 h 1628880"/>
                  <a:gd name="connsiteX48" fmla="*/ 158226 w 1504382"/>
                  <a:gd name="connsiteY48" fmla="*/ 1370069 h 1628880"/>
                  <a:gd name="connsiteX49" fmla="*/ 202318 w 1504382"/>
                  <a:gd name="connsiteY49" fmla="*/ 1329192 h 1628880"/>
                  <a:gd name="connsiteX50" fmla="*/ 213341 w 1504382"/>
                  <a:gd name="connsiteY50" fmla="*/ 1287166 h 1628880"/>
                  <a:gd name="connsiteX51" fmla="*/ 217475 w 1504382"/>
                  <a:gd name="connsiteY51" fmla="*/ 1270402 h 1628880"/>
                  <a:gd name="connsiteX52" fmla="*/ 244343 w 1504382"/>
                  <a:gd name="connsiteY52" fmla="*/ 1249964 h 1628880"/>
                  <a:gd name="connsiteX53" fmla="*/ 338269 w 1504382"/>
                  <a:gd name="connsiteY53" fmla="*/ 1253408 h 1628880"/>
                  <a:gd name="connsiteX54" fmla="*/ 531401 w 1504382"/>
                  <a:gd name="connsiteY54" fmla="*/ 1270862 h 1628880"/>
                  <a:gd name="connsiteX55" fmla="*/ 543572 w 1504382"/>
                  <a:gd name="connsiteY55" fmla="*/ 1273847 h 1628880"/>
                  <a:gd name="connsiteX56" fmla="*/ 547017 w 1504382"/>
                  <a:gd name="connsiteY56" fmla="*/ 1295204 h 1628880"/>
                  <a:gd name="connsiteX57" fmla="*/ 401651 w 1504382"/>
                  <a:gd name="connsiteY57" fmla="*/ 1398775 h 1628880"/>
                  <a:gd name="connsiteX58" fmla="*/ 375931 w 1504382"/>
                  <a:gd name="connsiteY58" fmla="*/ 1415998 h 1628880"/>
                  <a:gd name="connsiteX59" fmla="*/ 351358 w 1504382"/>
                  <a:gd name="connsiteY59" fmla="*/ 1432762 h 1628880"/>
                  <a:gd name="connsiteX60" fmla="*/ 329083 w 1504382"/>
                  <a:gd name="connsiteY60" fmla="*/ 1468357 h 1628880"/>
                  <a:gd name="connsiteX61" fmla="*/ 324720 w 1504382"/>
                  <a:gd name="connsiteY61" fmla="*/ 1541614 h 1628880"/>
                  <a:gd name="connsiteX62" fmla="*/ 340565 w 1504382"/>
                  <a:gd name="connsiteY62" fmla="*/ 1564579 h 1628880"/>
                  <a:gd name="connsiteX63" fmla="*/ 372256 w 1504382"/>
                  <a:gd name="connsiteY63" fmla="*/ 1563890 h 1628880"/>
                  <a:gd name="connsiteX64" fmla="*/ 396599 w 1504382"/>
                  <a:gd name="connsiteY64" fmla="*/ 1557689 h 1628880"/>
                  <a:gd name="connsiteX65" fmla="*/ 396369 w 1504382"/>
                  <a:gd name="connsiteY65" fmla="*/ 1559756 h 1628880"/>
                  <a:gd name="connsiteX66" fmla="*/ 413133 w 1504382"/>
                  <a:gd name="connsiteY66" fmla="*/ 1592825 h 1628880"/>
                  <a:gd name="connsiteX67" fmla="*/ 519919 w 1504382"/>
                  <a:gd name="connsiteY67" fmla="*/ 1582491 h 1628880"/>
                  <a:gd name="connsiteX68" fmla="*/ 544261 w 1504382"/>
                  <a:gd name="connsiteY68" fmla="*/ 1577669 h 1628880"/>
                  <a:gd name="connsiteX69" fmla="*/ 517852 w 1504382"/>
                  <a:gd name="connsiteY69" fmla="*/ 1608211 h 1628880"/>
                  <a:gd name="connsiteX70" fmla="*/ 511192 w 1504382"/>
                  <a:gd name="connsiteY70" fmla="*/ 1617397 h 1628880"/>
                  <a:gd name="connsiteX71" fmla="*/ 512111 w 1504382"/>
                  <a:gd name="connsiteY71" fmla="*/ 1628880 h 1628880"/>
                  <a:gd name="connsiteX72" fmla="*/ 1503385 w 1504382"/>
                  <a:gd name="connsiteY72" fmla="*/ 1569052 h 1628880"/>
                  <a:gd name="connsiteX73" fmla="*/ 1504382 w 1504382"/>
                  <a:gd name="connsiteY73" fmla="*/ 1556426 h 1628880"/>
                  <a:gd name="connsiteX74" fmla="*/ 1497751 w 1504382"/>
                  <a:gd name="connsiteY74" fmla="*/ 1472491 h 1628880"/>
                  <a:gd name="connsiteX75" fmla="*/ 1444244 w 1504382"/>
                  <a:gd name="connsiteY75" fmla="*/ 1240319 h 1628880"/>
                  <a:gd name="connsiteX76" fmla="*/ 1420131 w 1504382"/>
                  <a:gd name="connsiteY76" fmla="*/ 950046 h 1628880"/>
                  <a:gd name="connsiteX77" fmla="*/ 1393492 w 1504382"/>
                  <a:gd name="connsiteY77" fmla="*/ 736934 h 1628880"/>
                  <a:gd name="connsiteX78" fmla="*/ 1295893 w 1504382"/>
                  <a:gd name="connsiteY78" fmla="*/ 546328 h 1628880"/>
                  <a:gd name="connsiteX79" fmla="*/ 1242385 w 1504382"/>
                  <a:gd name="connsiteY79" fmla="*/ 456766 h 1628880"/>
                  <a:gd name="connsiteX80" fmla="*/ 1221717 w 1504382"/>
                  <a:gd name="connsiteY80" fmla="*/ 386035 h 1628880"/>
                  <a:gd name="connsiteX81" fmla="*/ 1066246 w 1504382"/>
                  <a:gd name="connsiteY81" fmla="*/ 122401 h 1628880"/>
                  <a:gd name="connsiteX82" fmla="*/ 1046727 w 1504382"/>
                  <a:gd name="connsiteY82" fmla="*/ 108393 h 1628880"/>
                  <a:gd name="connsiteX83" fmla="*/ 1018021 w 1504382"/>
                  <a:gd name="connsiteY83" fmla="*/ 53967 h 1628880"/>
                  <a:gd name="connsiteX84" fmla="*/ 994367 w 1504382"/>
                  <a:gd name="connsiteY84" fmla="*/ 11712 h 1628880"/>
                  <a:gd name="connsiteX85" fmla="*/ 975077 w 1504382"/>
                  <a:gd name="connsiteY85" fmla="*/ 0 h 1628880"/>
                  <a:gd name="connsiteX0" fmla="*/ 975077 w 1504382"/>
                  <a:gd name="connsiteY0" fmla="*/ 0 h 1617397"/>
                  <a:gd name="connsiteX1" fmla="*/ 910776 w 1504382"/>
                  <a:gd name="connsiteY1" fmla="*/ 0 h 1617397"/>
                  <a:gd name="connsiteX2" fmla="*/ 870129 w 1504382"/>
                  <a:gd name="connsiteY2" fmla="*/ 13549 h 1617397"/>
                  <a:gd name="connsiteX3" fmla="*/ 795723 w 1504382"/>
                  <a:gd name="connsiteY3" fmla="*/ 17683 h 1617397"/>
                  <a:gd name="connsiteX4" fmla="*/ 602132 w 1504382"/>
                  <a:gd name="connsiteY4" fmla="*/ 95073 h 1617397"/>
                  <a:gd name="connsiteX5" fmla="*/ 562174 w 1504382"/>
                  <a:gd name="connsiteY5" fmla="*/ 126076 h 1617397"/>
                  <a:gd name="connsiteX6" fmla="*/ 541505 w 1504382"/>
                  <a:gd name="connsiteY6" fmla="*/ 175450 h 1617397"/>
                  <a:gd name="connsiteX7" fmla="*/ 545409 w 1504382"/>
                  <a:gd name="connsiteY7" fmla="*/ 200481 h 1617397"/>
                  <a:gd name="connsiteX8" fmla="*/ 499250 w 1504382"/>
                  <a:gd name="connsiteY8" fmla="*/ 294866 h 1617397"/>
                  <a:gd name="connsiteX9" fmla="*/ 421860 w 1504382"/>
                  <a:gd name="connsiteY9" fmla="*/ 339417 h 1617397"/>
                  <a:gd name="connsiteX10" fmla="*/ 411755 w 1504382"/>
                  <a:gd name="connsiteY10" fmla="*/ 406244 h 1617397"/>
                  <a:gd name="connsiteX11" fmla="*/ 454010 w 1504382"/>
                  <a:gd name="connsiteY11" fmla="*/ 449877 h 1617397"/>
                  <a:gd name="connsiteX12" fmla="*/ 533468 w 1504382"/>
                  <a:gd name="connsiteY12" fmla="*/ 471693 h 1617397"/>
                  <a:gd name="connsiteX13" fmla="*/ 571359 w 1504382"/>
                  <a:gd name="connsiteY13" fmla="*/ 448499 h 1617397"/>
                  <a:gd name="connsiteX14" fmla="*/ 589272 w 1504382"/>
                  <a:gd name="connsiteY14" fmla="*/ 433802 h 1617397"/>
                  <a:gd name="connsiteX15" fmla="*/ 607643 w 1504382"/>
                  <a:gd name="connsiteY15" fmla="*/ 439772 h 1617397"/>
                  <a:gd name="connsiteX16" fmla="*/ 599606 w 1504382"/>
                  <a:gd name="connsiteY16" fmla="*/ 456307 h 1617397"/>
                  <a:gd name="connsiteX17" fmla="*/ 551839 w 1504382"/>
                  <a:gd name="connsiteY17" fmla="*/ 478812 h 1617397"/>
                  <a:gd name="connsiteX18" fmla="*/ 528875 w 1504382"/>
                  <a:gd name="connsiteY18" fmla="*/ 503155 h 1617397"/>
                  <a:gd name="connsiteX19" fmla="*/ 559188 w 1504382"/>
                  <a:gd name="connsiteY19" fmla="*/ 540128 h 1617397"/>
                  <a:gd name="connsiteX20" fmla="*/ 611548 w 1504382"/>
                  <a:gd name="connsiteY20" fmla="*/ 537142 h 1617397"/>
                  <a:gd name="connsiteX21" fmla="*/ 635201 w 1504382"/>
                  <a:gd name="connsiteY21" fmla="*/ 533468 h 1617397"/>
                  <a:gd name="connsiteX22" fmla="*/ 653113 w 1504382"/>
                  <a:gd name="connsiteY22" fmla="*/ 538061 h 1617397"/>
                  <a:gd name="connsiteX23" fmla="*/ 654262 w 1504382"/>
                  <a:gd name="connsiteY23" fmla="*/ 560336 h 1617397"/>
                  <a:gd name="connsiteX24" fmla="*/ 640942 w 1504382"/>
                  <a:gd name="connsiteY24" fmla="*/ 575493 h 1617397"/>
                  <a:gd name="connsiteX25" fmla="*/ 529104 w 1504382"/>
                  <a:gd name="connsiteY25" fmla="*/ 699272 h 1617397"/>
                  <a:gd name="connsiteX26" fmla="*/ 504303 w 1504382"/>
                  <a:gd name="connsiteY26" fmla="*/ 764032 h 1617397"/>
                  <a:gd name="connsiteX27" fmla="*/ 469626 w 1504382"/>
                  <a:gd name="connsiteY27" fmla="*/ 805139 h 1617397"/>
                  <a:gd name="connsiteX28" fmla="*/ 302674 w 1504382"/>
                  <a:gd name="connsiteY28" fmla="*/ 902739 h 1617397"/>
                  <a:gd name="connsiteX29" fmla="*/ 175220 w 1504382"/>
                  <a:gd name="connsiteY29" fmla="*/ 992301 h 1617397"/>
                  <a:gd name="connsiteX30" fmla="*/ 88414 w 1504382"/>
                  <a:gd name="connsiteY30" fmla="*/ 1090360 h 1617397"/>
                  <a:gd name="connsiteX31" fmla="*/ 5282 w 1504382"/>
                  <a:gd name="connsiteY31" fmla="*/ 1293137 h 1617397"/>
                  <a:gd name="connsiteX32" fmla="*/ 0 w 1504382"/>
                  <a:gd name="connsiteY32" fmla="*/ 1303012 h 1617397"/>
                  <a:gd name="connsiteX33" fmla="*/ 0 w 1504382"/>
                  <a:gd name="connsiteY33" fmla="*/ 1378795 h 1617397"/>
                  <a:gd name="connsiteX34" fmla="*/ 30313 w 1504382"/>
                  <a:gd name="connsiteY34" fmla="*/ 1362720 h 1617397"/>
                  <a:gd name="connsiteX35" fmla="*/ 30543 w 1504382"/>
                  <a:gd name="connsiteY35" fmla="*/ 1387751 h 1617397"/>
                  <a:gd name="connsiteX36" fmla="*/ 39729 w 1504382"/>
                  <a:gd name="connsiteY36" fmla="*/ 1427710 h 1617397"/>
                  <a:gd name="connsiteX37" fmla="*/ 52130 w 1504382"/>
                  <a:gd name="connsiteY37" fmla="*/ 1435977 h 1617397"/>
                  <a:gd name="connsiteX38" fmla="*/ 60626 w 1504382"/>
                  <a:gd name="connsiteY38" fmla="*/ 1425183 h 1617397"/>
                  <a:gd name="connsiteX39" fmla="*/ 64301 w 1504382"/>
                  <a:gd name="connsiteY39" fmla="*/ 1413931 h 1617397"/>
                  <a:gd name="connsiteX40" fmla="*/ 67975 w 1504382"/>
                  <a:gd name="connsiteY40" fmla="*/ 1430925 h 1617397"/>
                  <a:gd name="connsiteX41" fmla="*/ 76013 w 1504382"/>
                  <a:gd name="connsiteY41" fmla="*/ 1441029 h 1617397"/>
                  <a:gd name="connsiteX42" fmla="*/ 88414 w 1504382"/>
                  <a:gd name="connsiteY42" fmla="*/ 1431614 h 1617397"/>
                  <a:gd name="connsiteX43" fmla="*/ 94384 w 1504382"/>
                  <a:gd name="connsiteY43" fmla="*/ 1408419 h 1617397"/>
                  <a:gd name="connsiteX44" fmla="*/ 99896 w 1504382"/>
                  <a:gd name="connsiteY44" fmla="*/ 1398085 h 1617397"/>
                  <a:gd name="connsiteX45" fmla="*/ 108393 w 1504382"/>
                  <a:gd name="connsiteY45" fmla="*/ 1410946 h 1617397"/>
                  <a:gd name="connsiteX46" fmla="*/ 126305 w 1504382"/>
                  <a:gd name="connsiteY46" fmla="*/ 1413012 h 1617397"/>
                  <a:gd name="connsiteX47" fmla="*/ 135721 w 1504382"/>
                  <a:gd name="connsiteY47" fmla="*/ 1392344 h 1617397"/>
                  <a:gd name="connsiteX48" fmla="*/ 158226 w 1504382"/>
                  <a:gd name="connsiteY48" fmla="*/ 1370069 h 1617397"/>
                  <a:gd name="connsiteX49" fmla="*/ 202318 w 1504382"/>
                  <a:gd name="connsiteY49" fmla="*/ 1329192 h 1617397"/>
                  <a:gd name="connsiteX50" fmla="*/ 213341 w 1504382"/>
                  <a:gd name="connsiteY50" fmla="*/ 1287166 h 1617397"/>
                  <a:gd name="connsiteX51" fmla="*/ 217475 w 1504382"/>
                  <a:gd name="connsiteY51" fmla="*/ 1270402 h 1617397"/>
                  <a:gd name="connsiteX52" fmla="*/ 244343 w 1504382"/>
                  <a:gd name="connsiteY52" fmla="*/ 1249964 h 1617397"/>
                  <a:gd name="connsiteX53" fmla="*/ 338269 w 1504382"/>
                  <a:gd name="connsiteY53" fmla="*/ 1253408 h 1617397"/>
                  <a:gd name="connsiteX54" fmla="*/ 531401 w 1504382"/>
                  <a:gd name="connsiteY54" fmla="*/ 1270862 h 1617397"/>
                  <a:gd name="connsiteX55" fmla="*/ 543572 w 1504382"/>
                  <a:gd name="connsiteY55" fmla="*/ 1273847 h 1617397"/>
                  <a:gd name="connsiteX56" fmla="*/ 547017 w 1504382"/>
                  <a:gd name="connsiteY56" fmla="*/ 1295204 h 1617397"/>
                  <a:gd name="connsiteX57" fmla="*/ 401651 w 1504382"/>
                  <a:gd name="connsiteY57" fmla="*/ 1398775 h 1617397"/>
                  <a:gd name="connsiteX58" fmla="*/ 375931 w 1504382"/>
                  <a:gd name="connsiteY58" fmla="*/ 1415998 h 1617397"/>
                  <a:gd name="connsiteX59" fmla="*/ 351358 w 1504382"/>
                  <a:gd name="connsiteY59" fmla="*/ 1432762 h 1617397"/>
                  <a:gd name="connsiteX60" fmla="*/ 329083 w 1504382"/>
                  <a:gd name="connsiteY60" fmla="*/ 1468357 h 1617397"/>
                  <a:gd name="connsiteX61" fmla="*/ 324720 w 1504382"/>
                  <a:gd name="connsiteY61" fmla="*/ 1541614 h 1617397"/>
                  <a:gd name="connsiteX62" fmla="*/ 340565 w 1504382"/>
                  <a:gd name="connsiteY62" fmla="*/ 1564579 h 1617397"/>
                  <a:gd name="connsiteX63" fmla="*/ 372256 w 1504382"/>
                  <a:gd name="connsiteY63" fmla="*/ 1563890 h 1617397"/>
                  <a:gd name="connsiteX64" fmla="*/ 396599 w 1504382"/>
                  <a:gd name="connsiteY64" fmla="*/ 1557689 h 1617397"/>
                  <a:gd name="connsiteX65" fmla="*/ 396369 w 1504382"/>
                  <a:gd name="connsiteY65" fmla="*/ 1559756 h 1617397"/>
                  <a:gd name="connsiteX66" fmla="*/ 413133 w 1504382"/>
                  <a:gd name="connsiteY66" fmla="*/ 1592825 h 1617397"/>
                  <a:gd name="connsiteX67" fmla="*/ 519919 w 1504382"/>
                  <a:gd name="connsiteY67" fmla="*/ 1582491 h 1617397"/>
                  <a:gd name="connsiteX68" fmla="*/ 544261 w 1504382"/>
                  <a:gd name="connsiteY68" fmla="*/ 1577669 h 1617397"/>
                  <a:gd name="connsiteX69" fmla="*/ 517852 w 1504382"/>
                  <a:gd name="connsiteY69" fmla="*/ 1608211 h 1617397"/>
                  <a:gd name="connsiteX70" fmla="*/ 511192 w 1504382"/>
                  <a:gd name="connsiteY70" fmla="*/ 1617397 h 1617397"/>
                  <a:gd name="connsiteX71" fmla="*/ 1503385 w 1504382"/>
                  <a:gd name="connsiteY71" fmla="*/ 1569052 h 1617397"/>
                  <a:gd name="connsiteX72" fmla="*/ 1504382 w 1504382"/>
                  <a:gd name="connsiteY72" fmla="*/ 1556426 h 1617397"/>
                  <a:gd name="connsiteX73" fmla="*/ 1497751 w 1504382"/>
                  <a:gd name="connsiteY73" fmla="*/ 1472491 h 1617397"/>
                  <a:gd name="connsiteX74" fmla="*/ 1444244 w 1504382"/>
                  <a:gd name="connsiteY74" fmla="*/ 1240319 h 1617397"/>
                  <a:gd name="connsiteX75" fmla="*/ 1420131 w 1504382"/>
                  <a:gd name="connsiteY75" fmla="*/ 950046 h 1617397"/>
                  <a:gd name="connsiteX76" fmla="*/ 1393492 w 1504382"/>
                  <a:gd name="connsiteY76" fmla="*/ 736934 h 1617397"/>
                  <a:gd name="connsiteX77" fmla="*/ 1295893 w 1504382"/>
                  <a:gd name="connsiteY77" fmla="*/ 546328 h 1617397"/>
                  <a:gd name="connsiteX78" fmla="*/ 1242385 w 1504382"/>
                  <a:gd name="connsiteY78" fmla="*/ 456766 h 1617397"/>
                  <a:gd name="connsiteX79" fmla="*/ 1221717 w 1504382"/>
                  <a:gd name="connsiteY79" fmla="*/ 386035 h 1617397"/>
                  <a:gd name="connsiteX80" fmla="*/ 1066246 w 1504382"/>
                  <a:gd name="connsiteY80" fmla="*/ 122401 h 1617397"/>
                  <a:gd name="connsiteX81" fmla="*/ 1046727 w 1504382"/>
                  <a:gd name="connsiteY81" fmla="*/ 108393 h 1617397"/>
                  <a:gd name="connsiteX82" fmla="*/ 1018021 w 1504382"/>
                  <a:gd name="connsiteY82" fmla="*/ 53967 h 1617397"/>
                  <a:gd name="connsiteX83" fmla="*/ 994367 w 1504382"/>
                  <a:gd name="connsiteY83" fmla="*/ 11712 h 1617397"/>
                  <a:gd name="connsiteX84" fmla="*/ 975077 w 1504382"/>
                  <a:gd name="connsiteY84" fmla="*/ 0 h 1617397"/>
                  <a:gd name="connsiteX0" fmla="*/ 975077 w 1504382"/>
                  <a:gd name="connsiteY0" fmla="*/ 0 h 1608211"/>
                  <a:gd name="connsiteX1" fmla="*/ 910776 w 1504382"/>
                  <a:gd name="connsiteY1" fmla="*/ 0 h 1608211"/>
                  <a:gd name="connsiteX2" fmla="*/ 870129 w 1504382"/>
                  <a:gd name="connsiteY2" fmla="*/ 13549 h 1608211"/>
                  <a:gd name="connsiteX3" fmla="*/ 795723 w 1504382"/>
                  <a:gd name="connsiteY3" fmla="*/ 17683 h 1608211"/>
                  <a:gd name="connsiteX4" fmla="*/ 602132 w 1504382"/>
                  <a:gd name="connsiteY4" fmla="*/ 95073 h 1608211"/>
                  <a:gd name="connsiteX5" fmla="*/ 562174 w 1504382"/>
                  <a:gd name="connsiteY5" fmla="*/ 126076 h 1608211"/>
                  <a:gd name="connsiteX6" fmla="*/ 541505 w 1504382"/>
                  <a:gd name="connsiteY6" fmla="*/ 175450 h 1608211"/>
                  <a:gd name="connsiteX7" fmla="*/ 545409 w 1504382"/>
                  <a:gd name="connsiteY7" fmla="*/ 200481 h 1608211"/>
                  <a:gd name="connsiteX8" fmla="*/ 499250 w 1504382"/>
                  <a:gd name="connsiteY8" fmla="*/ 294866 h 1608211"/>
                  <a:gd name="connsiteX9" fmla="*/ 421860 w 1504382"/>
                  <a:gd name="connsiteY9" fmla="*/ 339417 h 1608211"/>
                  <a:gd name="connsiteX10" fmla="*/ 411755 w 1504382"/>
                  <a:gd name="connsiteY10" fmla="*/ 406244 h 1608211"/>
                  <a:gd name="connsiteX11" fmla="*/ 454010 w 1504382"/>
                  <a:gd name="connsiteY11" fmla="*/ 449877 h 1608211"/>
                  <a:gd name="connsiteX12" fmla="*/ 533468 w 1504382"/>
                  <a:gd name="connsiteY12" fmla="*/ 471693 h 1608211"/>
                  <a:gd name="connsiteX13" fmla="*/ 571359 w 1504382"/>
                  <a:gd name="connsiteY13" fmla="*/ 448499 h 1608211"/>
                  <a:gd name="connsiteX14" fmla="*/ 589272 w 1504382"/>
                  <a:gd name="connsiteY14" fmla="*/ 433802 h 1608211"/>
                  <a:gd name="connsiteX15" fmla="*/ 607643 w 1504382"/>
                  <a:gd name="connsiteY15" fmla="*/ 439772 h 1608211"/>
                  <a:gd name="connsiteX16" fmla="*/ 599606 w 1504382"/>
                  <a:gd name="connsiteY16" fmla="*/ 456307 h 1608211"/>
                  <a:gd name="connsiteX17" fmla="*/ 551839 w 1504382"/>
                  <a:gd name="connsiteY17" fmla="*/ 478812 h 1608211"/>
                  <a:gd name="connsiteX18" fmla="*/ 528875 w 1504382"/>
                  <a:gd name="connsiteY18" fmla="*/ 503155 h 1608211"/>
                  <a:gd name="connsiteX19" fmla="*/ 559188 w 1504382"/>
                  <a:gd name="connsiteY19" fmla="*/ 540128 h 1608211"/>
                  <a:gd name="connsiteX20" fmla="*/ 611548 w 1504382"/>
                  <a:gd name="connsiteY20" fmla="*/ 537142 h 1608211"/>
                  <a:gd name="connsiteX21" fmla="*/ 635201 w 1504382"/>
                  <a:gd name="connsiteY21" fmla="*/ 533468 h 1608211"/>
                  <a:gd name="connsiteX22" fmla="*/ 653113 w 1504382"/>
                  <a:gd name="connsiteY22" fmla="*/ 538061 h 1608211"/>
                  <a:gd name="connsiteX23" fmla="*/ 654262 w 1504382"/>
                  <a:gd name="connsiteY23" fmla="*/ 560336 h 1608211"/>
                  <a:gd name="connsiteX24" fmla="*/ 640942 w 1504382"/>
                  <a:gd name="connsiteY24" fmla="*/ 575493 h 1608211"/>
                  <a:gd name="connsiteX25" fmla="*/ 529104 w 1504382"/>
                  <a:gd name="connsiteY25" fmla="*/ 699272 h 1608211"/>
                  <a:gd name="connsiteX26" fmla="*/ 504303 w 1504382"/>
                  <a:gd name="connsiteY26" fmla="*/ 764032 h 1608211"/>
                  <a:gd name="connsiteX27" fmla="*/ 469626 w 1504382"/>
                  <a:gd name="connsiteY27" fmla="*/ 805139 h 1608211"/>
                  <a:gd name="connsiteX28" fmla="*/ 302674 w 1504382"/>
                  <a:gd name="connsiteY28" fmla="*/ 902739 h 1608211"/>
                  <a:gd name="connsiteX29" fmla="*/ 175220 w 1504382"/>
                  <a:gd name="connsiteY29" fmla="*/ 992301 h 1608211"/>
                  <a:gd name="connsiteX30" fmla="*/ 88414 w 1504382"/>
                  <a:gd name="connsiteY30" fmla="*/ 1090360 h 1608211"/>
                  <a:gd name="connsiteX31" fmla="*/ 5282 w 1504382"/>
                  <a:gd name="connsiteY31" fmla="*/ 1293137 h 1608211"/>
                  <a:gd name="connsiteX32" fmla="*/ 0 w 1504382"/>
                  <a:gd name="connsiteY32" fmla="*/ 1303012 h 1608211"/>
                  <a:gd name="connsiteX33" fmla="*/ 0 w 1504382"/>
                  <a:gd name="connsiteY33" fmla="*/ 1378795 h 1608211"/>
                  <a:gd name="connsiteX34" fmla="*/ 30313 w 1504382"/>
                  <a:gd name="connsiteY34" fmla="*/ 1362720 h 1608211"/>
                  <a:gd name="connsiteX35" fmla="*/ 30543 w 1504382"/>
                  <a:gd name="connsiteY35" fmla="*/ 1387751 h 1608211"/>
                  <a:gd name="connsiteX36" fmla="*/ 39729 w 1504382"/>
                  <a:gd name="connsiteY36" fmla="*/ 1427710 h 1608211"/>
                  <a:gd name="connsiteX37" fmla="*/ 52130 w 1504382"/>
                  <a:gd name="connsiteY37" fmla="*/ 1435977 h 1608211"/>
                  <a:gd name="connsiteX38" fmla="*/ 60626 w 1504382"/>
                  <a:gd name="connsiteY38" fmla="*/ 1425183 h 1608211"/>
                  <a:gd name="connsiteX39" fmla="*/ 64301 w 1504382"/>
                  <a:gd name="connsiteY39" fmla="*/ 1413931 h 1608211"/>
                  <a:gd name="connsiteX40" fmla="*/ 67975 w 1504382"/>
                  <a:gd name="connsiteY40" fmla="*/ 1430925 h 1608211"/>
                  <a:gd name="connsiteX41" fmla="*/ 76013 w 1504382"/>
                  <a:gd name="connsiteY41" fmla="*/ 1441029 h 1608211"/>
                  <a:gd name="connsiteX42" fmla="*/ 88414 w 1504382"/>
                  <a:gd name="connsiteY42" fmla="*/ 1431614 h 1608211"/>
                  <a:gd name="connsiteX43" fmla="*/ 94384 w 1504382"/>
                  <a:gd name="connsiteY43" fmla="*/ 1408419 h 1608211"/>
                  <a:gd name="connsiteX44" fmla="*/ 99896 w 1504382"/>
                  <a:gd name="connsiteY44" fmla="*/ 1398085 h 1608211"/>
                  <a:gd name="connsiteX45" fmla="*/ 108393 w 1504382"/>
                  <a:gd name="connsiteY45" fmla="*/ 1410946 h 1608211"/>
                  <a:gd name="connsiteX46" fmla="*/ 126305 w 1504382"/>
                  <a:gd name="connsiteY46" fmla="*/ 1413012 h 1608211"/>
                  <a:gd name="connsiteX47" fmla="*/ 135721 w 1504382"/>
                  <a:gd name="connsiteY47" fmla="*/ 1392344 h 1608211"/>
                  <a:gd name="connsiteX48" fmla="*/ 158226 w 1504382"/>
                  <a:gd name="connsiteY48" fmla="*/ 1370069 h 1608211"/>
                  <a:gd name="connsiteX49" fmla="*/ 202318 w 1504382"/>
                  <a:gd name="connsiteY49" fmla="*/ 1329192 h 1608211"/>
                  <a:gd name="connsiteX50" fmla="*/ 213341 w 1504382"/>
                  <a:gd name="connsiteY50" fmla="*/ 1287166 h 1608211"/>
                  <a:gd name="connsiteX51" fmla="*/ 217475 w 1504382"/>
                  <a:gd name="connsiteY51" fmla="*/ 1270402 h 1608211"/>
                  <a:gd name="connsiteX52" fmla="*/ 244343 w 1504382"/>
                  <a:gd name="connsiteY52" fmla="*/ 1249964 h 1608211"/>
                  <a:gd name="connsiteX53" fmla="*/ 338269 w 1504382"/>
                  <a:gd name="connsiteY53" fmla="*/ 1253408 h 1608211"/>
                  <a:gd name="connsiteX54" fmla="*/ 531401 w 1504382"/>
                  <a:gd name="connsiteY54" fmla="*/ 1270862 h 1608211"/>
                  <a:gd name="connsiteX55" fmla="*/ 543572 w 1504382"/>
                  <a:gd name="connsiteY55" fmla="*/ 1273847 h 1608211"/>
                  <a:gd name="connsiteX56" fmla="*/ 547017 w 1504382"/>
                  <a:gd name="connsiteY56" fmla="*/ 1295204 h 1608211"/>
                  <a:gd name="connsiteX57" fmla="*/ 401651 w 1504382"/>
                  <a:gd name="connsiteY57" fmla="*/ 1398775 h 1608211"/>
                  <a:gd name="connsiteX58" fmla="*/ 375931 w 1504382"/>
                  <a:gd name="connsiteY58" fmla="*/ 1415998 h 1608211"/>
                  <a:gd name="connsiteX59" fmla="*/ 351358 w 1504382"/>
                  <a:gd name="connsiteY59" fmla="*/ 1432762 h 1608211"/>
                  <a:gd name="connsiteX60" fmla="*/ 329083 w 1504382"/>
                  <a:gd name="connsiteY60" fmla="*/ 1468357 h 1608211"/>
                  <a:gd name="connsiteX61" fmla="*/ 324720 w 1504382"/>
                  <a:gd name="connsiteY61" fmla="*/ 1541614 h 1608211"/>
                  <a:gd name="connsiteX62" fmla="*/ 340565 w 1504382"/>
                  <a:gd name="connsiteY62" fmla="*/ 1564579 h 1608211"/>
                  <a:gd name="connsiteX63" fmla="*/ 372256 w 1504382"/>
                  <a:gd name="connsiteY63" fmla="*/ 1563890 h 1608211"/>
                  <a:gd name="connsiteX64" fmla="*/ 396599 w 1504382"/>
                  <a:gd name="connsiteY64" fmla="*/ 1557689 h 1608211"/>
                  <a:gd name="connsiteX65" fmla="*/ 396369 w 1504382"/>
                  <a:gd name="connsiteY65" fmla="*/ 1559756 h 1608211"/>
                  <a:gd name="connsiteX66" fmla="*/ 413133 w 1504382"/>
                  <a:gd name="connsiteY66" fmla="*/ 1592825 h 1608211"/>
                  <a:gd name="connsiteX67" fmla="*/ 519919 w 1504382"/>
                  <a:gd name="connsiteY67" fmla="*/ 1582491 h 1608211"/>
                  <a:gd name="connsiteX68" fmla="*/ 544261 w 1504382"/>
                  <a:gd name="connsiteY68" fmla="*/ 1577669 h 1608211"/>
                  <a:gd name="connsiteX69" fmla="*/ 517852 w 1504382"/>
                  <a:gd name="connsiteY69" fmla="*/ 1608211 h 1608211"/>
                  <a:gd name="connsiteX70" fmla="*/ 1503385 w 1504382"/>
                  <a:gd name="connsiteY70" fmla="*/ 1569052 h 1608211"/>
                  <a:gd name="connsiteX71" fmla="*/ 1504382 w 1504382"/>
                  <a:gd name="connsiteY71" fmla="*/ 1556426 h 1608211"/>
                  <a:gd name="connsiteX72" fmla="*/ 1497751 w 1504382"/>
                  <a:gd name="connsiteY72" fmla="*/ 1472491 h 1608211"/>
                  <a:gd name="connsiteX73" fmla="*/ 1444244 w 1504382"/>
                  <a:gd name="connsiteY73" fmla="*/ 1240319 h 1608211"/>
                  <a:gd name="connsiteX74" fmla="*/ 1420131 w 1504382"/>
                  <a:gd name="connsiteY74" fmla="*/ 950046 h 1608211"/>
                  <a:gd name="connsiteX75" fmla="*/ 1393492 w 1504382"/>
                  <a:gd name="connsiteY75" fmla="*/ 736934 h 1608211"/>
                  <a:gd name="connsiteX76" fmla="*/ 1295893 w 1504382"/>
                  <a:gd name="connsiteY76" fmla="*/ 546328 h 1608211"/>
                  <a:gd name="connsiteX77" fmla="*/ 1242385 w 1504382"/>
                  <a:gd name="connsiteY77" fmla="*/ 456766 h 1608211"/>
                  <a:gd name="connsiteX78" fmla="*/ 1221717 w 1504382"/>
                  <a:gd name="connsiteY78" fmla="*/ 386035 h 1608211"/>
                  <a:gd name="connsiteX79" fmla="*/ 1066246 w 1504382"/>
                  <a:gd name="connsiteY79" fmla="*/ 122401 h 1608211"/>
                  <a:gd name="connsiteX80" fmla="*/ 1046727 w 1504382"/>
                  <a:gd name="connsiteY80" fmla="*/ 108393 h 1608211"/>
                  <a:gd name="connsiteX81" fmla="*/ 1018021 w 1504382"/>
                  <a:gd name="connsiteY81" fmla="*/ 53967 h 1608211"/>
                  <a:gd name="connsiteX82" fmla="*/ 994367 w 1504382"/>
                  <a:gd name="connsiteY82" fmla="*/ 11712 h 1608211"/>
                  <a:gd name="connsiteX83" fmla="*/ 975077 w 1504382"/>
                  <a:gd name="connsiteY83" fmla="*/ 0 h 1608211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544261 w 1504382"/>
                  <a:gd name="connsiteY68" fmla="*/ 1577669 h 1594630"/>
                  <a:gd name="connsiteX69" fmla="*/ 1503385 w 1504382"/>
                  <a:gd name="connsiteY69" fmla="*/ 1569052 h 1594630"/>
                  <a:gd name="connsiteX70" fmla="*/ 1504382 w 1504382"/>
                  <a:gd name="connsiteY70" fmla="*/ 1556426 h 1594630"/>
                  <a:gd name="connsiteX71" fmla="*/ 1497751 w 1504382"/>
                  <a:gd name="connsiteY71" fmla="*/ 1472491 h 1594630"/>
                  <a:gd name="connsiteX72" fmla="*/ 1444244 w 1504382"/>
                  <a:gd name="connsiteY72" fmla="*/ 1240319 h 1594630"/>
                  <a:gd name="connsiteX73" fmla="*/ 1420131 w 1504382"/>
                  <a:gd name="connsiteY73" fmla="*/ 950046 h 1594630"/>
                  <a:gd name="connsiteX74" fmla="*/ 1393492 w 1504382"/>
                  <a:gd name="connsiteY74" fmla="*/ 736934 h 1594630"/>
                  <a:gd name="connsiteX75" fmla="*/ 1295893 w 1504382"/>
                  <a:gd name="connsiteY75" fmla="*/ 546328 h 1594630"/>
                  <a:gd name="connsiteX76" fmla="*/ 1242385 w 1504382"/>
                  <a:gd name="connsiteY76" fmla="*/ 456766 h 1594630"/>
                  <a:gd name="connsiteX77" fmla="*/ 1221717 w 1504382"/>
                  <a:gd name="connsiteY77" fmla="*/ 386035 h 1594630"/>
                  <a:gd name="connsiteX78" fmla="*/ 1066246 w 1504382"/>
                  <a:gd name="connsiteY78" fmla="*/ 122401 h 1594630"/>
                  <a:gd name="connsiteX79" fmla="*/ 1046727 w 1504382"/>
                  <a:gd name="connsiteY79" fmla="*/ 108393 h 1594630"/>
                  <a:gd name="connsiteX80" fmla="*/ 1018021 w 1504382"/>
                  <a:gd name="connsiteY80" fmla="*/ 53967 h 1594630"/>
                  <a:gd name="connsiteX81" fmla="*/ 994367 w 1504382"/>
                  <a:gd name="connsiteY81" fmla="*/ 11712 h 1594630"/>
                  <a:gd name="connsiteX82" fmla="*/ 975077 w 1504382"/>
                  <a:gd name="connsiteY82" fmla="*/ 0 h 1594630"/>
                  <a:gd name="connsiteX0" fmla="*/ 975077 w 1504382"/>
                  <a:gd name="connsiteY0" fmla="*/ 0 h 1594630"/>
                  <a:gd name="connsiteX1" fmla="*/ 910776 w 1504382"/>
                  <a:gd name="connsiteY1" fmla="*/ 0 h 1594630"/>
                  <a:gd name="connsiteX2" fmla="*/ 870129 w 1504382"/>
                  <a:gd name="connsiteY2" fmla="*/ 13549 h 1594630"/>
                  <a:gd name="connsiteX3" fmla="*/ 795723 w 1504382"/>
                  <a:gd name="connsiteY3" fmla="*/ 17683 h 1594630"/>
                  <a:gd name="connsiteX4" fmla="*/ 602132 w 1504382"/>
                  <a:gd name="connsiteY4" fmla="*/ 95073 h 1594630"/>
                  <a:gd name="connsiteX5" fmla="*/ 562174 w 1504382"/>
                  <a:gd name="connsiteY5" fmla="*/ 126076 h 1594630"/>
                  <a:gd name="connsiteX6" fmla="*/ 541505 w 1504382"/>
                  <a:gd name="connsiteY6" fmla="*/ 175450 h 1594630"/>
                  <a:gd name="connsiteX7" fmla="*/ 545409 w 1504382"/>
                  <a:gd name="connsiteY7" fmla="*/ 200481 h 1594630"/>
                  <a:gd name="connsiteX8" fmla="*/ 499250 w 1504382"/>
                  <a:gd name="connsiteY8" fmla="*/ 294866 h 1594630"/>
                  <a:gd name="connsiteX9" fmla="*/ 421860 w 1504382"/>
                  <a:gd name="connsiteY9" fmla="*/ 339417 h 1594630"/>
                  <a:gd name="connsiteX10" fmla="*/ 411755 w 1504382"/>
                  <a:gd name="connsiteY10" fmla="*/ 406244 h 1594630"/>
                  <a:gd name="connsiteX11" fmla="*/ 454010 w 1504382"/>
                  <a:gd name="connsiteY11" fmla="*/ 449877 h 1594630"/>
                  <a:gd name="connsiteX12" fmla="*/ 533468 w 1504382"/>
                  <a:gd name="connsiteY12" fmla="*/ 471693 h 1594630"/>
                  <a:gd name="connsiteX13" fmla="*/ 571359 w 1504382"/>
                  <a:gd name="connsiteY13" fmla="*/ 448499 h 1594630"/>
                  <a:gd name="connsiteX14" fmla="*/ 589272 w 1504382"/>
                  <a:gd name="connsiteY14" fmla="*/ 433802 h 1594630"/>
                  <a:gd name="connsiteX15" fmla="*/ 607643 w 1504382"/>
                  <a:gd name="connsiteY15" fmla="*/ 439772 h 1594630"/>
                  <a:gd name="connsiteX16" fmla="*/ 599606 w 1504382"/>
                  <a:gd name="connsiteY16" fmla="*/ 456307 h 1594630"/>
                  <a:gd name="connsiteX17" fmla="*/ 551839 w 1504382"/>
                  <a:gd name="connsiteY17" fmla="*/ 478812 h 1594630"/>
                  <a:gd name="connsiteX18" fmla="*/ 528875 w 1504382"/>
                  <a:gd name="connsiteY18" fmla="*/ 503155 h 1594630"/>
                  <a:gd name="connsiteX19" fmla="*/ 559188 w 1504382"/>
                  <a:gd name="connsiteY19" fmla="*/ 540128 h 1594630"/>
                  <a:gd name="connsiteX20" fmla="*/ 611548 w 1504382"/>
                  <a:gd name="connsiteY20" fmla="*/ 537142 h 1594630"/>
                  <a:gd name="connsiteX21" fmla="*/ 635201 w 1504382"/>
                  <a:gd name="connsiteY21" fmla="*/ 533468 h 1594630"/>
                  <a:gd name="connsiteX22" fmla="*/ 653113 w 1504382"/>
                  <a:gd name="connsiteY22" fmla="*/ 538061 h 1594630"/>
                  <a:gd name="connsiteX23" fmla="*/ 654262 w 1504382"/>
                  <a:gd name="connsiteY23" fmla="*/ 560336 h 1594630"/>
                  <a:gd name="connsiteX24" fmla="*/ 640942 w 1504382"/>
                  <a:gd name="connsiteY24" fmla="*/ 575493 h 1594630"/>
                  <a:gd name="connsiteX25" fmla="*/ 529104 w 1504382"/>
                  <a:gd name="connsiteY25" fmla="*/ 699272 h 1594630"/>
                  <a:gd name="connsiteX26" fmla="*/ 504303 w 1504382"/>
                  <a:gd name="connsiteY26" fmla="*/ 764032 h 1594630"/>
                  <a:gd name="connsiteX27" fmla="*/ 469626 w 1504382"/>
                  <a:gd name="connsiteY27" fmla="*/ 805139 h 1594630"/>
                  <a:gd name="connsiteX28" fmla="*/ 302674 w 1504382"/>
                  <a:gd name="connsiteY28" fmla="*/ 902739 h 1594630"/>
                  <a:gd name="connsiteX29" fmla="*/ 175220 w 1504382"/>
                  <a:gd name="connsiteY29" fmla="*/ 992301 h 1594630"/>
                  <a:gd name="connsiteX30" fmla="*/ 88414 w 1504382"/>
                  <a:gd name="connsiteY30" fmla="*/ 1090360 h 1594630"/>
                  <a:gd name="connsiteX31" fmla="*/ 5282 w 1504382"/>
                  <a:gd name="connsiteY31" fmla="*/ 1293137 h 1594630"/>
                  <a:gd name="connsiteX32" fmla="*/ 0 w 1504382"/>
                  <a:gd name="connsiteY32" fmla="*/ 1303012 h 1594630"/>
                  <a:gd name="connsiteX33" fmla="*/ 0 w 1504382"/>
                  <a:gd name="connsiteY33" fmla="*/ 1378795 h 1594630"/>
                  <a:gd name="connsiteX34" fmla="*/ 30313 w 1504382"/>
                  <a:gd name="connsiteY34" fmla="*/ 1362720 h 1594630"/>
                  <a:gd name="connsiteX35" fmla="*/ 30543 w 1504382"/>
                  <a:gd name="connsiteY35" fmla="*/ 1387751 h 1594630"/>
                  <a:gd name="connsiteX36" fmla="*/ 39729 w 1504382"/>
                  <a:gd name="connsiteY36" fmla="*/ 1427710 h 1594630"/>
                  <a:gd name="connsiteX37" fmla="*/ 52130 w 1504382"/>
                  <a:gd name="connsiteY37" fmla="*/ 1435977 h 1594630"/>
                  <a:gd name="connsiteX38" fmla="*/ 60626 w 1504382"/>
                  <a:gd name="connsiteY38" fmla="*/ 1425183 h 1594630"/>
                  <a:gd name="connsiteX39" fmla="*/ 64301 w 1504382"/>
                  <a:gd name="connsiteY39" fmla="*/ 1413931 h 1594630"/>
                  <a:gd name="connsiteX40" fmla="*/ 67975 w 1504382"/>
                  <a:gd name="connsiteY40" fmla="*/ 1430925 h 1594630"/>
                  <a:gd name="connsiteX41" fmla="*/ 76013 w 1504382"/>
                  <a:gd name="connsiteY41" fmla="*/ 1441029 h 1594630"/>
                  <a:gd name="connsiteX42" fmla="*/ 88414 w 1504382"/>
                  <a:gd name="connsiteY42" fmla="*/ 1431614 h 1594630"/>
                  <a:gd name="connsiteX43" fmla="*/ 94384 w 1504382"/>
                  <a:gd name="connsiteY43" fmla="*/ 1408419 h 1594630"/>
                  <a:gd name="connsiteX44" fmla="*/ 99896 w 1504382"/>
                  <a:gd name="connsiteY44" fmla="*/ 1398085 h 1594630"/>
                  <a:gd name="connsiteX45" fmla="*/ 108393 w 1504382"/>
                  <a:gd name="connsiteY45" fmla="*/ 1410946 h 1594630"/>
                  <a:gd name="connsiteX46" fmla="*/ 126305 w 1504382"/>
                  <a:gd name="connsiteY46" fmla="*/ 1413012 h 1594630"/>
                  <a:gd name="connsiteX47" fmla="*/ 135721 w 1504382"/>
                  <a:gd name="connsiteY47" fmla="*/ 1392344 h 1594630"/>
                  <a:gd name="connsiteX48" fmla="*/ 158226 w 1504382"/>
                  <a:gd name="connsiteY48" fmla="*/ 1370069 h 1594630"/>
                  <a:gd name="connsiteX49" fmla="*/ 202318 w 1504382"/>
                  <a:gd name="connsiteY49" fmla="*/ 1329192 h 1594630"/>
                  <a:gd name="connsiteX50" fmla="*/ 213341 w 1504382"/>
                  <a:gd name="connsiteY50" fmla="*/ 1287166 h 1594630"/>
                  <a:gd name="connsiteX51" fmla="*/ 217475 w 1504382"/>
                  <a:gd name="connsiteY51" fmla="*/ 1270402 h 1594630"/>
                  <a:gd name="connsiteX52" fmla="*/ 244343 w 1504382"/>
                  <a:gd name="connsiteY52" fmla="*/ 1249964 h 1594630"/>
                  <a:gd name="connsiteX53" fmla="*/ 338269 w 1504382"/>
                  <a:gd name="connsiteY53" fmla="*/ 1253408 h 1594630"/>
                  <a:gd name="connsiteX54" fmla="*/ 531401 w 1504382"/>
                  <a:gd name="connsiteY54" fmla="*/ 1270862 h 1594630"/>
                  <a:gd name="connsiteX55" fmla="*/ 543572 w 1504382"/>
                  <a:gd name="connsiteY55" fmla="*/ 1273847 h 1594630"/>
                  <a:gd name="connsiteX56" fmla="*/ 547017 w 1504382"/>
                  <a:gd name="connsiteY56" fmla="*/ 1295204 h 1594630"/>
                  <a:gd name="connsiteX57" fmla="*/ 401651 w 1504382"/>
                  <a:gd name="connsiteY57" fmla="*/ 1398775 h 1594630"/>
                  <a:gd name="connsiteX58" fmla="*/ 375931 w 1504382"/>
                  <a:gd name="connsiteY58" fmla="*/ 1415998 h 1594630"/>
                  <a:gd name="connsiteX59" fmla="*/ 351358 w 1504382"/>
                  <a:gd name="connsiteY59" fmla="*/ 1432762 h 1594630"/>
                  <a:gd name="connsiteX60" fmla="*/ 329083 w 1504382"/>
                  <a:gd name="connsiteY60" fmla="*/ 1468357 h 1594630"/>
                  <a:gd name="connsiteX61" fmla="*/ 324720 w 1504382"/>
                  <a:gd name="connsiteY61" fmla="*/ 1541614 h 1594630"/>
                  <a:gd name="connsiteX62" fmla="*/ 340565 w 1504382"/>
                  <a:gd name="connsiteY62" fmla="*/ 1564579 h 1594630"/>
                  <a:gd name="connsiteX63" fmla="*/ 372256 w 1504382"/>
                  <a:gd name="connsiteY63" fmla="*/ 1563890 h 1594630"/>
                  <a:gd name="connsiteX64" fmla="*/ 396599 w 1504382"/>
                  <a:gd name="connsiteY64" fmla="*/ 1557689 h 1594630"/>
                  <a:gd name="connsiteX65" fmla="*/ 396369 w 1504382"/>
                  <a:gd name="connsiteY65" fmla="*/ 1559756 h 1594630"/>
                  <a:gd name="connsiteX66" fmla="*/ 413133 w 1504382"/>
                  <a:gd name="connsiteY66" fmla="*/ 1592825 h 1594630"/>
                  <a:gd name="connsiteX67" fmla="*/ 519919 w 1504382"/>
                  <a:gd name="connsiteY67" fmla="*/ 1582491 h 1594630"/>
                  <a:gd name="connsiteX68" fmla="*/ 1503385 w 1504382"/>
                  <a:gd name="connsiteY68" fmla="*/ 1569052 h 1594630"/>
                  <a:gd name="connsiteX69" fmla="*/ 1504382 w 1504382"/>
                  <a:gd name="connsiteY69" fmla="*/ 1556426 h 1594630"/>
                  <a:gd name="connsiteX70" fmla="*/ 1497751 w 1504382"/>
                  <a:gd name="connsiteY70" fmla="*/ 1472491 h 1594630"/>
                  <a:gd name="connsiteX71" fmla="*/ 1444244 w 1504382"/>
                  <a:gd name="connsiteY71" fmla="*/ 1240319 h 1594630"/>
                  <a:gd name="connsiteX72" fmla="*/ 1420131 w 1504382"/>
                  <a:gd name="connsiteY72" fmla="*/ 950046 h 1594630"/>
                  <a:gd name="connsiteX73" fmla="*/ 1393492 w 1504382"/>
                  <a:gd name="connsiteY73" fmla="*/ 736934 h 1594630"/>
                  <a:gd name="connsiteX74" fmla="*/ 1295893 w 1504382"/>
                  <a:gd name="connsiteY74" fmla="*/ 546328 h 1594630"/>
                  <a:gd name="connsiteX75" fmla="*/ 1242385 w 1504382"/>
                  <a:gd name="connsiteY75" fmla="*/ 456766 h 1594630"/>
                  <a:gd name="connsiteX76" fmla="*/ 1221717 w 1504382"/>
                  <a:gd name="connsiteY76" fmla="*/ 386035 h 1594630"/>
                  <a:gd name="connsiteX77" fmla="*/ 1066246 w 1504382"/>
                  <a:gd name="connsiteY77" fmla="*/ 122401 h 1594630"/>
                  <a:gd name="connsiteX78" fmla="*/ 1046727 w 1504382"/>
                  <a:gd name="connsiteY78" fmla="*/ 108393 h 1594630"/>
                  <a:gd name="connsiteX79" fmla="*/ 1018021 w 1504382"/>
                  <a:gd name="connsiteY79" fmla="*/ 53967 h 1594630"/>
                  <a:gd name="connsiteX80" fmla="*/ 994367 w 1504382"/>
                  <a:gd name="connsiteY80" fmla="*/ 11712 h 1594630"/>
                  <a:gd name="connsiteX81" fmla="*/ 975077 w 1504382"/>
                  <a:gd name="connsiteY81" fmla="*/ 0 h 1594630"/>
                  <a:gd name="connsiteX0" fmla="*/ 975077 w 1504382"/>
                  <a:gd name="connsiteY0" fmla="*/ 0 h 1594364"/>
                  <a:gd name="connsiteX1" fmla="*/ 910776 w 1504382"/>
                  <a:gd name="connsiteY1" fmla="*/ 0 h 1594364"/>
                  <a:gd name="connsiteX2" fmla="*/ 870129 w 1504382"/>
                  <a:gd name="connsiteY2" fmla="*/ 13549 h 1594364"/>
                  <a:gd name="connsiteX3" fmla="*/ 795723 w 1504382"/>
                  <a:gd name="connsiteY3" fmla="*/ 17683 h 1594364"/>
                  <a:gd name="connsiteX4" fmla="*/ 602132 w 1504382"/>
                  <a:gd name="connsiteY4" fmla="*/ 95073 h 1594364"/>
                  <a:gd name="connsiteX5" fmla="*/ 562174 w 1504382"/>
                  <a:gd name="connsiteY5" fmla="*/ 126076 h 1594364"/>
                  <a:gd name="connsiteX6" fmla="*/ 541505 w 1504382"/>
                  <a:gd name="connsiteY6" fmla="*/ 175450 h 1594364"/>
                  <a:gd name="connsiteX7" fmla="*/ 545409 w 1504382"/>
                  <a:gd name="connsiteY7" fmla="*/ 200481 h 1594364"/>
                  <a:gd name="connsiteX8" fmla="*/ 499250 w 1504382"/>
                  <a:gd name="connsiteY8" fmla="*/ 294866 h 1594364"/>
                  <a:gd name="connsiteX9" fmla="*/ 421860 w 1504382"/>
                  <a:gd name="connsiteY9" fmla="*/ 339417 h 1594364"/>
                  <a:gd name="connsiteX10" fmla="*/ 411755 w 1504382"/>
                  <a:gd name="connsiteY10" fmla="*/ 406244 h 1594364"/>
                  <a:gd name="connsiteX11" fmla="*/ 454010 w 1504382"/>
                  <a:gd name="connsiteY11" fmla="*/ 449877 h 1594364"/>
                  <a:gd name="connsiteX12" fmla="*/ 533468 w 1504382"/>
                  <a:gd name="connsiteY12" fmla="*/ 471693 h 1594364"/>
                  <a:gd name="connsiteX13" fmla="*/ 571359 w 1504382"/>
                  <a:gd name="connsiteY13" fmla="*/ 448499 h 1594364"/>
                  <a:gd name="connsiteX14" fmla="*/ 589272 w 1504382"/>
                  <a:gd name="connsiteY14" fmla="*/ 433802 h 1594364"/>
                  <a:gd name="connsiteX15" fmla="*/ 607643 w 1504382"/>
                  <a:gd name="connsiteY15" fmla="*/ 439772 h 1594364"/>
                  <a:gd name="connsiteX16" fmla="*/ 599606 w 1504382"/>
                  <a:gd name="connsiteY16" fmla="*/ 456307 h 1594364"/>
                  <a:gd name="connsiteX17" fmla="*/ 551839 w 1504382"/>
                  <a:gd name="connsiteY17" fmla="*/ 478812 h 1594364"/>
                  <a:gd name="connsiteX18" fmla="*/ 528875 w 1504382"/>
                  <a:gd name="connsiteY18" fmla="*/ 503155 h 1594364"/>
                  <a:gd name="connsiteX19" fmla="*/ 559188 w 1504382"/>
                  <a:gd name="connsiteY19" fmla="*/ 540128 h 1594364"/>
                  <a:gd name="connsiteX20" fmla="*/ 611548 w 1504382"/>
                  <a:gd name="connsiteY20" fmla="*/ 537142 h 1594364"/>
                  <a:gd name="connsiteX21" fmla="*/ 635201 w 1504382"/>
                  <a:gd name="connsiteY21" fmla="*/ 533468 h 1594364"/>
                  <a:gd name="connsiteX22" fmla="*/ 653113 w 1504382"/>
                  <a:gd name="connsiteY22" fmla="*/ 538061 h 1594364"/>
                  <a:gd name="connsiteX23" fmla="*/ 654262 w 1504382"/>
                  <a:gd name="connsiteY23" fmla="*/ 560336 h 1594364"/>
                  <a:gd name="connsiteX24" fmla="*/ 640942 w 1504382"/>
                  <a:gd name="connsiteY24" fmla="*/ 575493 h 1594364"/>
                  <a:gd name="connsiteX25" fmla="*/ 529104 w 1504382"/>
                  <a:gd name="connsiteY25" fmla="*/ 699272 h 1594364"/>
                  <a:gd name="connsiteX26" fmla="*/ 504303 w 1504382"/>
                  <a:gd name="connsiteY26" fmla="*/ 764032 h 1594364"/>
                  <a:gd name="connsiteX27" fmla="*/ 469626 w 1504382"/>
                  <a:gd name="connsiteY27" fmla="*/ 805139 h 1594364"/>
                  <a:gd name="connsiteX28" fmla="*/ 302674 w 1504382"/>
                  <a:gd name="connsiteY28" fmla="*/ 902739 h 1594364"/>
                  <a:gd name="connsiteX29" fmla="*/ 175220 w 1504382"/>
                  <a:gd name="connsiteY29" fmla="*/ 992301 h 1594364"/>
                  <a:gd name="connsiteX30" fmla="*/ 88414 w 1504382"/>
                  <a:gd name="connsiteY30" fmla="*/ 1090360 h 1594364"/>
                  <a:gd name="connsiteX31" fmla="*/ 5282 w 1504382"/>
                  <a:gd name="connsiteY31" fmla="*/ 1293137 h 1594364"/>
                  <a:gd name="connsiteX32" fmla="*/ 0 w 1504382"/>
                  <a:gd name="connsiteY32" fmla="*/ 1303012 h 1594364"/>
                  <a:gd name="connsiteX33" fmla="*/ 0 w 1504382"/>
                  <a:gd name="connsiteY33" fmla="*/ 1378795 h 1594364"/>
                  <a:gd name="connsiteX34" fmla="*/ 30313 w 1504382"/>
                  <a:gd name="connsiteY34" fmla="*/ 1362720 h 1594364"/>
                  <a:gd name="connsiteX35" fmla="*/ 30543 w 1504382"/>
                  <a:gd name="connsiteY35" fmla="*/ 1387751 h 1594364"/>
                  <a:gd name="connsiteX36" fmla="*/ 39729 w 1504382"/>
                  <a:gd name="connsiteY36" fmla="*/ 1427710 h 1594364"/>
                  <a:gd name="connsiteX37" fmla="*/ 52130 w 1504382"/>
                  <a:gd name="connsiteY37" fmla="*/ 1435977 h 1594364"/>
                  <a:gd name="connsiteX38" fmla="*/ 60626 w 1504382"/>
                  <a:gd name="connsiteY38" fmla="*/ 1425183 h 1594364"/>
                  <a:gd name="connsiteX39" fmla="*/ 64301 w 1504382"/>
                  <a:gd name="connsiteY39" fmla="*/ 1413931 h 1594364"/>
                  <a:gd name="connsiteX40" fmla="*/ 67975 w 1504382"/>
                  <a:gd name="connsiteY40" fmla="*/ 1430925 h 1594364"/>
                  <a:gd name="connsiteX41" fmla="*/ 76013 w 1504382"/>
                  <a:gd name="connsiteY41" fmla="*/ 1441029 h 1594364"/>
                  <a:gd name="connsiteX42" fmla="*/ 88414 w 1504382"/>
                  <a:gd name="connsiteY42" fmla="*/ 1431614 h 1594364"/>
                  <a:gd name="connsiteX43" fmla="*/ 94384 w 1504382"/>
                  <a:gd name="connsiteY43" fmla="*/ 1408419 h 1594364"/>
                  <a:gd name="connsiteX44" fmla="*/ 99896 w 1504382"/>
                  <a:gd name="connsiteY44" fmla="*/ 1398085 h 1594364"/>
                  <a:gd name="connsiteX45" fmla="*/ 108393 w 1504382"/>
                  <a:gd name="connsiteY45" fmla="*/ 1410946 h 1594364"/>
                  <a:gd name="connsiteX46" fmla="*/ 126305 w 1504382"/>
                  <a:gd name="connsiteY46" fmla="*/ 1413012 h 1594364"/>
                  <a:gd name="connsiteX47" fmla="*/ 135721 w 1504382"/>
                  <a:gd name="connsiteY47" fmla="*/ 1392344 h 1594364"/>
                  <a:gd name="connsiteX48" fmla="*/ 158226 w 1504382"/>
                  <a:gd name="connsiteY48" fmla="*/ 1370069 h 1594364"/>
                  <a:gd name="connsiteX49" fmla="*/ 202318 w 1504382"/>
                  <a:gd name="connsiteY49" fmla="*/ 1329192 h 1594364"/>
                  <a:gd name="connsiteX50" fmla="*/ 213341 w 1504382"/>
                  <a:gd name="connsiteY50" fmla="*/ 1287166 h 1594364"/>
                  <a:gd name="connsiteX51" fmla="*/ 217475 w 1504382"/>
                  <a:gd name="connsiteY51" fmla="*/ 1270402 h 1594364"/>
                  <a:gd name="connsiteX52" fmla="*/ 244343 w 1504382"/>
                  <a:gd name="connsiteY52" fmla="*/ 1249964 h 1594364"/>
                  <a:gd name="connsiteX53" fmla="*/ 338269 w 1504382"/>
                  <a:gd name="connsiteY53" fmla="*/ 1253408 h 1594364"/>
                  <a:gd name="connsiteX54" fmla="*/ 531401 w 1504382"/>
                  <a:gd name="connsiteY54" fmla="*/ 1270862 h 1594364"/>
                  <a:gd name="connsiteX55" fmla="*/ 543572 w 1504382"/>
                  <a:gd name="connsiteY55" fmla="*/ 1273847 h 1594364"/>
                  <a:gd name="connsiteX56" fmla="*/ 547017 w 1504382"/>
                  <a:gd name="connsiteY56" fmla="*/ 1295204 h 1594364"/>
                  <a:gd name="connsiteX57" fmla="*/ 401651 w 1504382"/>
                  <a:gd name="connsiteY57" fmla="*/ 1398775 h 1594364"/>
                  <a:gd name="connsiteX58" fmla="*/ 375931 w 1504382"/>
                  <a:gd name="connsiteY58" fmla="*/ 1415998 h 1594364"/>
                  <a:gd name="connsiteX59" fmla="*/ 351358 w 1504382"/>
                  <a:gd name="connsiteY59" fmla="*/ 1432762 h 1594364"/>
                  <a:gd name="connsiteX60" fmla="*/ 329083 w 1504382"/>
                  <a:gd name="connsiteY60" fmla="*/ 1468357 h 1594364"/>
                  <a:gd name="connsiteX61" fmla="*/ 324720 w 1504382"/>
                  <a:gd name="connsiteY61" fmla="*/ 1541614 h 1594364"/>
                  <a:gd name="connsiteX62" fmla="*/ 340565 w 1504382"/>
                  <a:gd name="connsiteY62" fmla="*/ 1564579 h 1594364"/>
                  <a:gd name="connsiteX63" fmla="*/ 372256 w 1504382"/>
                  <a:gd name="connsiteY63" fmla="*/ 1563890 h 1594364"/>
                  <a:gd name="connsiteX64" fmla="*/ 396599 w 1504382"/>
                  <a:gd name="connsiteY64" fmla="*/ 1557689 h 1594364"/>
                  <a:gd name="connsiteX65" fmla="*/ 396369 w 1504382"/>
                  <a:gd name="connsiteY65" fmla="*/ 1559756 h 1594364"/>
                  <a:gd name="connsiteX66" fmla="*/ 413133 w 1504382"/>
                  <a:gd name="connsiteY66" fmla="*/ 1592825 h 1594364"/>
                  <a:gd name="connsiteX67" fmla="*/ 585321 w 1504382"/>
                  <a:gd name="connsiteY67" fmla="*/ 1518593 h 1594364"/>
                  <a:gd name="connsiteX68" fmla="*/ 1503385 w 1504382"/>
                  <a:gd name="connsiteY68" fmla="*/ 1569052 h 1594364"/>
                  <a:gd name="connsiteX69" fmla="*/ 1504382 w 1504382"/>
                  <a:gd name="connsiteY69" fmla="*/ 1556426 h 1594364"/>
                  <a:gd name="connsiteX70" fmla="*/ 1497751 w 1504382"/>
                  <a:gd name="connsiteY70" fmla="*/ 1472491 h 1594364"/>
                  <a:gd name="connsiteX71" fmla="*/ 1444244 w 1504382"/>
                  <a:gd name="connsiteY71" fmla="*/ 1240319 h 1594364"/>
                  <a:gd name="connsiteX72" fmla="*/ 1420131 w 1504382"/>
                  <a:gd name="connsiteY72" fmla="*/ 950046 h 1594364"/>
                  <a:gd name="connsiteX73" fmla="*/ 1393492 w 1504382"/>
                  <a:gd name="connsiteY73" fmla="*/ 736934 h 1594364"/>
                  <a:gd name="connsiteX74" fmla="*/ 1295893 w 1504382"/>
                  <a:gd name="connsiteY74" fmla="*/ 546328 h 1594364"/>
                  <a:gd name="connsiteX75" fmla="*/ 1242385 w 1504382"/>
                  <a:gd name="connsiteY75" fmla="*/ 456766 h 1594364"/>
                  <a:gd name="connsiteX76" fmla="*/ 1221717 w 1504382"/>
                  <a:gd name="connsiteY76" fmla="*/ 386035 h 1594364"/>
                  <a:gd name="connsiteX77" fmla="*/ 1066246 w 1504382"/>
                  <a:gd name="connsiteY77" fmla="*/ 122401 h 1594364"/>
                  <a:gd name="connsiteX78" fmla="*/ 1046727 w 1504382"/>
                  <a:gd name="connsiteY78" fmla="*/ 108393 h 1594364"/>
                  <a:gd name="connsiteX79" fmla="*/ 1018021 w 1504382"/>
                  <a:gd name="connsiteY79" fmla="*/ 53967 h 1594364"/>
                  <a:gd name="connsiteX80" fmla="*/ 994367 w 1504382"/>
                  <a:gd name="connsiteY80" fmla="*/ 11712 h 1594364"/>
                  <a:gd name="connsiteX81" fmla="*/ 975077 w 1504382"/>
                  <a:gd name="connsiteY81" fmla="*/ 0 h 1594364"/>
                  <a:gd name="connsiteX0" fmla="*/ 975077 w 1504382"/>
                  <a:gd name="connsiteY0" fmla="*/ 0 h 1593093"/>
                  <a:gd name="connsiteX1" fmla="*/ 910776 w 1504382"/>
                  <a:gd name="connsiteY1" fmla="*/ 0 h 1593093"/>
                  <a:gd name="connsiteX2" fmla="*/ 870129 w 1504382"/>
                  <a:gd name="connsiteY2" fmla="*/ 13549 h 1593093"/>
                  <a:gd name="connsiteX3" fmla="*/ 795723 w 1504382"/>
                  <a:gd name="connsiteY3" fmla="*/ 17683 h 1593093"/>
                  <a:gd name="connsiteX4" fmla="*/ 602132 w 1504382"/>
                  <a:gd name="connsiteY4" fmla="*/ 95073 h 1593093"/>
                  <a:gd name="connsiteX5" fmla="*/ 562174 w 1504382"/>
                  <a:gd name="connsiteY5" fmla="*/ 126076 h 1593093"/>
                  <a:gd name="connsiteX6" fmla="*/ 541505 w 1504382"/>
                  <a:gd name="connsiteY6" fmla="*/ 175450 h 1593093"/>
                  <a:gd name="connsiteX7" fmla="*/ 545409 w 1504382"/>
                  <a:gd name="connsiteY7" fmla="*/ 200481 h 1593093"/>
                  <a:gd name="connsiteX8" fmla="*/ 499250 w 1504382"/>
                  <a:gd name="connsiteY8" fmla="*/ 294866 h 1593093"/>
                  <a:gd name="connsiteX9" fmla="*/ 421860 w 1504382"/>
                  <a:gd name="connsiteY9" fmla="*/ 339417 h 1593093"/>
                  <a:gd name="connsiteX10" fmla="*/ 411755 w 1504382"/>
                  <a:gd name="connsiteY10" fmla="*/ 406244 h 1593093"/>
                  <a:gd name="connsiteX11" fmla="*/ 454010 w 1504382"/>
                  <a:gd name="connsiteY11" fmla="*/ 449877 h 1593093"/>
                  <a:gd name="connsiteX12" fmla="*/ 533468 w 1504382"/>
                  <a:gd name="connsiteY12" fmla="*/ 471693 h 1593093"/>
                  <a:gd name="connsiteX13" fmla="*/ 571359 w 1504382"/>
                  <a:gd name="connsiteY13" fmla="*/ 448499 h 1593093"/>
                  <a:gd name="connsiteX14" fmla="*/ 589272 w 1504382"/>
                  <a:gd name="connsiteY14" fmla="*/ 433802 h 1593093"/>
                  <a:gd name="connsiteX15" fmla="*/ 607643 w 1504382"/>
                  <a:gd name="connsiteY15" fmla="*/ 439772 h 1593093"/>
                  <a:gd name="connsiteX16" fmla="*/ 599606 w 1504382"/>
                  <a:gd name="connsiteY16" fmla="*/ 456307 h 1593093"/>
                  <a:gd name="connsiteX17" fmla="*/ 551839 w 1504382"/>
                  <a:gd name="connsiteY17" fmla="*/ 478812 h 1593093"/>
                  <a:gd name="connsiteX18" fmla="*/ 528875 w 1504382"/>
                  <a:gd name="connsiteY18" fmla="*/ 503155 h 1593093"/>
                  <a:gd name="connsiteX19" fmla="*/ 559188 w 1504382"/>
                  <a:gd name="connsiteY19" fmla="*/ 540128 h 1593093"/>
                  <a:gd name="connsiteX20" fmla="*/ 611548 w 1504382"/>
                  <a:gd name="connsiteY20" fmla="*/ 537142 h 1593093"/>
                  <a:gd name="connsiteX21" fmla="*/ 635201 w 1504382"/>
                  <a:gd name="connsiteY21" fmla="*/ 533468 h 1593093"/>
                  <a:gd name="connsiteX22" fmla="*/ 653113 w 1504382"/>
                  <a:gd name="connsiteY22" fmla="*/ 538061 h 1593093"/>
                  <a:gd name="connsiteX23" fmla="*/ 654262 w 1504382"/>
                  <a:gd name="connsiteY23" fmla="*/ 560336 h 1593093"/>
                  <a:gd name="connsiteX24" fmla="*/ 640942 w 1504382"/>
                  <a:gd name="connsiteY24" fmla="*/ 575493 h 1593093"/>
                  <a:gd name="connsiteX25" fmla="*/ 529104 w 1504382"/>
                  <a:gd name="connsiteY25" fmla="*/ 699272 h 1593093"/>
                  <a:gd name="connsiteX26" fmla="*/ 504303 w 1504382"/>
                  <a:gd name="connsiteY26" fmla="*/ 764032 h 1593093"/>
                  <a:gd name="connsiteX27" fmla="*/ 469626 w 1504382"/>
                  <a:gd name="connsiteY27" fmla="*/ 805139 h 1593093"/>
                  <a:gd name="connsiteX28" fmla="*/ 302674 w 1504382"/>
                  <a:gd name="connsiteY28" fmla="*/ 902739 h 1593093"/>
                  <a:gd name="connsiteX29" fmla="*/ 175220 w 1504382"/>
                  <a:gd name="connsiteY29" fmla="*/ 992301 h 1593093"/>
                  <a:gd name="connsiteX30" fmla="*/ 88414 w 1504382"/>
                  <a:gd name="connsiteY30" fmla="*/ 1090360 h 1593093"/>
                  <a:gd name="connsiteX31" fmla="*/ 5282 w 1504382"/>
                  <a:gd name="connsiteY31" fmla="*/ 1293137 h 1593093"/>
                  <a:gd name="connsiteX32" fmla="*/ 0 w 1504382"/>
                  <a:gd name="connsiteY32" fmla="*/ 1303012 h 1593093"/>
                  <a:gd name="connsiteX33" fmla="*/ 0 w 1504382"/>
                  <a:gd name="connsiteY33" fmla="*/ 1378795 h 1593093"/>
                  <a:gd name="connsiteX34" fmla="*/ 30313 w 1504382"/>
                  <a:gd name="connsiteY34" fmla="*/ 1362720 h 1593093"/>
                  <a:gd name="connsiteX35" fmla="*/ 30543 w 1504382"/>
                  <a:gd name="connsiteY35" fmla="*/ 1387751 h 1593093"/>
                  <a:gd name="connsiteX36" fmla="*/ 39729 w 1504382"/>
                  <a:gd name="connsiteY36" fmla="*/ 1427710 h 1593093"/>
                  <a:gd name="connsiteX37" fmla="*/ 52130 w 1504382"/>
                  <a:gd name="connsiteY37" fmla="*/ 1435977 h 1593093"/>
                  <a:gd name="connsiteX38" fmla="*/ 60626 w 1504382"/>
                  <a:gd name="connsiteY38" fmla="*/ 1425183 h 1593093"/>
                  <a:gd name="connsiteX39" fmla="*/ 64301 w 1504382"/>
                  <a:gd name="connsiteY39" fmla="*/ 1413931 h 1593093"/>
                  <a:gd name="connsiteX40" fmla="*/ 67975 w 1504382"/>
                  <a:gd name="connsiteY40" fmla="*/ 1430925 h 1593093"/>
                  <a:gd name="connsiteX41" fmla="*/ 76013 w 1504382"/>
                  <a:gd name="connsiteY41" fmla="*/ 1441029 h 1593093"/>
                  <a:gd name="connsiteX42" fmla="*/ 88414 w 1504382"/>
                  <a:gd name="connsiteY42" fmla="*/ 1431614 h 1593093"/>
                  <a:gd name="connsiteX43" fmla="*/ 94384 w 1504382"/>
                  <a:gd name="connsiteY43" fmla="*/ 1408419 h 1593093"/>
                  <a:gd name="connsiteX44" fmla="*/ 99896 w 1504382"/>
                  <a:gd name="connsiteY44" fmla="*/ 1398085 h 1593093"/>
                  <a:gd name="connsiteX45" fmla="*/ 108393 w 1504382"/>
                  <a:gd name="connsiteY45" fmla="*/ 1410946 h 1593093"/>
                  <a:gd name="connsiteX46" fmla="*/ 126305 w 1504382"/>
                  <a:gd name="connsiteY46" fmla="*/ 1413012 h 1593093"/>
                  <a:gd name="connsiteX47" fmla="*/ 135721 w 1504382"/>
                  <a:gd name="connsiteY47" fmla="*/ 1392344 h 1593093"/>
                  <a:gd name="connsiteX48" fmla="*/ 158226 w 1504382"/>
                  <a:gd name="connsiteY48" fmla="*/ 1370069 h 1593093"/>
                  <a:gd name="connsiteX49" fmla="*/ 202318 w 1504382"/>
                  <a:gd name="connsiteY49" fmla="*/ 1329192 h 1593093"/>
                  <a:gd name="connsiteX50" fmla="*/ 213341 w 1504382"/>
                  <a:gd name="connsiteY50" fmla="*/ 1287166 h 1593093"/>
                  <a:gd name="connsiteX51" fmla="*/ 217475 w 1504382"/>
                  <a:gd name="connsiteY51" fmla="*/ 1270402 h 1593093"/>
                  <a:gd name="connsiteX52" fmla="*/ 244343 w 1504382"/>
                  <a:gd name="connsiteY52" fmla="*/ 1249964 h 1593093"/>
                  <a:gd name="connsiteX53" fmla="*/ 338269 w 1504382"/>
                  <a:gd name="connsiteY53" fmla="*/ 1253408 h 1593093"/>
                  <a:gd name="connsiteX54" fmla="*/ 531401 w 1504382"/>
                  <a:gd name="connsiteY54" fmla="*/ 1270862 h 1593093"/>
                  <a:gd name="connsiteX55" fmla="*/ 543572 w 1504382"/>
                  <a:gd name="connsiteY55" fmla="*/ 1273847 h 1593093"/>
                  <a:gd name="connsiteX56" fmla="*/ 547017 w 1504382"/>
                  <a:gd name="connsiteY56" fmla="*/ 1295204 h 1593093"/>
                  <a:gd name="connsiteX57" fmla="*/ 401651 w 1504382"/>
                  <a:gd name="connsiteY57" fmla="*/ 1398775 h 1593093"/>
                  <a:gd name="connsiteX58" fmla="*/ 375931 w 1504382"/>
                  <a:gd name="connsiteY58" fmla="*/ 1415998 h 1593093"/>
                  <a:gd name="connsiteX59" fmla="*/ 351358 w 1504382"/>
                  <a:gd name="connsiteY59" fmla="*/ 1432762 h 1593093"/>
                  <a:gd name="connsiteX60" fmla="*/ 329083 w 1504382"/>
                  <a:gd name="connsiteY60" fmla="*/ 1468357 h 1593093"/>
                  <a:gd name="connsiteX61" fmla="*/ 324720 w 1504382"/>
                  <a:gd name="connsiteY61" fmla="*/ 1541614 h 1593093"/>
                  <a:gd name="connsiteX62" fmla="*/ 340565 w 1504382"/>
                  <a:gd name="connsiteY62" fmla="*/ 1564579 h 1593093"/>
                  <a:gd name="connsiteX63" fmla="*/ 372256 w 1504382"/>
                  <a:gd name="connsiteY63" fmla="*/ 1563890 h 1593093"/>
                  <a:gd name="connsiteX64" fmla="*/ 396599 w 1504382"/>
                  <a:gd name="connsiteY64" fmla="*/ 1557689 h 1593093"/>
                  <a:gd name="connsiteX65" fmla="*/ 396369 w 1504382"/>
                  <a:gd name="connsiteY65" fmla="*/ 1559756 h 1593093"/>
                  <a:gd name="connsiteX66" fmla="*/ 413133 w 1504382"/>
                  <a:gd name="connsiteY66" fmla="*/ 1592825 h 1593093"/>
                  <a:gd name="connsiteX67" fmla="*/ 594470 w 1504382"/>
                  <a:gd name="connsiteY67" fmla="*/ 1546066 h 1593093"/>
                  <a:gd name="connsiteX68" fmla="*/ 1503385 w 1504382"/>
                  <a:gd name="connsiteY68" fmla="*/ 1569052 h 1593093"/>
                  <a:gd name="connsiteX69" fmla="*/ 1504382 w 1504382"/>
                  <a:gd name="connsiteY69" fmla="*/ 1556426 h 1593093"/>
                  <a:gd name="connsiteX70" fmla="*/ 1497751 w 1504382"/>
                  <a:gd name="connsiteY70" fmla="*/ 1472491 h 1593093"/>
                  <a:gd name="connsiteX71" fmla="*/ 1444244 w 1504382"/>
                  <a:gd name="connsiteY71" fmla="*/ 1240319 h 1593093"/>
                  <a:gd name="connsiteX72" fmla="*/ 1420131 w 1504382"/>
                  <a:gd name="connsiteY72" fmla="*/ 950046 h 1593093"/>
                  <a:gd name="connsiteX73" fmla="*/ 1393492 w 1504382"/>
                  <a:gd name="connsiteY73" fmla="*/ 736934 h 1593093"/>
                  <a:gd name="connsiteX74" fmla="*/ 1295893 w 1504382"/>
                  <a:gd name="connsiteY74" fmla="*/ 546328 h 1593093"/>
                  <a:gd name="connsiteX75" fmla="*/ 1242385 w 1504382"/>
                  <a:gd name="connsiteY75" fmla="*/ 456766 h 1593093"/>
                  <a:gd name="connsiteX76" fmla="*/ 1221717 w 1504382"/>
                  <a:gd name="connsiteY76" fmla="*/ 386035 h 1593093"/>
                  <a:gd name="connsiteX77" fmla="*/ 1066246 w 1504382"/>
                  <a:gd name="connsiteY77" fmla="*/ 122401 h 1593093"/>
                  <a:gd name="connsiteX78" fmla="*/ 1046727 w 1504382"/>
                  <a:gd name="connsiteY78" fmla="*/ 108393 h 1593093"/>
                  <a:gd name="connsiteX79" fmla="*/ 1018021 w 1504382"/>
                  <a:gd name="connsiteY79" fmla="*/ 53967 h 1593093"/>
                  <a:gd name="connsiteX80" fmla="*/ 994367 w 1504382"/>
                  <a:gd name="connsiteY80" fmla="*/ 11712 h 1593093"/>
                  <a:gd name="connsiteX81" fmla="*/ 975077 w 1504382"/>
                  <a:gd name="connsiteY81" fmla="*/ 0 h 159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382" h="1593093">
                    <a:moveTo>
                      <a:pt x="975077" y="0"/>
                    </a:moveTo>
                    <a:lnTo>
                      <a:pt x="910776" y="0"/>
                    </a:lnTo>
                    <a:cubicBezTo>
                      <a:pt x="896768" y="5282"/>
                      <a:pt x="883219" y="13319"/>
                      <a:pt x="870129" y="13549"/>
                    </a:cubicBezTo>
                    <a:cubicBezTo>
                      <a:pt x="845557" y="16764"/>
                      <a:pt x="820525" y="15616"/>
                      <a:pt x="795723" y="17683"/>
                    </a:cubicBezTo>
                    <a:cubicBezTo>
                      <a:pt x="723385" y="23653"/>
                      <a:pt x="660232" y="53278"/>
                      <a:pt x="602132" y="95073"/>
                    </a:cubicBezTo>
                    <a:cubicBezTo>
                      <a:pt x="588353" y="104948"/>
                      <a:pt x="575493" y="115972"/>
                      <a:pt x="562174" y="126076"/>
                    </a:cubicBezTo>
                    <a:cubicBezTo>
                      <a:pt x="545639" y="138477"/>
                      <a:pt x="539438" y="155471"/>
                      <a:pt x="541505" y="175450"/>
                    </a:cubicBezTo>
                    <a:cubicBezTo>
                      <a:pt x="542424" y="183947"/>
                      <a:pt x="544032" y="192214"/>
                      <a:pt x="545409" y="200481"/>
                    </a:cubicBezTo>
                    <a:cubicBezTo>
                      <a:pt x="552758" y="243425"/>
                      <a:pt x="537601" y="273968"/>
                      <a:pt x="499250" y="294866"/>
                    </a:cubicBezTo>
                    <a:cubicBezTo>
                      <a:pt x="473071" y="309104"/>
                      <a:pt x="446891" y="323572"/>
                      <a:pt x="421860" y="339417"/>
                    </a:cubicBezTo>
                    <a:cubicBezTo>
                      <a:pt x="391087" y="359167"/>
                      <a:pt x="388102" y="378457"/>
                      <a:pt x="411755" y="406244"/>
                    </a:cubicBezTo>
                    <a:cubicBezTo>
                      <a:pt x="424845" y="421860"/>
                      <a:pt x="438624" y="437017"/>
                      <a:pt x="454010" y="449877"/>
                    </a:cubicBezTo>
                    <a:cubicBezTo>
                      <a:pt x="476745" y="468937"/>
                      <a:pt x="503843" y="475827"/>
                      <a:pt x="533468" y="471693"/>
                    </a:cubicBezTo>
                    <a:cubicBezTo>
                      <a:pt x="549543" y="469397"/>
                      <a:pt x="561944" y="462048"/>
                      <a:pt x="571359" y="448499"/>
                    </a:cubicBezTo>
                    <a:cubicBezTo>
                      <a:pt x="575493" y="442299"/>
                      <a:pt x="582612" y="437246"/>
                      <a:pt x="589272" y="433802"/>
                    </a:cubicBezTo>
                    <a:cubicBezTo>
                      <a:pt x="596161" y="430357"/>
                      <a:pt x="603739" y="431275"/>
                      <a:pt x="607643" y="439772"/>
                    </a:cubicBezTo>
                    <a:cubicBezTo>
                      <a:pt x="611548" y="448269"/>
                      <a:pt x="606036" y="453092"/>
                      <a:pt x="599606" y="456307"/>
                    </a:cubicBezTo>
                    <a:cubicBezTo>
                      <a:pt x="583760" y="464115"/>
                      <a:pt x="567915" y="471464"/>
                      <a:pt x="551839" y="478812"/>
                    </a:cubicBezTo>
                    <a:cubicBezTo>
                      <a:pt x="540816" y="483864"/>
                      <a:pt x="527497" y="486620"/>
                      <a:pt x="528875" y="503155"/>
                    </a:cubicBezTo>
                    <a:cubicBezTo>
                      <a:pt x="530482" y="521756"/>
                      <a:pt x="542424" y="538750"/>
                      <a:pt x="559188" y="540128"/>
                    </a:cubicBezTo>
                    <a:cubicBezTo>
                      <a:pt x="576412" y="541505"/>
                      <a:pt x="594094" y="538520"/>
                      <a:pt x="611548" y="537142"/>
                    </a:cubicBezTo>
                    <a:cubicBezTo>
                      <a:pt x="619355" y="536453"/>
                      <a:pt x="627163" y="533468"/>
                      <a:pt x="635201" y="533468"/>
                    </a:cubicBezTo>
                    <a:cubicBezTo>
                      <a:pt x="641401" y="533238"/>
                      <a:pt x="651047" y="534387"/>
                      <a:pt x="653113" y="538061"/>
                    </a:cubicBezTo>
                    <a:cubicBezTo>
                      <a:pt x="656328" y="544032"/>
                      <a:pt x="656328" y="553447"/>
                      <a:pt x="654262" y="560336"/>
                    </a:cubicBezTo>
                    <a:cubicBezTo>
                      <a:pt x="652425" y="566308"/>
                      <a:pt x="646224" y="571360"/>
                      <a:pt x="640942" y="575493"/>
                    </a:cubicBezTo>
                    <a:cubicBezTo>
                      <a:pt x="595931" y="609710"/>
                      <a:pt x="559877" y="651965"/>
                      <a:pt x="529104" y="699272"/>
                    </a:cubicBezTo>
                    <a:cubicBezTo>
                      <a:pt x="516244" y="719252"/>
                      <a:pt x="506599" y="740149"/>
                      <a:pt x="504303" y="764032"/>
                    </a:cubicBezTo>
                    <a:cubicBezTo>
                      <a:pt x="502236" y="785849"/>
                      <a:pt x="489835" y="799169"/>
                      <a:pt x="469626" y="805139"/>
                    </a:cubicBezTo>
                    <a:cubicBezTo>
                      <a:pt x="405785" y="823970"/>
                      <a:pt x="351358" y="857958"/>
                      <a:pt x="302674" y="902739"/>
                    </a:cubicBezTo>
                    <a:cubicBezTo>
                      <a:pt x="264093" y="938105"/>
                      <a:pt x="221608" y="968188"/>
                      <a:pt x="175220" y="992301"/>
                    </a:cubicBezTo>
                    <a:cubicBezTo>
                      <a:pt x="133195" y="1014117"/>
                      <a:pt x="105637" y="1046727"/>
                      <a:pt x="88414" y="1090360"/>
                    </a:cubicBezTo>
                    <a:cubicBezTo>
                      <a:pt x="61775" y="1158335"/>
                      <a:pt x="33069" y="1225621"/>
                      <a:pt x="5282" y="1293137"/>
                    </a:cubicBezTo>
                    <a:cubicBezTo>
                      <a:pt x="3904" y="1296582"/>
                      <a:pt x="1837" y="1299797"/>
                      <a:pt x="0" y="1303012"/>
                    </a:cubicBezTo>
                    <a:lnTo>
                      <a:pt x="0" y="1378795"/>
                    </a:lnTo>
                    <a:cubicBezTo>
                      <a:pt x="14697" y="1385914"/>
                      <a:pt x="14697" y="1385914"/>
                      <a:pt x="30313" y="1362720"/>
                    </a:cubicBezTo>
                    <a:cubicBezTo>
                      <a:pt x="30313" y="1372824"/>
                      <a:pt x="29395" y="1380632"/>
                      <a:pt x="30543" y="1387751"/>
                    </a:cubicBezTo>
                    <a:cubicBezTo>
                      <a:pt x="32840" y="1401300"/>
                      <a:pt x="35595" y="1414849"/>
                      <a:pt x="39729" y="1427710"/>
                    </a:cubicBezTo>
                    <a:cubicBezTo>
                      <a:pt x="40877" y="1431614"/>
                      <a:pt x="47767" y="1435748"/>
                      <a:pt x="52130" y="1435977"/>
                    </a:cubicBezTo>
                    <a:cubicBezTo>
                      <a:pt x="54886" y="1436207"/>
                      <a:pt x="58560" y="1429547"/>
                      <a:pt x="60626" y="1425183"/>
                    </a:cubicBezTo>
                    <a:cubicBezTo>
                      <a:pt x="62004" y="1421969"/>
                      <a:pt x="61545" y="1417835"/>
                      <a:pt x="64301" y="1413931"/>
                    </a:cubicBezTo>
                    <a:cubicBezTo>
                      <a:pt x="65449" y="1419672"/>
                      <a:pt x="65908" y="1425643"/>
                      <a:pt x="67975" y="1430925"/>
                    </a:cubicBezTo>
                    <a:cubicBezTo>
                      <a:pt x="69583" y="1435058"/>
                      <a:pt x="74405" y="1441489"/>
                      <a:pt x="76013" y="1441029"/>
                    </a:cubicBezTo>
                    <a:cubicBezTo>
                      <a:pt x="80606" y="1439422"/>
                      <a:pt x="86347" y="1435977"/>
                      <a:pt x="88414" y="1431614"/>
                    </a:cubicBezTo>
                    <a:cubicBezTo>
                      <a:pt x="91629" y="1424495"/>
                      <a:pt x="92318" y="1416227"/>
                      <a:pt x="94384" y="1408419"/>
                    </a:cubicBezTo>
                    <a:cubicBezTo>
                      <a:pt x="95303" y="1405664"/>
                      <a:pt x="97140" y="1403138"/>
                      <a:pt x="99896" y="1398085"/>
                    </a:cubicBezTo>
                    <a:cubicBezTo>
                      <a:pt x="103341" y="1403367"/>
                      <a:pt x="106096" y="1407042"/>
                      <a:pt x="108393" y="1410946"/>
                    </a:cubicBezTo>
                    <a:cubicBezTo>
                      <a:pt x="113445" y="1419443"/>
                      <a:pt x="120334" y="1421050"/>
                      <a:pt x="126305" y="1413012"/>
                    </a:cubicBezTo>
                    <a:cubicBezTo>
                      <a:pt x="130898" y="1407042"/>
                      <a:pt x="133424" y="1399463"/>
                      <a:pt x="135721" y="1392344"/>
                    </a:cubicBezTo>
                    <a:cubicBezTo>
                      <a:pt x="139625" y="1381092"/>
                      <a:pt x="146055" y="1372595"/>
                      <a:pt x="158226" y="1370069"/>
                    </a:cubicBezTo>
                    <a:cubicBezTo>
                      <a:pt x="181191" y="1365246"/>
                      <a:pt x="194740" y="1350089"/>
                      <a:pt x="202318" y="1329192"/>
                    </a:cubicBezTo>
                    <a:cubicBezTo>
                      <a:pt x="207370" y="1315643"/>
                      <a:pt x="209896" y="1301175"/>
                      <a:pt x="213341" y="1287166"/>
                    </a:cubicBezTo>
                    <a:cubicBezTo>
                      <a:pt x="214719" y="1281425"/>
                      <a:pt x="215638" y="1275914"/>
                      <a:pt x="217475" y="1270402"/>
                    </a:cubicBezTo>
                    <a:cubicBezTo>
                      <a:pt x="222068" y="1255935"/>
                      <a:pt x="229187" y="1249734"/>
                      <a:pt x="244343" y="1249964"/>
                    </a:cubicBezTo>
                    <a:cubicBezTo>
                      <a:pt x="275575" y="1250423"/>
                      <a:pt x="307037" y="1250882"/>
                      <a:pt x="338269" y="1253408"/>
                    </a:cubicBezTo>
                    <a:cubicBezTo>
                      <a:pt x="402799" y="1258460"/>
                      <a:pt x="467100" y="1264891"/>
                      <a:pt x="531401" y="1270862"/>
                    </a:cubicBezTo>
                    <a:cubicBezTo>
                      <a:pt x="535535" y="1271321"/>
                      <a:pt x="539898" y="1272239"/>
                      <a:pt x="543572" y="1273847"/>
                    </a:cubicBezTo>
                    <a:cubicBezTo>
                      <a:pt x="552988" y="1278210"/>
                      <a:pt x="555514" y="1289922"/>
                      <a:pt x="547017" y="1295204"/>
                    </a:cubicBezTo>
                    <a:cubicBezTo>
                      <a:pt x="496954" y="1327125"/>
                      <a:pt x="456996" y="1373743"/>
                      <a:pt x="401651" y="1398775"/>
                    </a:cubicBezTo>
                    <a:cubicBezTo>
                      <a:pt x="392235" y="1403138"/>
                      <a:pt x="384428" y="1410257"/>
                      <a:pt x="375931" y="1415998"/>
                    </a:cubicBezTo>
                    <a:cubicBezTo>
                      <a:pt x="367663" y="1421509"/>
                      <a:pt x="360315" y="1428858"/>
                      <a:pt x="351358" y="1432762"/>
                    </a:cubicBezTo>
                    <a:cubicBezTo>
                      <a:pt x="335513" y="1439881"/>
                      <a:pt x="330231" y="1452971"/>
                      <a:pt x="329083" y="1468357"/>
                    </a:cubicBezTo>
                    <a:cubicBezTo>
                      <a:pt x="327245" y="1492700"/>
                      <a:pt x="326327" y="1517272"/>
                      <a:pt x="324720" y="1541614"/>
                    </a:cubicBezTo>
                    <a:cubicBezTo>
                      <a:pt x="324030" y="1553556"/>
                      <a:pt x="328853" y="1562742"/>
                      <a:pt x="340565" y="1564579"/>
                    </a:cubicBezTo>
                    <a:cubicBezTo>
                      <a:pt x="350899" y="1566186"/>
                      <a:pt x="361692" y="1565038"/>
                      <a:pt x="372256" y="1563890"/>
                    </a:cubicBezTo>
                    <a:cubicBezTo>
                      <a:pt x="380294" y="1562971"/>
                      <a:pt x="388331" y="1559986"/>
                      <a:pt x="396599" y="1557689"/>
                    </a:cubicBezTo>
                    <a:cubicBezTo>
                      <a:pt x="396369" y="1559067"/>
                      <a:pt x="396599" y="1559526"/>
                      <a:pt x="396369" y="1559756"/>
                    </a:cubicBezTo>
                    <a:cubicBezTo>
                      <a:pt x="383509" y="1582721"/>
                      <a:pt x="380116" y="1595107"/>
                      <a:pt x="413133" y="1592825"/>
                    </a:cubicBezTo>
                    <a:cubicBezTo>
                      <a:pt x="446150" y="1590543"/>
                      <a:pt x="559334" y="1552956"/>
                      <a:pt x="594470" y="1546066"/>
                    </a:cubicBezTo>
                    <a:lnTo>
                      <a:pt x="1503385" y="1569052"/>
                    </a:lnTo>
                    <a:cubicBezTo>
                      <a:pt x="1503717" y="1564843"/>
                      <a:pt x="1504050" y="1560635"/>
                      <a:pt x="1504382" y="1556426"/>
                    </a:cubicBezTo>
                    <a:cubicBezTo>
                      <a:pt x="1503952" y="1528467"/>
                      <a:pt x="1501311" y="1500508"/>
                      <a:pt x="1497751" y="1472491"/>
                    </a:cubicBezTo>
                    <a:cubicBezTo>
                      <a:pt x="1487647" y="1393263"/>
                      <a:pt x="1467208" y="1316561"/>
                      <a:pt x="1444244" y="1240319"/>
                    </a:cubicBezTo>
                    <a:cubicBezTo>
                      <a:pt x="1415538" y="1145245"/>
                      <a:pt x="1406352" y="1048794"/>
                      <a:pt x="1420131" y="950046"/>
                    </a:cubicBezTo>
                    <a:cubicBezTo>
                      <a:pt x="1430236" y="876789"/>
                      <a:pt x="1418753" y="805828"/>
                      <a:pt x="1393492" y="736934"/>
                    </a:cubicBezTo>
                    <a:cubicBezTo>
                      <a:pt x="1368460" y="669418"/>
                      <a:pt x="1333555" y="607184"/>
                      <a:pt x="1295893" y="546328"/>
                    </a:cubicBezTo>
                    <a:cubicBezTo>
                      <a:pt x="1277521" y="516934"/>
                      <a:pt x="1259608" y="486850"/>
                      <a:pt x="1242385" y="456766"/>
                    </a:cubicBezTo>
                    <a:cubicBezTo>
                      <a:pt x="1229984" y="434950"/>
                      <a:pt x="1223095" y="411526"/>
                      <a:pt x="1221717" y="386035"/>
                    </a:cubicBezTo>
                    <a:cubicBezTo>
                      <a:pt x="1215516" y="271671"/>
                      <a:pt x="1158105" y="186702"/>
                      <a:pt x="1066246" y="122401"/>
                    </a:cubicBezTo>
                    <a:cubicBezTo>
                      <a:pt x="1059816" y="117809"/>
                      <a:pt x="1053157" y="113216"/>
                      <a:pt x="1046727" y="108393"/>
                    </a:cubicBezTo>
                    <a:cubicBezTo>
                      <a:pt x="1028125" y="94844"/>
                      <a:pt x="1017562" y="77620"/>
                      <a:pt x="1018021" y="53967"/>
                    </a:cubicBezTo>
                    <a:cubicBezTo>
                      <a:pt x="1018250" y="35595"/>
                      <a:pt x="1009065" y="21816"/>
                      <a:pt x="994367" y="11712"/>
                    </a:cubicBezTo>
                    <a:cubicBezTo>
                      <a:pt x="988167" y="7579"/>
                      <a:pt x="981507" y="3904"/>
                      <a:pt x="975077" y="0"/>
                    </a:cubicBezTo>
                    <a:close/>
                  </a:path>
                </a:pathLst>
              </a:custGeom>
              <a:grpFill/>
              <a:ln w="5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Up Arrow 4">
                <a:extLst>
                  <a:ext uri="{FF2B5EF4-FFF2-40B4-BE49-F238E27FC236}">
                    <a16:creationId xmlns:a16="http://schemas.microsoft.com/office/drawing/2014/main" id="{7263D539-805E-425D-8140-5EE86BE1D1F3}"/>
                  </a:ext>
                </a:extLst>
              </p:cNvPr>
              <p:cNvSpPr/>
              <p:nvPr/>
            </p:nvSpPr>
            <p:spPr>
              <a:xfrm flipV="1">
                <a:off x="5843802" y="3190688"/>
                <a:ext cx="1510669" cy="2651760"/>
              </a:xfrm>
              <a:prstGeom prst="upArrow">
                <a:avLst>
                  <a:gd name="adj1" fmla="val 50000"/>
                  <a:gd name="adj2" fmla="val 619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D0B9C9D-4E43-4A72-8377-8B9A7C7B9D18}"/>
                </a:ext>
              </a:extLst>
            </p:cNvPr>
            <p:cNvSpPr txBox="1"/>
            <p:nvPr/>
          </p:nvSpPr>
          <p:spPr>
            <a:xfrm>
              <a:off x="2661788" y="2107389"/>
              <a:ext cx="122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BUY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A9620FA-D80F-4A10-BF5E-584B5B7056AC}"/>
                </a:ext>
              </a:extLst>
            </p:cNvPr>
            <p:cNvSpPr txBox="1"/>
            <p:nvPr/>
          </p:nvSpPr>
          <p:spPr>
            <a:xfrm>
              <a:off x="1814964" y="5219470"/>
              <a:ext cx="1222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SELL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9430FB5-AA09-47E5-AE95-2BB701ED6BA0}"/>
                </a:ext>
              </a:extLst>
            </p:cNvPr>
            <p:cNvGrpSpPr/>
            <p:nvPr/>
          </p:nvGrpSpPr>
          <p:grpSpPr>
            <a:xfrm>
              <a:off x="718736" y="2531902"/>
              <a:ext cx="4514417" cy="2355125"/>
              <a:chOff x="2572109" y="541589"/>
              <a:chExt cx="8585933" cy="4479193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E440E34-9927-4B61-A75D-14BC81B2CC76}"/>
                  </a:ext>
                </a:extLst>
              </p:cNvPr>
              <p:cNvSpPr/>
              <p:nvPr/>
            </p:nvSpPr>
            <p:spPr>
              <a:xfrm>
                <a:off x="8911710" y="2318515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87022D9-9039-46DC-A666-08C5E02E90AD}"/>
                  </a:ext>
                </a:extLst>
              </p:cNvPr>
              <p:cNvSpPr/>
              <p:nvPr/>
            </p:nvSpPr>
            <p:spPr>
              <a:xfrm>
                <a:off x="5227330" y="2957051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005F248-8DAB-4F94-8811-21E91AD8D0FA}"/>
                  </a:ext>
                </a:extLst>
              </p:cNvPr>
              <p:cNvSpPr/>
              <p:nvPr/>
            </p:nvSpPr>
            <p:spPr>
              <a:xfrm>
                <a:off x="7701885" y="2178338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CD2EE37-E8FC-4345-A277-8B2BC99F0F50}"/>
                  </a:ext>
                </a:extLst>
              </p:cNvPr>
              <p:cNvSpPr/>
              <p:nvPr/>
            </p:nvSpPr>
            <p:spPr>
              <a:xfrm>
                <a:off x="4296249" y="4809400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27311377-42BB-4853-AC5C-31D7214B8B0E}"/>
                  </a:ext>
                </a:extLst>
              </p:cNvPr>
              <p:cNvSpPr/>
              <p:nvPr/>
            </p:nvSpPr>
            <p:spPr>
              <a:xfrm>
                <a:off x="7016376" y="3513792"/>
                <a:ext cx="211382" cy="211382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F5D0644-08BB-4798-A88D-9DDA34CA8EE0}"/>
                  </a:ext>
                </a:extLst>
              </p:cNvPr>
              <p:cNvCxnSpPr>
                <a:cxnSpLocks/>
                <a:stCxn id="192" idx="2"/>
              </p:cNvCxnSpPr>
              <p:nvPr/>
            </p:nvCxnSpPr>
            <p:spPr>
              <a:xfrm flipH="1" flipV="1">
                <a:off x="2572109" y="4681741"/>
                <a:ext cx="1724141" cy="2333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2606986-F417-4A7C-A8EC-C198E8FB49AD}"/>
                  </a:ext>
                </a:extLst>
              </p:cNvPr>
              <p:cNvCxnSpPr>
                <a:cxnSpLocks/>
                <a:stCxn id="190" idx="3"/>
                <a:endCxn id="192" idx="7"/>
              </p:cNvCxnSpPr>
              <p:nvPr/>
            </p:nvCxnSpPr>
            <p:spPr>
              <a:xfrm flipH="1">
                <a:off x="4476675" y="3137477"/>
                <a:ext cx="781611" cy="170287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F586448-18B8-455E-AE39-99D008D36EA6}"/>
                  </a:ext>
                </a:extLst>
              </p:cNvPr>
              <p:cNvCxnSpPr>
                <a:cxnSpLocks/>
                <a:stCxn id="193" idx="2"/>
                <a:endCxn id="190" idx="6"/>
              </p:cNvCxnSpPr>
              <p:nvPr/>
            </p:nvCxnSpPr>
            <p:spPr>
              <a:xfrm flipH="1" flipV="1">
                <a:off x="5438712" y="3062742"/>
                <a:ext cx="1577664" cy="55674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69D6B8F-38BA-43D5-A08D-6358BE193F7F}"/>
                  </a:ext>
                </a:extLst>
              </p:cNvPr>
              <p:cNvCxnSpPr>
                <a:cxnSpLocks/>
                <a:stCxn id="191" idx="3"/>
                <a:endCxn id="193" idx="7"/>
              </p:cNvCxnSpPr>
              <p:nvPr/>
            </p:nvCxnSpPr>
            <p:spPr>
              <a:xfrm flipH="1">
                <a:off x="7196802" y="2358764"/>
                <a:ext cx="536039" cy="11859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E2227E6-A98A-4EF0-9E91-49E63F4BB063}"/>
                  </a:ext>
                </a:extLst>
              </p:cNvPr>
              <p:cNvCxnSpPr>
                <a:cxnSpLocks/>
                <a:stCxn id="191" idx="6"/>
                <a:endCxn id="188" idx="2"/>
              </p:cNvCxnSpPr>
              <p:nvPr/>
            </p:nvCxnSpPr>
            <p:spPr>
              <a:xfrm>
                <a:off x="7913267" y="2284029"/>
                <a:ext cx="998443" cy="140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E6FC16C-0CE6-4464-B4FB-44DD55E4799D}"/>
                  </a:ext>
                </a:extLst>
              </p:cNvPr>
              <p:cNvCxnSpPr>
                <a:cxnSpLocks/>
                <a:stCxn id="188" idx="7"/>
              </p:cNvCxnSpPr>
              <p:nvPr/>
            </p:nvCxnSpPr>
            <p:spPr>
              <a:xfrm flipV="1">
                <a:off x="9092136" y="541589"/>
                <a:ext cx="2065906" cy="18078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E980DB3-B4C6-4661-A206-7DD35F01B890}"/>
              </a:ext>
            </a:extLst>
          </p:cNvPr>
          <p:cNvGrpSpPr/>
          <p:nvPr/>
        </p:nvGrpSpPr>
        <p:grpSpPr>
          <a:xfrm>
            <a:off x="6441811" y="1864038"/>
            <a:ext cx="5023779" cy="4282416"/>
            <a:chOff x="1395847" y="3123136"/>
            <a:chExt cx="3246567" cy="4282416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85B4AD0-170D-4EE0-B85E-6458D5251E60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Is </a:t>
              </a:r>
              <a:r>
                <a:rPr lang="en-US" altLang="ko-KR" dirty="0">
                  <a:solidFill>
                    <a:srgbClr val="FF0000"/>
                  </a:solidFill>
                </a:rPr>
                <a:t>Individual reaction</a:t>
              </a:r>
              <a:r>
                <a:rPr lang="en-US" altLang="ko-KR" dirty="0"/>
                <a:t> related to </a:t>
              </a:r>
              <a:r>
                <a:rPr lang="en-US" altLang="ko-KR" dirty="0">
                  <a:solidFill>
                    <a:srgbClr val="FF0000"/>
                  </a:solidFill>
                </a:rPr>
                <a:t>stock prices</a:t>
              </a:r>
              <a:r>
                <a:rPr lang="en-US" altLang="ko-KR" dirty="0"/>
                <a:t>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28D6CB5-98CB-4B36-AB18-3E979C83AD85}"/>
                </a:ext>
              </a:extLst>
            </p:cNvPr>
            <p:cNvSpPr txBox="1"/>
            <p:nvPr/>
          </p:nvSpPr>
          <p:spPr>
            <a:xfrm>
              <a:off x="1535962" y="4036556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삼성전자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네이버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셀트리온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기업은행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1C19BAE-6C36-4A88-90E5-BF16FB8DE5EE}"/>
                </a:ext>
              </a:extLst>
            </p:cNvPr>
            <p:cNvSpPr txBox="1"/>
            <p:nvPr/>
          </p:nvSpPr>
          <p:spPr>
            <a:xfrm>
              <a:off x="1535962" y="3767688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</a:rPr>
                <a:t>종목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6B8852-A917-4BFE-8ED4-ABB792C8217E}"/>
                </a:ext>
              </a:extLst>
            </p:cNvPr>
            <p:cNvSpPr txBox="1"/>
            <p:nvPr/>
          </p:nvSpPr>
          <p:spPr>
            <a:xfrm>
              <a:off x="3003434" y="4037681"/>
              <a:ext cx="1467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2021.01~2021.10.15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는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2021.11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월 주가로 시행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8C1BE12-DF10-4B47-8602-0F8CD48DB18E}"/>
                </a:ext>
              </a:extLst>
            </p:cNvPr>
            <p:cNvSpPr txBox="1"/>
            <p:nvPr/>
          </p:nvSpPr>
          <p:spPr>
            <a:xfrm>
              <a:off x="3003434" y="376881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</a:rPr>
                <a:t>기간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F85812F-822D-470F-B5CD-BA0B6C2A22CC}"/>
                </a:ext>
              </a:extLst>
            </p:cNvPr>
            <p:cNvSpPr txBox="1"/>
            <p:nvPr/>
          </p:nvSpPr>
          <p:spPr>
            <a:xfrm>
              <a:off x="1535787" y="5250275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Investing.com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의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여론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네이버 기사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시작가와 종가 데이터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F02CDCF-466E-4E40-9438-9E3F38D0AE95}"/>
                </a:ext>
              </a:extLst>
            </p:cNvPr>
            <p:cNvSpPr txBox="1"/>
            <p:nvPr/>
          </p:nvSpPr>
          <p:spPr>
            <a:xfrm>
              <a:off x="1535787" y="498140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4"/>
                  </a:solidFill>
                </a:rPr>
                <a:t>수집 데이터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2D9A7E9-D60D-46B8-A2E0-2C5F2322FBA3}"/>
                </a:ext>
              </a:extLst>
            </p:cNvPr>
            <p:cNvSpPr txBox="1"/>
            <p:nvPr/>
          </p:nvSpPr>
          <p:spPr>
            <a:xfrm>
              <a:off x="3003434" y="5211366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RandomForest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Classification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LGBM Classification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LSTM or GRU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A83335D-14BB-40AA-A228-D1DB5E438F6C}"/>
                </a:ext>
              </a:extLst>
            </p:cNvPr>
            <p:cNvSpPr txBox="1"/>
            <p:nvPr/>
          </p:nvSpPr>
          <p:spPr>
            <a:xfrm>
              <a:off x="3003434" y="4942498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Prediction Model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F4C17-2A23-4DA8-8CE2-734CAC938490}"/>
                </a:ext>
              </a:extLst>
            </p:cNvPr>
            <p:cNvSpPr txBox="1"/>
            <p:nvPr/>
          </p:nvSpPr>
          <p:spPr>
            <a:xfrm>
              <a:off x="3003434" y="6574555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코로나 전후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년 비교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딥러닝을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활용한 감정 분석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여러 사이트를 활용한 감정 분석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F7A04B-7590-4CDF-82BB-81AB9AA8335B}"/>
                </a:ext>
              </a:extLst>
            </p:cNvPr>
            <p:cNvSpPr txBox="1"/>
            <p:nvPr/>
          </p:nvSpPr>
          <p:spPr>
            <a:xfrm>
              <a:off x="3003434" y="630568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/>
                  </a:solidFill>
                </a:rPr>
                <a:t>발전 방향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AB2200-FDEA-41B1-B24C-A2148AA24505}"/>
                </a:ext>
              </a:extLst>
            </p:cNvPr>
            <p:cNvSpPr txBox="1"/>
            <p:nvPr/>
          </p:nvSpPr>
          <p:spPr>
            <a:xfrm>
              <a:off x="1535787" y="6574555"/>
              <a:ext cx="1467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KNU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감정사전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VADER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Google Cloud API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972D3D-42AE-4631-93B9-0C1F71E50388}"/>
                </a:ext>
              </a:extLst>
            </p:cNvPr>
            <p:cNvSpPr txBox="1"/>
            <p:nvPr/>
          </p:nvSpPr>
          <p:spPr>
            <a:xfrm>
              <a:off x="1535787" y="6305687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E62601"/>
                  </a:solidFill>
                </a:rPr>
                <a:t>Semantic Analysis</a:t>
              </a:r>
              <a:endParaRPr lang="ko-KR" altLang="en-US" sz="1400" b="1" dirty="0">
                <a:solidFill>
                  <a:srgbClr val="E626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Interim findings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5AF030-3950-4358-9FEF-ACB5F3066082}"/>
              </a:ext>
            </a:extLst>
          </p:cNvPr>
          <p:cNvSpPr/>
          <p:nvPr/>
        </p:nvSpPr>
        <p:spPr>
          <a:xfrm rot="2700000">
            <a:off x="2380865" y="2088997"/>
            <a:ext cx="1235413" cy="123541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4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080D03-A937-4B70-9D16-50A4F5C08C58}"/>
              </a:ext>
            </a:extLst>
          </p:cNvPr>
          <p:cNvSpPr/>
          <p:nvPr/>
        </p:nvSpPr>
        <p:spPr>
          <a:xfrm>
            <a:off x="3531805" y="2222577"/>
            <a:ext cx="1920240" cy="200610"/>
          </a:xfrm>
          <a:custGeom>
            <a:avLst/>
            <a:gdLst>
              <a:gd name="connsiteX0" fmla="*/ 0 w 1824297"/>
              <a:gd name="connsiteY0" fmla="*/ 0 h 200610"/>
              <a:gd name="connsiteX1" fmla="*/ 1824297 w 1824297"/>
              <a:gd name="connsiteY1" fmla="*/ 0 h 200610"/>
              <a:gd name="connsiteX2" fmla="*/ 1824297 w 1824297"/>
              <a:gd name="connsiteY2" fmla="*/ 200610 h 200610"/>
              <a:gd name="connsiteX3" fmla="*/ 154316 w 1824297"/>
              <a:gd name="connsiteY3" fmla="*/ 200610 h 20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297" h="200610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AF993D-EE2E-45FB-B6E3-89122A6E0807}"/>
              </a:ext>
            </a:extLst>
          </p:cNvPr>
          <p:cNvSpPr/>
          <p:nvPr/>
        </p:nvSpPr>
        <p:spPr>
          <a:xfrm rot="2700000">
            <a:off x="5159936" y="2088996"/>
            <a:ext cx="1235413" cy="1235413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3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B5AF39A-2F83-4052-9A57-BAC34AB0559E}"/>
              </a:ext>
            </a:extLst>
          </p:cNvPr>
          <p:cNvSpPr/>
          <p:nvPr/>
        </p:nvSpPr>
        <p:spPr>
          <a:xfrm>
            <a:off x="6309364" y="2222577"/>
            <a:ext cx="1920240" cy="200610"/>
          </a:xfrm>
          <a:custGeom>
            <a:avLst/>
            <a:gdLst>
              <a:gd name="connsiteX0" fmla="*/ 0 w 1824297"/>
              <a:gd name="connsiteY0" fmla="*/ 0 h 200610"/>
              <a:gd name="connsiteX1" fmla="*/ 1824297 w 1824297"/>
              <a:gd name="connsiteY1" fmla="*/ 0 h 200610"/>
              <a:gd name="connsiteX2" fmla="*/ 1824297 w 1824297"/>
              <a:gd name="connsiteY2" fmla="*/ 200610 h 200610"/>
              <a:gd name="connsiteX3" fmla="*/ 154316 w 1824297"/>
              <a:gd name="connsiteY3" fmla="*/ 200610 h 20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297" h="200610">
                <a:moveTo>
                  <a:pt x="0" y="0"/>
                </a:moveTo>
                <a:lnTo>
                  <a:pt x="1824297" y="0"/>
                </a:lnTo>
                <a:lnTo>
                  <a:pt x="1824297" y="200610"/>
                </a:lnTo>
                <a:lnTo>
                  <a:pt x="154316" y="2006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581D2-0E41-4A43-865A-C42BBF4A0828}"/>
              </a:ext>
            </a:extLst>
          </p:cNvPr>
          <p:cNvSpPr/>
          <p:nvPr/>
        </p:nvSpPr>
        <p:spPr>
          <a:xfrm rot="2700000">
            <a:off x="7939007" y="2088995"/>
            <a:ext cx="1235413" cy="1235413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LeftDown">
              <a:rot lat="600000" lon="1200000" rev="0"/>
            </a:camera>
            <a:lightRig rig="soft" dir="t"/>
          </a:scene3d>
          <a:sp3d extrusionH="10795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3ABDF376-89A5-4149-B8E3-1D984B71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334" y="2475871"/>
            <a:ext cx="95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news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25015EC9-EE25-43A3-AECE-7F655A3D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19" y="2291202"/>
            <a:ext cx="12973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charset="0"/>
              </a:rPr>
              <a:t>stock price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441683FF-F73C-4C40-93CE-5D339E2B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455" y="2373122"/>
            <a:ext cx="1414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Investing.com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Rounded Rectangle 10">
            <a:extLst>
              <a:ext uri="{FF2B5EF4-FFF2-40B4-BE49-F238E27FC236}">
                <a16:creationId xmlns:a16="http://schemas.microsoft.com/office/drawing/2014/main" id="{D851F016-812F-480A-BDC8-45FC4BCDC5B0}"/>
              </a:ext>
            </a:extLst>
          </p:cNvPr>
          <p:cNvSpPr/>
          <p:nvPr/>
        </p:nvSpPr>
        <p:spPr>
          <a:xfrm>
            <a:off x="2273211" y="399094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7" name="그룹 3">
            <a:extLst>
              <a:ext uri="{FF2B5EF4-FFF2-40B4-BE49-F238E27FC236}">
                <a16:creationId xmlns:a16="http://schemas.microsoft.com/office/drawing/2014/main" id="{4D74B143-C360-4A6A-BE29-86371544EBC5}"/>
              </a:ext>
            </a:extLst>
          </p:cNvPr>
          <p:cNvGrpSpPr/>
          <p:nvPr/>
        </p:nvGrpSpPr>
        <p:grpSpPr>
          <a:xfrm>
            <a:off x="2475857" y="4174846"/>
            <a:ext cx="1666411" cy="1997843"/>
            <a:chOff x="1134630" y="3808919"/>
            <a:chExt cx="1666411" cy="19978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6C842D-57CE-4C28-81C6-E764B5EBF621}"/>
                </a:ext>
              </a:extLst>
            </p:cNvPr>
            <p:cNvSpPr txBox="1"/>
            <p:nvPr/>
          </p:nvSpPr>
          <p:spPr>
            <a:xfrm>
              <a:off x="1136730" y="4729544"/>
              <a:ext cx="1664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각 주가에 대한 사람들의 상승 하락 여론 데이터 수집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40DE5E-6C77-4007-957D-E4E679494919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Investing.com Crawling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0" name="Rounded Rectangle 105">
            <a:extLst>
              <a:ext uri="{FF2B5EF4-FFF2-40B4-BE49-F238E27FC236}">
                <a16:creationId xmlns:a16="http://schemas.microsoft.com/office/drawing/2014/main" id="{2B62CB3D-960E-4AD5-AE40-A348B0CA5EFB}"/>
              </a:ext>
            </a:extLst>
          </p:cNvPr>
          <p:cNvSpPr/>
          <p:nvPr/>
        </p:nvSpPr>
        <p:spPr>
          <a:xfrm>
            <a:off x="5058742" y="3990947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1" name="그룹 4">
            <a:extLst>
              <a:ext uri="{FF2B5EF4-FFF2-40B4-BE49-F238E27FC236}">
                <a16:creationId xmlns:a16="http://schemas.microsoft.com/office/drawing/2014/main" id="{179CD3BB-F621-43DF-9966-4EE497739BB4}"/>
              </a:ext>
            </a:extLst>
          </p:cNvPr>
          <p:cNvGrpSpPr/>
          <p:nvPr/>
        </p:nvGrpSpPr>
        <p:grpSpPr>
          <a:xfrm>
            <a:off x="5261388" y="4174846"/>
            <a:ext cx="1666411" cy="1749559"/>
            <a:chOff x="3920161" y="3808919"/>
            <a:chExt cx="1666411" cy="174955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19FCCD-23E1-4347-9BF3-FD5322538E34}"/>
                </a:ext>
              </a:extLst>
            </p:cNvPr>
            <p:cNvSpPr txBox="1"/>
            <p:nvPr/>
          </p:nvSpPr>
          <p:spPr>
            <a:xfrm>
              <a:off x="3920161" y="4727481"/>
              <a:ext cx="1664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cs typeface="Arial" pitchFamily="34" charset="0"/>
                </a:rPr>
                <a:t>시작가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 종가에 대한 데이터 수집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7A1231-70D2-4904-BFF0-01D5CA0C3154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Collect Stock Price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Rounded Rectangle 142">
            <a:extLst>
              <a:ext uri="{FF2B5EF4-FFF2-40B4-BE49-F238E27FC236}">
                <a16:creationId xmlns:a16="http://schemas.microsoft.com/office/drawing/2014/main" id="{65ABCF12-8AC3-4252-92C8-BBA0B01C8E42}"/>
              </a:ext>
            </a:extLst>
          </p:cNvPr>
          <p:cNvSpPr/>
          <p:nvPr/>
        </p:nvSpPr>
        <p:spPr>
          <a:xfrm>
            <a:off x="7844273" y="3990945"/>
            <a:ext cx="2074135" cy="2272130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5" name="그룹 5">
            <a:extLst>
              <a:ext uri="{FF2B5EF4-FFF2-40B4-BE49-F238E27FC236}">
                <a16:creationId xmlns:a16="http://schemas.microsoft.com/office/drawing/2014/main" id="{D33804B9-C78F-41D6-9DD5-EAA0622FC17D}"/>
              </a:ext>
            </a:extLst>
          </p:cNvPr>
          <p:cNvGrpSpPr/>
          <p:nvPr/>
        </p:nvGrpSpPr>
        <p:grpSpPr>
          <a:xfrm>
            <a:off x="8046919" y="4174844"/>
            <a:ext cx="1793367" cy="1997845"/>
            <a:chOff x="6705692" y="3808919"/>
            <a:chExt cx="1793367" cy="199784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A9C49F-B952-4904-B97E-7FAC0EAF3C6F}"/>
                </a:ext>
              </a:extLst>
            </p:cNvPr>
            <p:cNvSpPr txBox="1"/>
            <p:nvPr/>
          </p:nvSpPr>
          <p:spPr>
            <a:xfrm>
              <a:off x="6707957" y="4729546"/>
              <a:ext cx="1664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주가 상승과 하락에 영향을 끼치는 뉴스 데이터 </a:t>
              </a:r>
              <a:r>
                <a:rPr lang="ko-KR" altLang="en-US" sz="1600" dirty="0" err="1">
                  <a:solidFill>
                    <a:schemeClr val="bg1"/>
                  </a:solidFill>
                  <a:cs typeface="Arial" pitchFamily="34" charset="0"/>
                </a:rPr>
                <a:t>크롤링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0C06A8-BE73-405C-8049-417DF096077F}"/>
                </a:ext>
              </a:extLst>
            </p:cNvPr>
            <p:cNvSpPr txBox="1"/>
            <p:nvPr/>
          </p:nvSpPr>
          <p:spPr>
            <a:xfrm>
              <a:off x="6705692" y="3808919"/>
              <a:ext cx="17933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Collect Good news or Bad news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C000072-2517-4B5F-AAC6-5CD4DDF7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48" y="1171177"/>
            <a:ext cx="4030140" cy="45831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Investing.com Opinion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0D4BDE-A9C6-44C4-A1FF-AF6A5BECE984}"/>
              </a:ext>
            </a:extLst>
          </p:cNvPr>
          <p:cNvSpPr/>
          <p:nvPr/>
        </p:nvSpPr>
        <p:spPr>
          <a:xfrm>
            <a:off x="1097766" y="4147242"/>
            <a:ext cx="2855109" cy="1782213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4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287E90-0513-4490-9ACE-5CFD7FAE8005}"/>
              </a:ext>
            </a:extLst>
          </p:cNvPr>
          <p:cNvSpPr/>
          <p:nvPr/>
        </p:nvSpPr>
        <p:spPr>
          <a:xfrm>
            <a:off x="7810344" y="4387448"/>
            <a:ext cx="3207606" cy="1607884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B17F-28DB-4023-AA5B-95C60A1BED05}"/>
              </a:ext>
            </a:extLst>
          </p:cNvPr>
          <p:cNvSpPr txBox="1"/>
          <p:nvPr/>
        </p:nvSpPr>
        <p:spPr>
          <a:xfrm>
            <a:off x="1693496" y="4593835"/>
            <a:ext cx="171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UP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5B89-22C9-4CA6-83BB-5AFF192252A8}"/>
              </a:ext>
            </a:extLst>
          </p:cNvPr>
          <p:cNvSpPr txBox="1"/>
          <p:nvPr/>
        </p:nvSpPr>
        <p:spPr>
          <a:xfrm>
            <a:off x="8778833" y="4593835"/>
            <a:ext cx="171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DOWN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53351-A1F9-40F9-9657-9BF8C2330F93}"/>
              </a:ext>
            </a:extLst>
          </p:cNvPr>
          <p:cNvSpPr/>
          <p:nvPr/>
        </p:nvSpPr>
        <p:spPr>
          <a:xfrm>
            <a:off x="1202741" y="5873878"/>
            <a:ext cx="9815209" cy="175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254140-8CEA-4641-B3DB-96DC791513FF}"/>
              </a:ext>
            </a:extLst>
          </p:cNvPr>
          <p:cNvSpPr/>
          <p:nvPr/>
        </p:nvSpPr>
        <p:spPr>
          <a:xfrm>
            <a:off x="5526649" y="6031829"/>
            <a:ext cx="1138701" cy="65820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1">
            <a:extLst>
              <a:ext uri="{FF2B5EF4-FFF2-40B4-BE49-F238E27FC236}">
                <a16:creationId xmlns:a16="http://schemas.microsoft.com/office/drawing/2014/main" id="{6C4C4DD8-2309-4E55-AE98-FAC6485C6CAF}"/>
              </a:ext>
            </a:extLst>
          </p:cNvPr>
          <p:cNvSpPr/>
          <p:nvPr/>
        </p:nvSpPr>
        <p:spPr>
          <a:xfrm>
            <a:off x="1530249" y="3506180"/>
            <a:ext cx="230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전망에 </a:t>
            </a:r>
            <a:r>
              <a:rPr lang="ko-KR" altLang="en-US" sz="1600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빨간 소</a:t>
            </a:r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가 있으면 상승 예측</a:t>
            </a:r>
            <a:endParaRPr lang="en-US" altLang="ko-KR" sz="1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DC27E9AF-0CB1-45E8-925E-2A574CA0268E}"/>
              </a:ext>
            </a:extLst>
          </p:cNvPr>
          <p:cNvSpPr/>
          <p:nvPr/>
        </p:nvSpPr>
        <p:spPr>
          <a:xfrm>
            <a:off x="8320286" y="3506180"/>
            <a:ext cx="230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전망에 </a:t>
            </a:r>
            <a:r>
              <a:rPr lang="ko-KR" altLang="en-US" sz="1600" dirty="0">
                <a:solidFill>
                  <a:schemeClr val="tx2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파란 곰</a:t>
            </a:r>
            <a:r>
              <a:rPr lang="ko-KR" altLang="en-US" sz="1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이 있으면 하락 예측</a:t>
            </a:r>
            <a:endParaRPr lang="en-US" altLang="ko-KR" sz="1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D19BB6F-54DD-458E-AC07-F72903C6B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B5BD56-8840-4AF6-87E0-A95F713C7E96}"/>
              </a:ext>
            </a:extLst>
          </p:cNvPr>
          <p:cNvSpPr/>
          <p:nvPr/>
        </p:nvSpPr>
        <p:spPr>
          <a:xfrm>
            <a:off x="7331978" y="2948120"/>
            <a:ext cx="3849057" cy="487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FDF7155-707A-4D31-919C-7E01659D2752}"/>
              </a:ext>
            </a:extLst>
          </p:cNvPr>
          <p:cNvSpPr/>
          <p:nvPr/>
        </p:nvSpPr>
        <p:spPr>
          <a:xfrm>
            <a:off x="7331978" y="5108360"/>
            <a:ext cx="3849057" cy="3864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59D36-90F7-4923-9101-20F95DBEB9D7}"/>
              </a:ext>
            </a:extLst>
          </p:cNvPr>
          <p:cNvSpPr txBox="1"/>
          <p:nvPr/>
        </p:nvSpPr>
        <p:spPr>
          <a:xfrm>
            <a:off x="7125775" y="2973854"/>
            <a:ext cx="405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일반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BeautifulSoup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로는 접근이 불가능 하기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떄문에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Selenium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을 이용하여 사이트 접근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0714C-2C12-4A88-90F8-4EC0A50108E9}"/>
              </a:ext>
            </a:extLst>
          </p:cNvPr>
          <p:cNvSpPr txBox="1"/>
          <p:nvPr/>
        </p:nvSpPr>
        <p:spPr>
          <a:xfrm>
            <a:off x="7125775" y="5134094"/>
            <a:ext cx="405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BeautifulSoup</a:t>
            </a:r>
            <a:r>
              <a:rPr lang="ko-KR" altLang="en-US" sz="1200" dirty="0">
                <a:solidFill>
                  <a:schemeClr val="bg1"/>
                </a:solidFill>
              </a:rPr>
              <a:t>를 사용하여 원하는 정보 추출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67A2C-B473-48D3-ACE8-7513B140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84" y="2081133"/>
            <a:ext cx="5038322" cy="28340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B77D16-650F-47B7-8F74-14D804B6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69" y="1867546"/>
            <a:ext cx="2671588" cy="724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F304E2-CC17-47A0-9D4A-5A1B13F8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17" y="3893754"/>
            <a:ext cx="2761395" cy="97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52D4C6-3457-4833-97A5-879911F4B8D0}"/>
              </a:ext>
            </a:extLst>
          </p:cNvPr>
          <p:cNvSpPr txBox="1"/>
          <p:nvPr/>
        </p:nvSpPr>
        <p:spPr>
          <a:xfrm>
            <a:off x="1315684" y="5995271"/>
            <a:ext cx="502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https://github.com/winston1214/INU/blob/master/Introduction_to_Bigdata/investing_crawling.py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Stock Price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EED5C0-49E3-42F5-B39B-7C5A0624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0" y="1305384"/>
            <a:ext cx="3850504" cy="377545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457F51C-F809-4560-A900-660A42D25775}"/>
              </a:ext>
            </a:extLst>
          </p:cNvPr>
          <p:cNvSpPr txBox="1"/>
          <p:nvPr/>
        </p:nvSpPr>
        <p:spPr>
          <a:xfrm>
            <a:off x="997355" y="833818"/>
            <a:ext cx="253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주가 데이터 다운로드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5A1BE5-5EAC-4AAA-AF1A-5A864F2E77AA}"/>
              </a:ext>
            </a:extLst>
          </p:cNvPr>
          <p:cNvSpPr txBox="1"/>
          <p:nvPr/>
        </p:nvSpPr>
        <p:spPr>
          <a:xfrm>
            <a:off x="1079339" y="5289219"/>
            <a:ext cx="253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By investing.com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1C5575-33EE-4F83-A3C0-FF8D531EA6CF}"/>
              </a:ext>
            </a:extLst>
          </p:cNvPr>
          <p:cNvSpPr txBox="1"/>
          <p:nvPr/>
        </p:nvSpPr>
        <p:spPr>
          <a:xfrm>
            <a:off x="4476471" y="1639821"/>
            <a:ext cx="3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 다운로드가 </a:t>
            </a:r>
            <a:r>
              <a:rPr lang="ko-KR" altLang="en-US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한 달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단위로 제공되기 때문에 </a:t>
            </a:r>
            <a:r>
              <a:rPr lang="ko-KR" altLang="en-US" dirty="0">
                <a:solidFill>
                  <a:srgbClr val="FF0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 결합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필요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B3049-9A2B-4DEF-8D09-C0BF92BF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7" y="3030471"/>
            <a:ext cx="4324350" cy="3600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34F42-9D98-4EB4-A43D-DDDF8DD6A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17" y="1624776"/>
            <a:ext cx="2904380" cy="1390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33EAC-0C01-4744-8C4D-15309AF88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00" y="3238943"/>
            <a:ext cx="2285310" cy="1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D19BB6F-54DD-458E-AC07-F72903C6B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News Crawling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3D6491-635C-48EF-875A-A284DBE0B65B}"/>
              </a:ext>
            </a:extLst>
          </p:cNvPr>
          <p:cNvGrpSpPr/>
          <p:nvPr/>
        </p:nvGrpSpPr>
        <p:grpSpPr>
          <a:xfrm>
            <a:off x="6818561" y="2728996"/>
            <a:ext cx="4055260" cy="386429"/>
            <a:chOff x="6885673" y="2972737"/>
            <a:chExt cx="4055260" cy="386429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EFDF7155-707A-4D31-919C-7E01659D2752}"/>
                </a:ext>
              </a:extLst>
            </p:cNvPr>
            <p:cNvSpPr/>
            <p:nvPr/>
          </p:nvSpPr>
          <p:spPr>
            <a:xfrm>
              <a:off x="7091876" y="2972737"/>
              <a:ext cx="3849057" cy="3864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0714C-2C12-4A88-90F8-4EC0A50108E9}"/>
                </a:ext>
              </a:extLst>
            </p:cNvPr>
            <p:cNvSpPr txBox="1"/>
            <p:nvPr/>
          </p:nvSpPr>
          <p:spPr>
            <a:xfrm>
              <a:off x="6885673" y="2998471"/>
              <a:ext cx="4055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BeautifulSoup</a:t>
              </a:r>
              <a:r>
                <a:rPr lang="ko-KR" altLang="en-US" sz="1200" dirty="0">
                  <a:solidFill>
                    <a:schemeClr val="bg1"/>
                  </a:solidFill>
                </a:rPr>
                <a:t>를 사용하여 원하는 정보 추출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2F304E2-CC17-47A0-9D4A-5A1B13F8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15" y="1758131"/>
            <a:ext cx="2761395" cy="9708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52D4C6-3457-4833-97A5-879911F4B8D0}"/>
              </a:ext>
            </a:extLst>
          </p:cNvPr>
          <p:cNvSpPr txBox="1"/>
          <p:nvPr/>
        </p:nvSpPr>
        <p:spPr>
          <a:xfrm>
            <a:off x="1315684" y="5995271"/>
            <a:ext cx="502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https://github.com/winston1214/project/tree/master/Keyword_Search_News_Crawling_Machine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2EA37-ACD7-4987-B43A-847822C0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21" y="2024679"/>
            <a:ext cx="5272489" cy="296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1C9AC6-507C-4FE3-8F46-B66A95A2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252" y="4062570"/>
            <a:ext cx="1674619" cy="1855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3BD2BF-FF47-4EDA-A4F4-8C0410D2B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171" y="3423371"/>
            <a:ext cx="2020020" cy="3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66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456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FZShuTi</vt:lpstr>
      <vt:lpstr>경기천년제목V Bold</vt:lpstr>
      <vt:lpstr>맑은 고딕</vt:lpstr>
      <vt:lpstr>Arial</vt:lpstr>
      <vt:lpstr>Bell MT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김영민</cp:lastModifiedBy>
  <cp:revision>135</cp:revision>
  <dcterms:created xsi:type="dcterms:W3CDTF">2020-01-20T05:08:25Z</dcterms:created>
  <dcterms:modified xsi:type="dcterms:W3CDTF">2021-10-16T09:04:52Z</dcterms:modified>
</cp:coreProperties>
</file>