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61" r:id="rId6"/>
    <p:sldId id="287" r:id="rId7"/>
    <p:sldId id="313" r:id="rId8"/>
    <p:sldId id="308" r:id="rId9"/>
    <p:sldId id="309" r:id="rId10"/>
    <p:sldId id="310" r:id="rId11"/>
    <p:sldId id="318" r:id="rId12"/>
    <p:sldId id="316" r:id="rId13"/>
    <p:sldId id="314" r:id="rId14"/>
    <p:sldId id="311" r:id="rId15"/>
    <p:sldId id="317" r:id="rId16"/>
    <p:sldId id="31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9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59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  <p:sldLayoutId id="214748375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088009" y="539067"/>
            <a:ext cx="1262227" cy="310203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463835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Capstone</a:t>
            </a:r>
            <a:r>
              <a:rPr lang="ko-KR" altLang="en-US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Design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38127" y="3393218"/>
            <a:ext cx="5610509" cy="9747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YOU &amp; AI</a:t>
            </a:r>
          </a:p>
          <a:p>
            <a:pPr algn="ctr"/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김영민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b="1" dirty="0">
                <a:solidFill>
                  <a:schemeClr val="bg1"/>
                </a:solidFill>
                <a:cs typeface="Arial" pitchFamily="34" charset="0"/>
              </a:rPr>
              <a:t>유의선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dirty="0" err="1">
                <a:solidFill>
                  <a:schemeClr val="bg1"/>
                </a:solidFill>
                <a:cs typeface="Arial" pitchFamily="34" charset="0"/>
              </a:rPr>
              <a:t>신우탁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김영훈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Differences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248D46-16FB-4B85-8320-CB94DEA2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6" y="1930768"/>
            <a:ext cx="5249836" cy="23148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7285F9-AE59-4470-A8E5-FF8EC173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46" y="1935717"/>
            <a:ext cx="5249836" cy="2318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56870-75F4-4CC5-8823-3E416E1FD7D4}"/>
              </a:ext>
            </a:extLst>
          </p:cNvPr>
          <p:cNvSpPr txBox="1"/>
          <p:nvPr/>
        </p:nvSpPr>
        <p:spPr>
          <a:xfrm>
            <a:off x="1847113" y="5311111"/>
            <a:ext cx="838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선호하는 </a:t>
            </a:r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그림체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선택 가능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B1431-0284-40AE-A865-448CC4AEB6A0}"/>
              </a:ext>
            </a:extLst>
          </p:cNvPr>
          <p:cNvSpPr txBox="1"/>
          <p:nvPr/>
        </p:nvSpPr>
        <p:spPr>
          <a:xfrm>
            <a:off x="8129639" y="4367015"/>
            <a:ext cx="18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모네 풍 변환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400AB-EFE3-4666-AABE-466020CCB360}"/>
              </a:ext>
            </a:extLst>
          </p:cNvPr>
          <p:cNvSpPr txBox="1"/>
          <p:nvPr/>
        </p:nvSpPr>
        <p:spPr>
          <a:xfrm>
            <a:off x="1847113" y="4367015"/>
            <a:ext cx="19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반 고흐 풍 변환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573B6-D271-49EA-87F3-EFF33AC7E6DE}"/>
              </a:ext>
            </a:extLst>
          </p:cNvPr>
          <p:cNvSpPr txBox="1"/>
          <p:nvPr/>
        </p:nvSpPr>
        <p:spPr>
          <a:xfrm>
            <a:off x="386466" y="1223723"/>
            <a:ext cx="4248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206850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Limits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E26838-AB00-4F95-AC8C-143243473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203" y="1819754"/>
            <a:ext cx="5333594" cy="2615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D0B9F-792B-4EF4-BC41-7348386EB44A}"/>
              </a:ext>
            </a:extLst>
          </p:cNvPr>
          <p:cNvSpPr txBox="1"/>
          <p:nvPr/>
        </p:nvSpPr>
        <p:spPr>
          <a:xfrm>
            <a:off x="2290614" y="4514537"/>
            <a:ext cx="76107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직접 모델을 만들 경우 많은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GPU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가 필요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3200" b="1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84BCB-CEA8-432D-8E38-46121627F276}"/>
              </a:ext>
            </a:extLst>
          </p:cNvPr>
          <p:cNvSpPr txBox="1"/>
          <p:nvPr/>
        </p:nvSpPr>
        <p:spPr>
          <a:xfrm>
            <a:off x="1676018" y="5341173"/>
            <a:ext cx="9775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이미 학습된 모델을 가져와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사용할 필요가 있음</a:t>
            </a:r>
            <a:endParaRPr lang="en-US" altLang="ko-KR" sz="32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0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90816"/>
            <a:ext cx="544629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Scope of development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Scope of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73C9E-FB64-4A4D-804E-3FA7D2272D4A}"/>
              </a:ext>
            </a:extLst>
          </p:cNvPr>
          <p:cNvSpPr txBox="1"/>
          <p:nvPr/>
        </p:nvSpPr>
        <p:spPr>
          <a:xfrm>
            <a:off x="331803" y="1838083"/>
            <a:ext cx="291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CLIPDraw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54DCF1-F1BB-40B0-BA24-9A8F096BF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6" y="2649179"/>
            <a:ext cx="12013687" cy="1559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6B80A2-CC8F-42A8-8D42-56687FD6E56B}"/>
              </a:ext>
            </a:extLst>
          </p:cNvPr>
          <p:cNvSpPr txBox="1"/>
          <p:nvPr/>
        </p:nvSpPr>
        <p:spPr>
          <a:xfrm>
            <a:off x="2798162" y="4646346"/>
            <a:ext cx="659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이미 학습된 모델을 가져와 응용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8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Scope of development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D5D5F8-2857-4539-89DC-F4B6A2C0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12" y="2733566"/>
            <a:ext cx="4797565" cy="2143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73C9E-FB64-4A4D-804E-3FA7D2272D4A}"/>
              </a:ext>
            </a:extLst>
          </p:cNvPr>
          <p:cNvSpPr txBox="1"/>
          <p:nvPr/>
        </p:nvSpPr>
        <p:spPr>
          <a:xfrm>
            <a:off x="499212" y="1784899"/>
            <a:ext cx="51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DB, Server : Google Firebase</a:t>
            </a:r>
            <a:endParaRPr lang="en-US" altLang="ko-KR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A14EB2-E388-48BD-BEF1-F56CF5121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9652" b="48096"/>
          <a:stretch/>
        </p:blipFill>
        <p:spPr>
          <a:xfrm>
            <a:off x="6895224" y="1784899"/>
            <a:ext cx="3114653" cy="45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3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840633"/>
            <a:ext cx="5383988" cy="1019592"/>
            <a:chOff x="1848112" y="1575921"/>
            <a:chExt cx="5383988" cy="1019592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87736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아이디어 구체화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 materialization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3140679"/>
            <a:ext cx="5383988" cy="990548"/>
            <a:chOff x="1848112" y="1575921"/>
            <a:chExt cx="5383988" cy="990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58692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기존 기술의 한계점 및 아이디어의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차별점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Limits and differences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4688" y="4396908"/>
            <a:ext cx="5383988" cy="990161"/>
            <a:chOff x="1848112" y="1575921"/>
            <a:chExt cx="5383988" cy="9901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58305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개발 범위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Scope of development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90816"/>
            <a:ext cx="544629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Idea materialization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Drawing</a:t>
            </a:r>
            <a:endParaRPr lang="en-US" dirty="0"/>
          </a:p>
        </p:txBody>
      </p:sp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BB4867CF-DB25-4E16-9C80-698E88C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84" y="2707188"/>
            <a:ext cx="9064457" cy="23145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329F99F-8A24-4782-9C43-86CB56D9127D}"/>
              </a:ext>
            </a:extLst>
          </p:cNvPr>
          <p:cNvSpPr txBox="1"/>
          <p:nvPr/>
        </p:nvSpPr>
        <p:spPr>
          <a:xfrm>
            <a:off x="10456403" y="3335566"/>
            <a:ext cx="1109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</a:t>
            </a:r>
            <a:r>
              <a:rPr lang="el-GR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α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5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 materialization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F236D-60B8-45F2-8639-E1FF883A37BF}"/>
              </a:ext>
            </a:extLst>
          </p:cNvPr>
          <p:cNvSpPr txBox="1"/>
          <p:nvPr/>
        </p:nvSpPr>
        <p:spPr>
          <a:xfrm>
            <a:off x="661587" y="1688181"/>
            <a:ext cx="383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AI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Flow Chart</a:t>
            </a:r>
            <a:endParaRPr lang="en-US" altLang="ko-KR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0BD176-ADEA-4123-96AD-1D154EB9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0" y="2506042"/>
            <a:ext cx="11291840" cy="38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6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 materialization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35D529-5A32-463A-A5EB-AABFC101E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1" y="2094564"/>
            <a:ext cx="5400244" cy="32401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DE7B9B-149F-41D6-BE8E-F874BE7A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56" y="1318101"/>
            <a:ext cx="3191149" cy="5200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DF236D-60B8-45F2-8639-E1FF883A37BF}"/>
              </a:ext>
            </a:extLst>
          </p:cNvPr>
          <p:cNvSpPr txBox="1"/>
          <p:nvPr/>
        </p:nvSpPr>
        <p:spPr>
          <a:xfrm>
            <a:off x="794948" y="1523289"/>
            <a:ext cx="291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앱 개발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20830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685545" y="2690336"/>
            <a:ext cx="544629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5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Limits &amp; differences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AA820-CC8D-46A6-AE11-C62BD3E4117F}"/>
              </a:ext>
            </a:extLst>
          </p:cNvPr>
          <p:cNvSpPr txBox="1"/>
          <p:nvPr/>
        </p:nvSpPr>
        <p:spPr>
          <a:xfrm>
            <a:off x="386466" y="1286121"/>
            <a:ext cx="4248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한국어 서비스 제공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2F3F5D-270D-48CD-87C2-4A206F66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6" y="1925210"/>
            <a:ext cx="3922795" cy="22437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EB0596-8616-44BF-8574-38FF1EAFA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708" y="1925210"/>
            <a:ext cx="6925017" cy="2243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68DC3A-56EB-4606-99B0-FD4DAD6B0501}"/>
              </a:ext>
            </a:extLst>
          </p:cNvPr>
          <p:cNvSpPr txBox="1"/>
          <p:nvPr/>
        </p:nvSpPr>
        <p:spPr>
          <a:xfrm>
            <a:off x="1637251" y="5030370"/>
            <a:ext cx="838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영문으로만 제공하는 기존 유사 서비스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8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56870-75F4-4CC5-8823-3E416E1FD7D4}"/>
              </a:ext>
            </a:extLst>
          </p:cNvPr>
          <p:cNvSpPr txBox="1"/>
          <p:nvPr/>
        </p:nvSpPr>
        <p:spPr>
          <a:xfrm>
            <a:off x="5637508" y="3008674"/>
            <a:ext cx="62592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여러 문장을 한 문장으로 요약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그 후 그림으로 변환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소설 삽화 등에 이용 가능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573B6-D271-49EA-87F3-EFF33AC7E6DE}"/>
              </a:ext>
            </a:extLst>
          </p:cNvPr>
          <p:cNvSpPr txBox="1"/>
          <p:nvPr/>
        </p:nvSpPr>
        <p:spPr>
          <a:xfrm>
            <a:off x="386466" y="1286121"/>
            <a:ext cx="4248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요약 알고리즘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150442-2F46-4BD9-8FFD-87DD51F47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5" y="1941291"/>
            <a:ext cx="5574581" cy="4294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C7D39-B902-4AE7-B4D0-C3C66AB9C224}"/>
              </a:ext>
            </a:extLst>
          </p:cNvPr>
          <p:cNvSpPr txBox="1"/>
          <p:nvPr/>
        </p:nvSpPr>
        <p:spPr>
          <a:xfrm>
            <a:off x="-187704" y="6167803"/>
            <a:ext cx="625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Ex)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세줄요약기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817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4721</TotalTime>
  <Words>138</Words>
  <Application>Microsoft Office PowerPoint</Application>
  <PresentationFormat>와이드스크린</PresentationFormat>
  <Paragraphs>47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유의선</cp:lastModifiedBy>
  <cp:revision>180</cp:revision>
  <dcterms:created xsi:type="dcterms:W3CDTF">2018-04-24T17:14:44Z</dcterms:created>
  <dcterms:modified xsi:type="dcterms:W3CDTF">2021-11-11T00:58:57Z</dcterms:modified>
</cp:coreProperties>
</file>