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sldIdLst>
    <p:sldId id="308" r:id="rId4"/>
    <p:sldId id="286" r:id="rId5"/>
    <p:sldId id="325" r:id="rId6"/>
    <p:sldId id="281" r:id="rId7"/>
    <p:sldId id="287" r:id="rId8"/>
    <p:sldId id="326" r:id="rId9"/>
    <p:sldId id="311" r:id="rId10"/>
    <p:sldId id="327" r:id="rId11"/>
    <p:sldId id="328" r:id="rId12"/>
    <p:sldId id="329" r:id="rId13"/>
    <p:sldId id="330" r:id="rId14"/>
    <p:sldId id="331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40" y="108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E8D5F8-DCBB-4697-978C-9F18383C891F}"/>
              </a:ext>
            </a:extLst>
          </p:cNvPr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C942A5-2D0D-4483-A217-3F3729323734}"/>
              </a:ext>
            </a:extLst>
          </p:cNvPr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01515AE-4193-4204-AAE3-28BCF655ED34}"/>
              </a:ext>
            </a:extLst>
          </p:cNvPr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C30C39C-AAA9-4761-B982-E964F936EA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218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304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3073D1A-A4A7-4F5B-BE54-63CEAB575F6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66709" y="529965"/>
            <a:ext cx="4925290" cy="5798070"/>
          </a:xfrm>
          <a:custGeom>
            <a:avLst/>
            <a:gdLst>
              <a:gd name="connsiteX0" fmla="*/ 857449 w 4925290"/>
              <a:gd name="connsiteY0" fmla="*/ 0 h 5798070"/>
              <a:gd name="connsiteX1" fmla="*/ 4214649 w 4925290"/>
              <a:gd name="connsiteY1" fmla="*/ 0 h 5798070"/>
              <a:gd name="connsiteX2" fmla="*/ 4925290 w 4925290"/>
              <a:gd name="connsiteY2" fmla="*/ 1223176 h 5798070"/>
              <a:gd name="connsiteX3" fmla="*/ 4925290 w 4925290"/>
              <a:gd name="connsiteY3" fmla="*/ 4574894 h 5798070"/>
              <a:gd name="connsiteX4" fmla="*/ 4214649 w 4925290"/>
              <a:gd name="connsiteY4" fmla="*/ 5798070 h 5798070"/>
              <a:gd name="connsiteX5" fmla="*/ 857449 w 4925290"/>
              <a:gd name="connsiteY5" fmla="*/ 5798070 h 5798070"/>
              <a:gd name="connsiteX6" fmla="*/ 0 w 4925290"/>
              <a:gd name="connsiteY6" fmla="*/ 4322202 h 5798070"/>
              <a:gd name="connsiteX7" fmla="*/ 2152428 w 4925290"/>
              <a:gd name="connsiteY7" fmla="*/ 4322202 h 5798070"/>
              <a:gd name="connsiteX8" fmla="*/ 2979260 w 4925290"/>
              <a:gd name="connsiteY8" fmla="*/ 2899035 h 5798070"/>
              <a:gd name="connsiteX9" fmla="*/ 2152428 w 4925290"/>
              <a:gd name="connsiteY9" fmla="*/ 1475868 h 5798070"/>
              <a:gd name="connsiteX10" fmla="*/ 0 w 4925290"/>
              <a:gd name="connsiteY10" fmla="*/ 1475868 h 57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90" h="5798070">
                <a:moveTo>
                  <a:pt x="857449" y="0"/>
                </a:moveTo>
                <a:lnTo>
                  <a:pt x="4214649" y="0"/>
                </a:lnTo>
                <a:lnTo>
                  <a:pt x="4925290" y="1223176"/>
                </a:lnTo>
                <a:lnTo>
                  <a:pt x="4925290" y="4574894"/>
                </a:lnTo>
                <a:lnTo>
                  <a:pt x="4214649" y="5798070"/>
                </a:lnTo>
                <a:lnTo>
                  <a:pt x="857449" y="5798070"/>
                </a:lnTo>
                <a:lnTo>
                  <a:pt x="0" y="4322202"/>
                </a:lnTo>
                <a:lnTo>
                  <a:pt x="2152428" y="4322202"/>
                </a:lnTo>
                <a:lnTo>
                  <a:pt x="2979260" y="2899035"/>
                </a:lnTo>
                <a:lnTo>
                  <a:pt x="2152428" y="1475868"/>
                </a:lnTo>
                <a:lnTo>
                  <a:pt x="0" y="1475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CF70162-E0C4-4E2A-B2CE-73A4934767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25108" y="2105085"/>
            <a:ext cx="4925290" cy="2647831"/>
          </a:xfrm>
          <a:custGeom>
            <a:avLst/>
            <a:gdLst>
              <a:gd name="connsiteX0" fmla="*/ 769169 w 6213231"/>
              <a:gd name="connsiteY0" fmla="*/ 0 h 2647831"/>
              <a:gd name="connsiteX1" fmla="*/ 5444062 w 6213231"/>
              <a:gd name="connsiteY1" fmla="*/ 0 h 2647831"/>
              <a:gd name="connsiteX2" fmla="*/ 6213231 w 6213231"/>
              <a:gd name="connsiteY2" fmla="*/ 1323916 h 2647831"/>
              <a:gd name="connsiteX3" fmla="*/ 5444062 w 6213231"/>
              <a:gd name="connsiteY3" fmla="*/ 2647831 h 2647831"/>
              <a:gd name="connsiteX4" fmla="*/ 769169 w 6213231"/>
              <a:gd name="connsiteY4" fmla="*/ 2647831 h 2647831"/>
              <a:gd name="connsiteX5" fmla="*/ 0 w 6213231"/>
              <a:gd name="connsiteY5" fmla="*/ 1323916 h 26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3231" h="2647831">
                <a:moveTo>
                  <a:pt x="769169" y="0"/>
                </a:moveTo>
                <a:lnTo>
                  <a:pt x="5444062" y="0"/>
                </a:lnTo>
                <a:lnTo>
                  <a:pt x="6213231" y="1323916"/>
                </a:lnTo>
                <a:lnTo>
                  <a:pt x="5444062" y="2647831"/>
                </a:lnTo>
                <a:lnTo>
                  <a:pt x="769169" y="2647831"/>
                </a:lnTo>
                <a:lnTo>
                  <a:pt x="0" y="1323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76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972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384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id="{C6032FB9-BC74-4D22-9490-C57A3761EB46}"/>
              </a:ext>
            </a:extLst>
          </p:cNvPr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E8D5F8-DCBB-4697-978C-9F18383C891F}"/>
              </a:ext>
            </a:extLst>
          </p:cNvPr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C942A5-2D0D-4483-A217-3F3729323734}"/>
              </a:ext>
            </a:extLst>
          </p:cNvPr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01515AE-4193-4204-AAE3-28BCF655ED34}"/>
              </a:ext>
            </a:extLst>
          </p:cNvPr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48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6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45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931360-7E41-4248-8AEF-AC858AB643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0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1625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  <p:sldLayoutId id="2147483757" r:id="rId3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9" r:id="rId2"/>
    <p:sldLayoutId id="2147483736" r:id="rId3"/>
    <p:sldLayoutId id="2147483740" r:id="rId4"/>
    <p:sldLayoutId id="2147483741" r:id="rId5"/>
    <p:sldLayoutId id="2147483742" r:id="rId6"/>
    <p:sldLayoutId id="2147483738" r:id="rId7"/>
    <p:sldLayoutId id="2147483743" r:id="rId8"/>
    <p:sldLayoutId id="2147483745" r:id="rId9"/>
    <p:sldLayoutId id="2147483747" r:id="rId10"/>
    <p:sldLayoutId id="2147483746" r:id="rId11"/>
    <p:sldLayoutId id="2147483744" r:id="rId1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openai.com/blog/dall-e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0088009" y="539067"/>
            <a:ext cx="1262227" cy="310203"/>
            <a:chOff x="3275856" y="1242391"/>
            <a:chExt cx="1656184" cy="407020"/>
          </a:xfrm>
        </p:grpSpPr>
        <p:sp>
          <p:nvSpPr>
            <p:cNvPr id="11" name="Rounded Rectangle 10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12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6176892" y="2455291"/>
            <a:ext cx="561057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Capstone Design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6991862" y="3975944"/>
            <a:ext cx="3557137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867" b="1" dirty="0">
                <a:solidFill>
                  <a:schemeClr val="bg1"/>
                </a:solidFill>
                <a:cs typeface="Arial" pitchFamily="34" charset="0"/>
              </a:rPr>
              <a:t>김영민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ko-KR" altLang="en-US" sz="1867" b="1" dirty="0">
                <a:solidFill>
                  <a:schemeClr val="bg1"/>
                </a:solidFill>
                <a:cs typeface="Arial" pitchFamily="34" charset="0"/>
              </a:rPr>
              <a:t>유의선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ko-KR" altLang="en-US" sz="1867" b="1" dirty="0" err="1">
                <a:solidFill>
                  <a:schemeClr val="bg1"/>
                </a:solidFill>
                <a:cs typeface="Arial" pitchFamily="34" charset="0"/>
              </a:rPr>
              <a:t>신우탁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ko-KR" altLang="en-US" sz="1867" b="1" dirty="0">
                <a:solidFill>
                  <a:schemeClr val="bg1"/>
                </a:solidFill>
                <a:cs typeface="Arial" pitchFamily="34" charset="0"/>
              </a:rPr>
              <a:t>김영훈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27CFAF-7CCE-44BB-AF72-C1F244779008}"/>
              </a:ext>
            </a:extLst>
          </p:cNvPr>
          <p:cNvGrpSpPr/>
          <p:nvPr/>
        </p:nvGrpSpPr>
        <p:grpSpPr>
          <a:xfrm>
            <a:off x="361896" y="1498187"/>
            <a:ext cx="5389197" cy="3861625"/>
            <a:chOff x="2491486" y="2166705"/>
            <a:chExt cx="4786450" cy="3429727"/>
          </a:xfrm>
          <a:solidFill>
            <a:schemeClr val="bg1"/>
          </a:solidFill>
        </p:grpSpPr>
        <p:grpSp>
          <p:nvGrpSpPr>
            <p:cNvPr id="16" name="Graphic 166">
              <a:extLst>
                <a:ext uri="{FF2B5EF4-FFF2-40B4-BE49-F238E27FC236}">
                  <a16:creationId xmlns:a16="http://schemas.microsoft.com/office/drawing/2014/main" id="{76D1291D-A11D-4617-ACBA-1EB139B4784E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0C3E7658-13F9-4CBF-AEBE-89CAA6F8F54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1216653-ACFD-4626-BFCB-8D8BE8D02F14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A5CCD930-C3E6-48FA-A447-1EF7D945F32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82BFDAAB-DF19-4F7A-B787-7EECCB733C0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F437D5C5-EE11-43BB-8CFE-7DBEE78813D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33FE45C7-7743-4279-9599-CFD691F575D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45E7C030-0A90-48B1-937F-520F1B80987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3BDE8C39-785B-46E9-AAF8-25DC0AC9981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7D2CFCE9-4A76-4C62-AE02-F9D55300A53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47D7CCC1-F881-4ABF-AECE-D88DBC94EFC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94DE75FA-1EA7-4225-A57A-25BDB3025F0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1279FD30-1398-48F1-A83C-BFF6FCEC513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CBC0C658-C164-4854-B9CA-48A7CE2357A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CDD35EAA-05AE-467C-8616-2A559406A9B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C293E587-D473-40B1-9D2C-47C318FDEB1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28CFF37B-A016-4F71-A8E3-FBFE29F03E9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85DBBD7E-EF65-47BA-80AE-33A4F245A9E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CC42ECB2-55FD-4854-AB69-0D3E661F3F9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9A1734F4-3CAA-48BF-BA98-9A10C038B700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CE1322D1-740B-4847-88F0-6EC72D2F41E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30F04740-12EB-497B-8B91-51D4B31E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ECA97C9-D664-4952-9EC2-18F60B03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15AE8B53-1976-4CC1-8501-44A62C40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>
              <a:extLst>
                <a:ext uri="{FF2B5EF4-FFF2-40B4-BE49-F238E27FC236}">
                  <a16:creationId xmlns:a16="http://schemas.microsoft.com/office/drawing/2014/main" id="{8D1099EE-B7D4-471F-BF10-B35A2B31867D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3CDC641A-4F40-4017-BD1B-202F1575353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0ED0D901-344C-4A93-B612-ACF6ABD620B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D76E62BE-68EA-401C-92CA-3588760BF1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4A2DB005-CDA6-49F9-A1A0-159D3B4FF43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BE6DB662-7BE4-408B-8D05-2F00EA92E9AA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ABF88796-79B6-4671-B97D-210D5B3B95E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C6B51A1-D75D-461D-ACE9-383CE899A2C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3B86DBE1-D05E-4718-AD02-9F8C213E57A3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FB5A3C0A-F51C-406C-903A-81EC28413ED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CA2672FA-B090-443C-B8A7-37F5F9E30E4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6532AE46-43A4-4B05-9928-DD3C0E4ED06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D344CFFD-4038-43A9-A5CA-5B07A92C928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624B330C-474E-4999-BA9B-8F048E81DC7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FA1AEEF2-F04B-45A5-9054-A46D60512E5D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137509FC-32AF-4044-A39F-219F1F3C00F0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FE839D09-DE1A-4E16-A06E-0D4B748DD1C5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F9ABAC86-6FA1-49A0-9795-68885474762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300D4050-0144-4A34-8927-846E6A2EA3F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EBC56B67-1AC9-4E2C-997D-0A7334E794D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297E33E8-0E89-4392-B96A-C698A4C4F6F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aphic 166">
              <a:extLst>
                <a:ext uri="{FF2B5EF4-FFF2-40B4-BE49-F238E27FC236}">
                  <a16:creationId xmlns:a16="http://schemas.microsoft.com/office/drawing/2014/main" id="{F9141121-0887-4503-8F6F-E910C6356BEF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BFE743C3-C9CB-4F8D-B83C-FFD63D87EA7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3A02079A-A908-4D69-9E5C-27041294C01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82CA9E4E-E851-4F0C-8944-4E54BF49EF16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01AC133-BFF8-4799-8BC0-258CEF5959E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E0A308CB-E865-4BE4-835E-67F5AFD8E08C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BBFE1FF2-4B02-470F-9692-611D559364F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90A4245A-9E01-4413-A377-4DE08CE1934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8BDBAE93-F6C7-4BBA-8648-68BE38BB7E84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3CCA2E8-9C2A-4C3B-B0A4-ACBB56BEB9C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039D8114-8423-4F98-9353-D80A9E17B5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D8B688EA-5247-47BB-B46C-05D54295EE5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985AD2D-D780-4BA6-8F3B-D6125630D34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E5199ED-47F4-4AA8-A405-9F43533E65E2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B32631E-A1E2-433A-8EF4-2568546E869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C5E6474F-FE3E-4FE3-8ED7-9AC852164B5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25A8DCEA-F6D5-4023-A567-5E049C3A12E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AF05903D-B940-468C-B78D-F95F0FC28FC1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BC974302-55EB-4179-A85C-4253093217A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9196BBF4-D47A-46DA-A8BE-90951167D054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E23214B6-1C4F-4C8B-B030-25C78163DF8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aphic 234">
              <a:extLst>
                <a:ext uri="{FF2B5EF4-FFF2-40B4-BE49-F238E27FC236}">
                  <a16:creationId xmlns:a16="http://schemas.microsoft.com/office/drawing/2014/main" id="{0E8BC87D-2319-4EA6-B5B3-DDC5ED3EF8F9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452A628C-535B-4754-8D97-5EF9FC4A41D3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B020DC91-F1DB-4F7C-8FAD-8D2F402DB394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F6169FD2-C218-4A00-AF51-A9D59F0BE4AC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9405F4BC-7B95-4DCB-B588-18BA5EDA0A36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475A5F7C-EAB1-4B94-B467-7E40E073BD6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588CC3B2-437A-46FC-BF4E-9FB61FE4973A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aphic 166">
              <a:extLst>
                <a:ext uri="{FF2B5EF4-FFF2-40B4-BE49-F238E27FC236}">
                  <a16:creationId xmlns:a16="http://schemas.microsoft.com/office/drawing/2014/main" id="{F395EF3D-BCFF-4BDA-A136-F3ED3193C979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090CE62D-4354-4DA9-8B3D-ADB230BBCE65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DE406C90-0CD1-4539-B84B-AAEF11219B1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38A614C4-57FF-4D59-B082-3DE73F78FBC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B97D19A5-209D-458C-B2CE-A9B96792D2D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9C778A36-9280-4E18-87A5-C28A322B9F1E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1C30A4CA-403E-4D76-99C6-A2460E109FEE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3D6A0DE6-8215-44CE-858E-554564A3DBA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443681FF-EAB2-40D4-ABBB-348FA45228B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59C4C46-1F53-4756-B0C3-28A9C2C5231B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E01D6716-8E57-4D4B-BF98-02539AEDEE2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09F97FBC-5636-4ADD-A2AE-A4EBBA06EA8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4076DDC-7E6F-48CF-8606-FB9B9304D1E9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FA21E20B-BA80-44E2-BAD4-D7074C7EE4B0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B4C7D4B5-B4AA-4AA9-BD57-7D8D8F22134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B00AF39C-D107-404C-A81D-C80709F4A833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2C86537A-A636-4F9B-A44B-F82BF4DBFD1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4268C19B-7D5C-4751-9E7F-1EF92882C0E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1CDF8655-1534-4557-AB56-575CDACF01B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73B7697A-913B-4B31-8445-898BFEBE1C7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71031A19-1A7C-4901-966B-5346553B35C1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aphic 3">
              <a:extLst>
                <a:ext uri="{FF2B5EF4-FFF2-40B4-BE49-F238E27FC236}">
                  <a16:creationId xmlns:a16="http://schemas.microsoft.com/office/drawing/2014/main" id="{A11F8951-D580-4389-8CEC-94BFFE8B462E}"/>
                </a:ext>
              </a:extLst>
            </p:cNvPr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652FEE1-5D21-4162-850A-023CFB4ABDFA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21A7032-4210-4948-8AA7-82671C232F79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FADED69-6170-4C5E-80CE-3C1F5E0125EA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04C4903-4291-4B86-AEBD-DBB246FAE01D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E6B3CF6-2811-4E64-AB8C-1BCEBC432F0D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4A18E7B-6A5E-439A-950C-D24B1A57FFC6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8EE48EF-3528-49E6-BE95-FD71748CB1DB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3F8C2AB-1474-4D19-8F9D-C95FB8620184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F8ACD57-7FE0-49D4-95B9-532A99819F8C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584B00E-9B2D-4C79-8631-88F8B901AF16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A04A99C-43CA-4D08-9874-917C9491BAFB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969B493-6C24-468D-B452-55DCC56546F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4F31F34-3E80-44CB-8583-7F8A36CFF232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F223C60-188E-49FC-AD18-163F73C3EAB5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04AF744-B4F5-4145-A113-D9876D5CFC10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50B4BB1-5D23-49BD-82BC-35D3DCDFE246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0E5B37A-1BB2-472D-B176-ABE1116F244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13B717E-9DBC-49FF-912A-C05DAA8992AF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1EFE2F74-B037-4337-8DE2-3000F728057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F5B4E6C-5E23-4AAC-9C68-CA945BA9C2F2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4AD5165-C08D-477D-80DC-A719D2044DD0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2A8D20B-1A5D-49B7-8A34-32B03993A1CB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7E613D9-3BB1-4543-953F-5057185EB1A1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0207523-EE14-42DB-8279-9BAE73CE8B3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2080175-49BF-43BC-9CC0-A435D947869C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C9268F1-F46A-4805-884D-CA88A2F1006A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FE25E3C-C9B2-41BD-9727-EC76C0B3DEF3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041F865-C946-41C9-95D9-31420B1F04F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21A31480-EEC2-438C-9B69-CD7870676EC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F2DEF52-A27C-4E23-A031-8BBAA6F799E1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CF365CE0-D26C-4FFE-AD62-CEE7CCEAA690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CDF836D-FA76-4532-8E91-1ED01A061322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3BB298A-41BD-4F46-A885-398B760E6553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2306094-61E7-46D2-B561-7C18DAE7EB75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D83547C-9F3E-4095-98F1-92AE1E3F4189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3F74F95-A183-417F-8E87-187DFC41239A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6818A00-6CB4-4F70-BF13-5C967EE7EC25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163BAE2-AD65-442E-90B9-6C6E661E2B6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DA17A58E-565B-4529-B31B-370429B14419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DA53D05-15C6-49FB-AEA6-678A811EF5B7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278BD38-1F79-4406-9F3C-9BF595192E7B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E637A85-B58A-44C2-98B0-DFC164AD3465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5579501-5E52-4D11-A2D3-12B09C2949B0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440BB581-3D25-40D7-8360-6ED7A9F2BF2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E7E0F58-2811-4E1E-9BA2-99B133063569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F0DB081-26B8-4209-A46A-F8810AAA7834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03EACFA-2B27-4F1E-9DD1-A0BD6FADBD0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05AA606-61A6-48B5-899C-0B6ABBD96C4B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ED78F833-70B1-4B96-A07A-D8701E340F12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4F308DD-6BE0-4F14-80E4-F0C9697BD96F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45E6BCE-38E7-4548-9BB7-F4EDA3FE7B51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CF979A80-C1A1-4A27-91DF-4FD4C5BB88AE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37E6589-EA54-4209-8C4A-F82EC3F15733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7164D8A6-B01E-4C3D-BCFB-72F38638AF47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9965FAC-8158-4729-B6B0-9A06B1A490FE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A513717-B175-4821-AFF8-2B8E1B793E2F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148B944-1414-4863-9FA1-95547CFE6FFD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83AF7CD-A3CE-4FE6-8C3F-8468103C1A5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BF250EB3-11B0-4200-8FA4-193A1C0AC2D7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BEF3E2C-37DC-40C6-AD5E-47CBCE9E2A3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63E0395-EE72-47CC-8488-940D040EDC5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F58809F-011F-4AA7-B502-3D47F13B44D8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E8717AF7-779B-4DF3-9CEF-D586EA470431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BCD6C76-6AE2-4763-B46B-4EE43176613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6C7FBF5C-A49A-4D31-9A21-76B56C0DF3FA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AF5C66F-C19C-450F-A636-6856995E3F7D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84F53D1-48F2-47B4-8E4A-D6F6B605C6C6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85CF9297-99C2-4BC0-ABD8-D607405790BE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62E1B38-3F97-4CB8-A3A8-A89FA5899E7A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31D72538-A8E6-48F9-ABB7-57ACC84A1A7B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F0E606A-1CD1-4D71-A8A7-77C422D8DAC1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F3CE38DB-DA89-4531-8B4A-699958CF1E2B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056790B-1E88-4771-825C-AFB0FF4579B1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7DCA4795-58C0-473D-B81C-0E6C592911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0B40C1B-35AA-4555-A89F-3305352E9EA3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70363258-5BBC-4FE2-B802-9B019DB20F56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B7557A3-3661-4E9C-B39D-B03D062E8A8B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EF6EE7F-D70D-4736-BFA3-199FCDE19DDA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6B602B8-A178-473D-9F5A-9BB397626ED8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6AA2A7CD-5FB1-4292-9095-694F1352559F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331F04C-AABC-46B3-9D30-EDF68C64F8C0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7235F60-C42B-4C0A-9707-6FAF81FCFFCC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131FE774-C36F-42A3-9EBC-D78F2B8E66E9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76E5FE6F-1815-42A7-92B3-2214557950EF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063DB948-4DDD-40EA-9BEC-159B7B2B96F2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9D889E67-9BDF-4941-9166-1DEB1341ADB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83D47A6-5339-44D9-85F0-E489305859C1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4D5390E-FE16-41A4-AE2A-BDC6F254E607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81772A60-B0C3-4E82-89A7-7096F64D356B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2FA24F3-62B4-45E3-9852-D08BB6C61255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825EB378-46F3-4C03-9FFB-70A6592F630D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5C21F35-CEFA-4E95-8703-7E445539EF1A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6123DE7-894E-44BC-A019-4A0E48BA1A98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AAC02D98-A389-41B3-94A9-9A1EA77A1A00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727CDA0F-709A-492B-BBCB-FBFACCF3F549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F3627F75-98E4-465F-A96E-B2FB320B52A8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8C005081-D1EC-4280-AFE2-3B673E4245B1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6804D91-5A0B-4CB7-9792-1B892F9B65E6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4D873E1D-C603-4CC0-A1C2-243299E92E7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F6447D3D-5002-461D-8A84-96A8899CCDE8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602EC40E-F8ED-4C3C-9234-BA5A2989617A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D07DCA0C-E754-4444-9CC7-952E80F01784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CFDFB5BA-246B-4861-8FD6-F790247D9CB5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D567EAA1-16A6-446E-9EF3-E1270C2E53D7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0B2374CA-A86D-4043-9B23-8455AF8FD116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BBF6987C-EFB0-4EEF-BF5C-0B1A2F4A8FD3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A76F792A-A0BC-4D31-8420-C7F90375C47E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45C72C2F-982B-4F14-88AB-4DEE7B514624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3AB0B20-B639-45F2-AD68-B4462E2825C0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77A11A1E-8668-4F38-B7F3-1D2A7EB22124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EFE919F-ECB2-4DF2-B268-42A81035A446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61C552B6-20FB-4164-B02F-9F7296634698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BFDFA48E-28A3-47EE-88D3-A1B3A0350F9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05C80387-3C62-4353-922D-D20F3B695D51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E312E3F1-EB06-4A69-82B4-4FF9E3EECBD4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E84F926E-1985-4734-88C3-3B51A1D2977B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074AE5E-2655-4AD5-B49B-3CBF0460C7AD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C42794B9-B7BF-4A9C-A4EF-876E14808839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ECA5C001-B79E-4A68-B6F4-91C0CD156BF0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617F78D5-68DE-4EF3-9B18-BF7FC6130097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163E4C1-E447-4A7D-A6E3-7B369DE270B7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F344D6E2-1683-4BCB-AFB5-02420C030787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700609A4-DCEF-48E7-88F0-DC5E92F8471B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A842D0B0-40C1-4CD2-BDF8-00EF192D3251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4E4E510-8FCC-4B94-B207-6D3192A74736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7F2F02FC-DB61-49B5-BA26-4ECA647BA5A6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58CA6A97-8110-46C6-9413-6571D0C83ABB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38" name="TextBox 237">
            <a:extLst>
              <a:ext uri="{FF2B5EF4-FFF2-40B4-BE49-F238E27FC236}">
                <a16:creationId xmlns:a16="http://schemas.microsoft.com/office/drawing/2014/main" id="{75C2C610-D8BC-42F7-9EE5-7F3C910F56B0}"/>
              </a:ext>
            </a:extLst>
          </p:cNvPr>
          <p:cNvSpPr txBox="1"/>
          <p:nvPr/>
        </p:nvSpPr>
        <p:spPr>
          <a:xfrm>
            <a:off x="7992677" y="3425030"/>
            <a:ext cx="1296106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b="1" dirty="0">
                <a:solidFill>
                  <a:schemeClr val="bg1"/>
                </a:solidFill>
                <a:cs typeface="Arial" pitchFamily="34" charset="0"/>
              </a:rPr>
              <a:t>YOU &amp; AI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626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개발 일정</a:t>
            </a:r>
            <a:endParaRPr lang="en-US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F264AA2-A1BC-43F0-BF1F-BF8F84883FC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17089" y="1381746"/>
          <a:ext cx="8601363" cy="3368556"/>
        </p:xfrm>
        <a:graphic>
          <a:graphicData uri="http://schemas.openxmlformats.org/drawingml/2006/table">
            <a:tbl>
              <a:tblPr/>
              <a:tblGrid>
                <a:gridCol w="1949481">
                  <a:extLst>
                    <a:ext uri="{9D8B030D-6E8A-4147-A177-3AD203B41FA5}">
                      <a16:colId xmlns:a16="http://schemas.microsoft.com/office/drawing/2014/main" val="1689671942"/>
                    </a:ext>
                  </a:extLst>
                </a:gridCol>
                <a:gridCol w="739098">
                  <a:extLst>
                    <a:ext uri="{9D8B030D-6E8A-4147-A177-3AD203B41FA5}">
                      <a16:colId xmlns:a16="http://schemas.microsoft.com/office/drawing/2014/main" val="3006067157"/>
                    </a:ext>
                  </a:extLst>
                </a:gridCol>
                <a:gridCol w="739098">
                  <a:extLst>
                    <a:ext uri="{9D8B030D-6E8A-4147-A177-3AD203B41FA5}">
                      <a16:colId xmlns:a16="http://schemas.microsoft.com/office/drawing/2014/main" val="1156530638"/>
                    </a:ext>
                  </a:extLst>
                </a:gridCol>
                <a:gridCol w="739098">
                  <a:extLst>
                    <a:ext uri="{9D8B030D-6E8A-4147-A177-3AD203B41FA5}">
                      <a16:colId xmlns:a16="http://schemas.microsoft.com/office/drawing/2014/main" val="2402272158"/>
                    </a:ext>
                  </a:extLst>
                </a:gridCol>
                <a:gridCol w="739098">
                  <a:extLst>
                    <a:ext uri="{9D8B030D-6E8A-4147-A177-3AD203B41FA5}">
                      <a16:colId xmlns:a16="http://schemas.microsoft.com/office/drawing/2014/main" val="887045576"/>
                    </a:ext>
                  </a:extLst>
                </a:gridCol>
                <a:gridCol w="739098">
                  <a:extLst>
                    <a:ext uri="{9D8B030D-6E8A-4147-A177-3AD203B41FA5}">
                      <a16:colId xmlns:a16="http://schemas.microsoft.com/office/drawing/2014/main" val="2585771223"/>
                    </a:ext>
                  </a:extLst>
                </a:gridCol>
                <a:gridCol w="739098">
                  <a:extLst>
                    <a:ext uri="{9D8B030D-6E8A-4147-A177-3AD203B41FA5}">
                      <a16:colId xmlns:a16="http://schemas.microsoft.com/office/drawing/2014/main" val="2861894096"/>
                    </a:ext>
                  </a:extLst>
                </a:gridCol>
                <a:gridCol w="739098">
                  <a:extLst>
                    <a:ext uri="{9D8B030D-6E8A-4147-A177-3AD203B41FA5}">
                      <a16:colId xmlns:a16="http://schemas.microsoft.com/office/drawing/2014/main" val="1033330002"/>
                    </a:ext>
                  </a:extLst>
                </a:gridCol>
                <a:gridCol w="739098">
                  <a:extLst>
                    <a:ext uri="{9D8B030D-6E8A-4147-A177-3AD203B41FA5}">
                      <a16:colId xmlns:a16="http://schemas.microsoft.com/office/drawing/2014/main" val="1785387329"/>
                    </a:ext>
                  </a:extLst>
                </a:gridCol>
                <a:gridCol w="739098">
                  <a:extLst>
                    <a:ext uri="{9D8B030D-6E8A-4147-A177-3AD203B41FA5}">
                      <a16:colId xmlns:a16="http://schemas.microsoft.com/office/drawing/2014/main" val="2576641578"/>
                    </a:ext>
                  </a:extLst>
                </a:gridCol>
              </a:tblGrid>
              <a:tr h="200594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solidFill>
                          <a:schemeClr val="tx2"/>
                        </a:solidFill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500" dirty="0">
                          <a:solidFill>
                            <a:schemeClr val="bg1"/>
                          </a:solidFill>
                          <a:latin typeface="Source Sans Pro ExtraLight"/>
                          <a:cs typeface="Source Sans Pro ExtraLight"/>
                        </a:rPr>
                        <a:t>9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Source Sans Pro ExtraLight"/>
                          <a:cs typeface="Source Sans Pro ExtraLight"/>
                        </a:rPr>
                        <a:t>월</a:t>
                      </a:r>
                      <a:endParaRPr lang="en-US" sz="1500" dirty="0">
                        <a:solidFill>
                          <a:schemeClr val="bg1"/>
                        </a:solidFill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6D92"/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500" dirty="0">
                          <a:solidFill>
                            <a:schemeClr val="bg1"/>
                          </a:solidFill>
                          <a:latin typeface="Source Sans Pro ExtraLight"/>
                          <a:cs typeface="Source Sans Pro ExtraLight"/>
                        </a:rPr>
                        <a:t>10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Source Sans Pro ExtraLight"/>
                          <a:cs typeface="Source Sans Pro ExtraLight"/>
                        </a:rPr>
                        <a:t>월</a:t>
                      </a:r>
                      <a:endParaRPr lang="en-US" sz="1500" dirty="0">
                        <a:solidFill>
                          <a:schemeClr val="bg1"/>
                        </a:solidFill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6D92"/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500" dirty="0">
                          <a:solidFill>
                            <a:schemeClr val="bg1"/>
                          </a:solidFill>
                          <a:latin typeface="Source Sans Pro ExtraLight"/>
                          <a:cs typeface="Source Sans Pro ExtraLight"/>
                        </a:rPr>
                        <a:t>11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Source Sans Pro ExtraLight"/>
                          <a:cs typeface="Source Sans Pro ExtraLight"/>
                        </a:rPr>
                        <a:t>월</a:t>
                      </a:r>
                      <a:endParaRPr lang="en-US" sz="1500" dirty="0">
                        <a:solidFill>
                          <a:schemeClr val="bg1"/>
                        </a:solidFill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6D92"/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500" dirty="0">
                          <a:solidFill>
                            <a:schemeClr val="bg1"/>
                          </a:solidFill>
                          <a:latin typeface="Source Sans Pro ExtraLight"/>
                          <a:cs typeface="Source Sans Pro ExtraLight"/>
                        </a:rPr>
                        <a:t>12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Source Sans Pro ExtraLight"/>
                          <a:cs typeface="Source Sans Pro ExtraLight"/>
                        </a:rPr>
                        <a:t>월</a:t>
                      </a:r>
                      <a:endParaRPr lang="en-US" sz="1500" dirty="0">
                        <a:solidFill>
                          <a:schemeClr val="bg1"/>
                        </a:solidFill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6D92"/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500" dirty="0">
                          <a:solidFill>
                            <a:schemeClr val="bg1"/>
                          </a:solidFill>
                          <a:latin typeface="Source Sans Pro ExtraLight"/>
                          <a:cs typeface="Source Sans Pro ExtraLight"/>
                        </a:rPr>
                        <a:t>1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Source Sans Pro ExtraLight"/>
                          <a:cs typeface="Source Sans Pro ExtraLight"/>
                        </a:rPr>
                        <a:t>월</a:t>
                      </a:r>
                      <a:endParaRPr lang="en-US" sz="1500" dirty="0">
                        <a:solidFill>
                          <a:schemeClr val="bg1"/>
                        </a:solidFill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6D92"/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500" dirty="0">
                          <a:solidFill>
                            <a:schemeClr val="bg1"/>
                          </a:solidFill>
                          <a:latin typeface="Source Sans Pro ExtraLight"/>
                          <a:cs typeface="Source Sans Pro ExtraLight"/>
                        </a:rPr>
                        <a:t>2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Source Sans Pro ExtraLight"/>
                          <a:cs typeface="Source Sans Pro ExtraLight"/>
                        </a:rPr>
                        <a:t>월</a:t>
                      </a:r>
                      <a:endParaRPr lang="en-US" sz="1500" dirty="0">
                        <a:solidFill>
                          <a:schemeClr val="bg1"/>
                        </a:solidFill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6D92"/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500" dirty="0">
                          <a:solidFill>
                            <a:schemeClr val="bg1"/>
                          </a:solidFill>
                          <a:latin typeface="Source Sans Pro ExtraLight"/>
                          <a:cs typeface="Source Sans Pro ExtraLight"/>
                        </a:rPr>
                        <a:t>3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Source Sans Pro ExtraLight"/>
                          <a:cs typeface="Source Sans Pro ExtraLight"/>
                        </a:rPr>
                        <a:t>월</a:t>
                      </a:r>
                      <a:endParaRPr lang="en-US" sz="1500" dirty="0">
                        <a:solidFill>
                          <a:schemeClr val="bg1"/>
                        </a:solidFill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6D92"/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500" dirty="0">
                          <a:solidFill>
                            <a:schemeClr val="bg1"/>
                          </a:solidFill>
                          <a:latin typeface="Source Sans Pro ExtraLight"/>
                          <a:cs typeface="Source Sans Pro ExtraLight"/>
                        </a:rPr>
                        <a:t>4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Source Sans Pro ExtraLight"/>
                          <a:cs typeface="Source Sans Pro ExtraLight"/>
                        </a:rPr>
                        <a:t>월</a:t>
                      </a:r>
                      <a:endParaRPr lang="en-US" sz="1500" dirty="0">
                        <a:solidFill>
                          <a:schemeClr val="bg1"/>
                        </a:solidFill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6D92"/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500" dirty="0">
                          <a:solidFill>
                            <a:schemeClr val="bg1"/>
                          </a:solidFill>
                          <a:latin typeface="Source Sans Pro ExtraLight"/>
                          <a:cs typeface="Source Sans Pro ExtraLight"/>
                        </a:rPr>
                        <a:t>5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Source Sans Pro ExtraLight"/>
                          <a:cs typeface="Source Sans Pro ExtraLight"/>
                        </a:rPr>
                        <a:t>월</a:t>
                      </a:r>
                      <a:endParaRPr lang="en-US" sz="1500" dirty="0">
                        <a:solidFill>
                          <a:schemeClr val="bg1"/>
                        </a:solidFill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6D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395926"/>
                  </a:ext>
                </a:extLst>
              </a:tr>
              <a:tr h="200594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Source Sans Pro ExtraLight"/>
                          <a:cs typeface="Source Sans Pro ExtraLight"/>
                        </a:rPr>
                        <a:t>아이디어 선정</a:t>
                      </a:r>
                      <a:endParaRPr lang="en-US" sz="1300" dirty="0">
                        <a:solidFill>
                          <a:schemeClr val="tx1"/>
                        </a:solidFill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857629"/>
                  </a:ext>
                </a:extLst>
              </a:tr>
              <a:tr h="200594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ko-KR" altLang="en-US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ource Sans Pro ExtraLight"/>
                          <a:cs typeface="Source Sans Pro ExtraLight"/>
                        </a:rPr>
                        <a:t>프로젝트 계획 수립</a:t>
                      </a:r>
                      <a:endParaRPr 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501537"/>
                  </a:ext>
                </a:extLst>
              </a:tr>
              <a:tr h="200594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ko-KR" altLang="en-US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ource Sans Pro ExtraLight"/>
                          <a:cs typeface="Source Sans Pro ExtraLight"/>
                        </a:rPr>
                        <a:t>요구사항 분석</a:t>
                      </a:r>
                      <a:endParaRPr 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303841"/>
                  </a:ext>
                </a:extLst>
              </a:tr>
              <a:tr h="200594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ko-KR" altLang="en-US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ource Sans Pro ExtraLight"/>
                          <a:cs typeface="Source Sans Pro ExtraLight"/>
                        </a:rPr>
                        <a:t>프로그램 구조 설계</a:t>
                      </a:r>
                      <a:endParaRPr 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725131"/>
                  </a:ext>
                </a:extLst>
              </a:tr>
              <a:tr h="200594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ko-KR" altLang="en-US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ource Sans Pro ExtraLight"/>
                          <a:cs typeface="Source Sans Pro ExtraLight"/>
                        </a:rPr>
                        <a:t>관련 기술 공부</a:t>
                      </a:r>
                      <a:endParaRPr 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761627"/>
                  </a:ext>
                </a:extLst>
              </a:tr>
              <a:tr h="200594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ko-KR" altLang="en-US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ource Sans Pro ExtraLight"/>
                          <a:cs typeface="Source Sans Pro ExtraLight"/>
                        </a:rPr>
                        <a:t>알고리즘 구현</a:t>
                      </a:r>
                      <a:endParaRPr 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480528"/>
                  </a:ext>
                </a:extLst>
              </a:tr>
              <a:tr h="200594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ource Sans Pro ExtraLight"/>
                          <a:cs typeface="Source Sans Pro ExtraLight"/>
                        </a:rPr>
                        <a:t>Text2Drawing </a:t>
                      </a:r>
                      <a:r>
                        <a:rPr lang="ko-KR" altLang="en-US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ource Sans Pro ExtraLight"/>
                          <a:cs typeface="Source Sans Pro ExtraLight"/>
                        </a:rPr>
                        <a:t>구현</a:t>
                      </a:r>
                      <a:endParaRPr 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72401"/>
                  </a:ext>
                </a:extLst>
              </a:tr>
              <a:tr h="200594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ource Sans Pro ExtraLight"/>
                          <a:cs typeface="Source Sans Pro ExtraLight"/>
                        </a:rPr>
                        <a:t>StyleTransfer </a:t>
                      </a:r>
                      <a:r>
                        <a:rPr lang="ko-KR" altLang="en-US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ource Sans Pro ExtraLight"/>
                          <a:cs typeface="Source Sans Pro ExtraLight"/>
                        </a:rPr>
                        <a:t>구현</a:t>
                      </a:r>
                      <a:endParaRPr 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857654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EE25967-059E-4753-A24D-4565659F363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17088" y="4750302"/>
          <a:ext cx="8601363" cy="1871420"/>
        </p:xfrm>
        <a:graphic>
          <a:graphicData uri="http://schemas.openxmlformats.org/drawingml/2006/table">
            <a:tbl>
              <a:tblPr/>
              <a:tblGrid>
                <a:gridCol w="1949481">
                  <a:extLst>
                    <a:ext uri="{9D8B030D-6E8A-4147-A177-3AD203B41FA5}">
                      <a16:colId xmlns:a16="http://schemas.microsoft.com/office/drawing/2014/main" val="3998118651"/>
                    </a:ext>
                  </a:extLst>
                </a:gridCol>
                <a:gridCol w="739098">
                  <a:extLst>
                    <a:ext uri="{9D8B030D-6E8A-4147-A177-3AD203B41FA5}">
                      <a16:colId xmlns:a16="http://schemas.microsoft.com/office/drawing/2014/main" val="3324115386"/>
                    </a:ext>
                  </a:extLst>
                </a:gridCol>
                <a:gridCol w="739098">
                  <a:extLst>
                    <a:ext uri="{9D8B030D-6E8A-4147-A177-3AD203B41FA5}">
                      <a16:colId xmlns:a16="http://schemas.microsoft.com/office/drawing/2014/main" val="3539195243"/>
                    </a:ext>
                  </a:extLst>
                </a:gridCol>
                <a:gridCol w="739098">
                  <a:extLst>
                    <a:ext uri="{9D8B030D-6E8A-4147-A177-3AD203B41FA5}">
                      <a16:colId xmlns:a16="http://schemas.microsoft.com/office/drawing/2014/main" val="3864012635"/>
                    </a:ext>
                  </a:extLst>
                </a:gridCol>
                <a:gridCol w="739098">
                  <a:extLst>
                    <a:ext uri="{9D8B030D-6E8A-4147-A177-3AD203B41FA5}">
                      <a16:colId xmlns:a16="http://schemas.microsoft.com/office/drawing/2014/main" val="512640530"/>
                    </a:ext>
                  </a:extLst>
                </a:gridCol>
                <a:gridCol w="739098">
                  <a:extLst>
                    <a:ext uri="{9D8B030D-6E8A-4147-A177-3AD203B41FA5}">
                      <a16:colId xmlns:a16="http://schemas.microsoft.com/office/drawing/2014/main" val="3144358993"/>
                    </a:ext>
                  </a:extLst>
                </a:gridCol>
                <a:gridCol w="739098">
                  <a:extLst>
                    <a:ext uri="{9D8B030D-6E8A-4147-A177-3AD203B41FA5}">
                      <a16:colId xmlns:a16="http://schemas.microsoft.com/office/drawing/2014/main" val="3569500738"/>
                    </a:ext>
                  </a:extLst>
                </a:gridCol>
                <a:gridCol w="739098">
                  <a:extLst>
                    <a:ext uri="{9D8B030D-6E8A-4147-A177-3AD203B41FA5}">
                      <a16:colId xmlns:a16="http://schemas.microsoft.com/office/drawing/2014/main" val="3696407178"/>
                    </a:ext>
                  </a:extLst>
                </a:gridCol>
                <a:gridCol w="739098">
                  <a:extLst>
                    <a:ext uri="{9D8B030D-6E8A-4147-A177-3AD203B41FA5}">
                      <a16:colId xmlns:a16="http://schemas.microsoft.com/office/drawing/2014/main" val="3939015461"/>
                    </a:ext>
                  </a:extLst>
                </a:gridCol>
                <a:gridCol w="739098">
                  <a:extLst>
                    <a:ext uri="{9D8B030D-6E8A-4147-A177-3AD203B41FA5}">
                      <a16:colId xmlns:a16="http://schemas.microsoft.com/office/drawing/2014/main" val="956480012"/>
                    </a:ext>
                  </a:extLst>
                </a:gridCol>
              </a:tblGrid>
              <a:tr h="200594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ko-KR" altLang="en-US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ource Sans Pro ExtraLight"/>
                          <a:cs typeface="Source Sans Pro ExtraLight"/>
                        </a:rPr>
                        <a:t>어플리케이션 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ource Sans Pro ExtraLight"/>
                          <a:cs typeface="Source Sans Pro ExtraLight"/>
                        </a:rPr>
                        <a:t>UI </a:t>
                      </a:r>
                      <a:r>
                        <a:rPr lang="ko-KR" altLang="en-US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ource Sans Pro ExtraLight"/>
                          <a:cs typeface="Source Sans Pro ExtraLight"/>
                        </a:rPr>
                        <a:t>구현</a:t>
                      </a:r>
                      <a:endParaRPr 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637153"/>
                  </a:ext>
                </a:extLst>
              </a:tr>
              <a:tr h="200594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ource Sans Pro ExtraLight"/>
                          <a:cs typeface="Source Sans Pro ExtraLight"/>
                        </a:rPr>
                        <a:t>DB </a:t>
                      </a:r>
                      <a:r>
                        <a:rPr lang="ko-KR" altLang="en-US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ource Sans Pro ExtraLight"/>
                          <a:cs typeface="Source Sans Pro ExtraLight"/>
                        </a:rPr>
                        <a:t>구축</a:t>
                      </a:r>
                      <a:endParaRPr 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19628"/>
                  </a:ext>
                </a:extLst>
              </a:tr>
              <a:tr h="200594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ko-KR" altLang="en-US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ource Sans Pro ExtraLight"/>
                          <a:cs typeface="Source Sans Pro ExtraLight"/>
                        </a:rPr>
                        <a:t>어플리케이션 개발</a:t>
                      </a:r>
                      <a:endParaRPr 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618885"/>
                  </a:ext>
                </a:extLst>
              </a:tr>
              <a:tr h="200594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ko-KR" altLang="en-US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ource Sans Pro ExtraLight"/>
                          <a:cs typeface="Source Sans Pro ExtraLight"/>
                        </a:rPr>
                        <a:t>테스트</a:t>
                      </a:r>
                      <a:endParaRPr 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177453"/>
                  </a:ext>
                </a:extLst>
              </a:tr>
              <a:tr h="200594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ko-KR" altLang="en-US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ource Sans Pro ExtraLight"/>
                          <a:cs typeface="Source Sans Pro ExtraLight"/>
                        </a:rPr>
                        <a:t>유지보수</a:t>
                      </a:r>
                      <a:endParaRPr lang="en-US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593839"/>
                  </a:ext>
                </a:extLst>
              </a:tr>
            </a:tbl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0686B13-BB33-458B-8E73-AE9747E01936}"/>
              </a:ext>
            </a:extLst>
          </p:cNvPr>
          <p:cNvSpPr/>
          <p:nvPr/>
        </p:nvSpPr>
        <p:spPr>
          <a:xfrm>
            <a:off x="3704186" y="1850720"/>
            <a:ext cx="1329978" cy="213339"/>
          </a:xfrm>
          <a:prstGeom prst="roundRect">
            <a:avLst>
              <a:gd name="adj" fmla="val 50000"/>
            </a:avLst>
          </a:prstGeom>
          <a:solidFill>
            <a:srgbClr val="1BAAAA"/>
          </a:solidFill>
          <a:ln w="9525" cap="flat" cmpd="sng" algn="ctr">
            <a:noFill/>
            <a:prstDash val="solid"/>
          </a:ln>
          <a:effectLst/>
        </p:spPr>
        <p:txBody>
          <a:bodyPr lIns="115196" tIns="57598" rIns="115196" bIns="57598" rtlCol="0" anchor="ctr"/>
          <a:lstStyle/>
          <a:p>
            <a:pPr algn="ctr" defTabSz="5759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300" kern="0" dirty="0">
              <a:solidFill>
                <a:prstClr val="white"/>
              </a:solidFill>
              <a:latin typeface="Source Sans Pro ExtraLight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54D8483-FA0D-468B-A545-6C3DFEBD58F4}"/>
              </a:ext>
            </a:extLst>
          </p:cNvPr>
          <p:cNvSpPr/>
          <p:nvPr/>
        </p:nvSpPr>
        <p:spPr>
          <a:xfrm>
            <a:off x="4745091" y="2209974"/>
            <a:ext cx="890929" cy="213339"/>
          </a:xfrm>
          <a:prstGeom prst="roundRect">
            <a:avLst>
              <a:gd name="adj" fmla="val 50000"/>
            </a:avLst>
          </a:prstGeom>
          <a:solidFill>
            <a:srgbClr val="7CB554"/>
          </a:solidFill>
          <a:ln w="9525" cap="flat" cmpd="sng" algn="ctr">
            <a:noFill/>
            <a:prstDash val="solid"/>
          </a:ln>
          <a:effectLst/>
        </p:spPr>
        <p:txBody>
          <a:bodyPr lIns="115196" tIns="57598" rIns="115196" bIns="57598" rtlCol="0" anchor="ctr"/>
          <a:lstStyle/>
          <a:p>
            <a:pPr algn="ctr" defTabSz="5759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300" kern="0" dirty="0">
              <a:solidFill>
                <a:prstClr val="white"/>
              </a:solidFill>
              <a:latin typeface="Source Sans Pro ExtraLight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69ACCE9-A888-46DC-B47C-C91A01D12449}"/>
              </a:ext>
            </a:extLst>
          </p:cNvPr>
          <p:cNvSpPr/>
          <p:nvPr/>
        </p:nvSpPr>
        <p:spPr>
          <a:xfrm>
            <a:off x="5487827" y="2569228"/>
            <a:ext cx="640223" cy="213339"/>
          </a:xfrm>
          <a:prstGeom prst="roundRect">
            <a:avLst>
              <a:gd name="adj" fmla="val 50000"/>
            </a:avLst>
          </a:prstGeom>
          <a:solidFill>
            <a:srgbClr val="F8BF4D"/>
          </a:solidFill>
          <a:ln w="9525" cap="flat" cmpd="sng" algn="ctr">
            <a:noFill/>
            <a:prstDash val="solid"/>
          </a:ln>
          <a:effectLst/>
        </p:spPr>
        <p:txBody>
          <a:bodyPr lIns="115196" tIns="57598" rIns="115196" bIns="57598" rtlCol="0" anchor="ctr"/>
          <a:lstStyle/>
          <a:p>
            <a:pPr algn="ctr" defTabSz="5759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300" kern="0" dirty="0">
              <a:solidFill>
                <a:prstClr val="white"/>
              </a:solidFill>
              <a:latin typeface="Source Sans Pro ExtraLight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A29C041-9588-4B7D-A1F5-4FE883A7B971}"/>
              </a:ext>
            </a:extLst>
          </p:cNvPr>
          <p:cNvSpPr/>
          <p:nvPr/>
        </p:nvSpPr>
        <p:spPr>
          <a:xfrm>
            <a:off x="5733153" y="2959354"/>
            <a:ext cx="741195" cy="213339"/>
          </a:xfrm>
          <a:prstGeom prst="roundRect">
            <a:avLst>
              <a:gd name="adj" fmla="val 50000"/>
            </a:avLst>
          </a:prstGeom>
          <a:solidFill>
            <a:srgbClr val="F95648"/>
          </a:solidFill>
          <a:ln w="9525" cap="flat" cmpd="sng" algn="ctr">
            <a:noFill/>
            <a:prstDash val="solid"/>
          </a:ln>
          <a:effectLst/>
        </p:spPr>
        <p:txBody>
          <a:bodyPr lIns="115196" tIns="57598" rIns="115196" bIns="57598" rtlCol="0" anchor="ctr"/>
          <a:lstStyle/>
          <a:p>
            <a:pPr algn="ctr" defTabSz="5759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300" kern="0" dirty="0">
              <a:solidFill>
                <a:prstClr val="white"/>
              </a:solidFill>
              <a:latin typeface="Source Sans Pro ExtraLight"/>
            </a:endParaRPr>
          </a:p>
        </p:txBody>
      </p:sp>
      <p:sp>
        <p:nvSpPr>
          <p:cNvPr id="9" name="Rounded Rectangle 9">
            <a:extLst>
              <a:ext uri="{FF2B5EF4-FFF2-40B4-BE49-F238E27FC236}">
                <a16:creationId xmlns:a16="http://schemas.microsoft.com/office/drawing/2014/main" id="{73266202-AD44-41C1-BEB4-4A154018B415}"/>
              </a:ext>
            </a:extLst>
          </p:cNvPr>
          <p:cNvSpPr/>
          <p:nvPr/>
        </p:nvSpPr>
        <p:spPr>
          <a:xfrm>
            <a:off x="4745091" y="3322471"/>
            <a:ext cx="1850665" cy="213339"/>
          </a:xfrm>
          <a:prstGeom prst="roundRect">
            <a:avLst>
              <a:gd name="adj" fmla="val 50000"/>
            </a:avLst>
          </a:prstGeom>
          <a:solidFill>
            <a:srgbClr val="1BAAAA"/>
          </a:solidFill>
          <a:ln w="9525" cap="flat" cmpd="sng" algn="ctr">
            <a:noFill/>
            <a:prstDash val="solid"/>
          </a:ln>
          <a:effectLst/>
        </p:spPr>
        <p:txBody>
          <a:bodyPr lIns="115196" tIns="57598" rIns="115196" bIns="57598" rtlCol="0" anchor="ctr"/>
          <a:lstStyle/>
          <a:p>
            <a:pPr algn="ctr" defTabSz="5759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300" kern="0" dirty="0">
              <a:solidFill>
                <a:prstClr val="white"/>
              </a:solidFill>
              <a:latin typeface="Source Sans Pro ExtraLight"/>
            </a:endParaRPr>
          </a:p>
        </p:txBody>
      </p:sp>
      <p:sp>
        <p:nvSpPr>
          <p:cNvPr id="10" name="Rounded Rectangle 5">
            <a:extLst>
              <a:ext uri="{FF2B5EF4-FFF2-40B4-BE49-F238E27FC236}">
                <a16:creationId xmlns:a16="http://schemas.microsoft.com/office/drawing/2014/main" id="{F1745A0B-3FDA-496C-91EA-9DBD1A20ADC8}"/>
              </a:ext>
            </a:extLst>
          </p:cNvPr>
          <p:cNvSpPr/>
          <p:nvPr/>
        </p:nvSpPr>
        <p:spPr>
          <a:xfrm>
            <a:off x="6338227" y="3706461"/>
            <a:ext cx="669368" cy="213339"/>
          </a:xfrm>
          <a:prstGeom prst="roundRect">
            <a:avLst>
              <a:gd name="adj" fmla="val 50000"/>
            </a:avLst>
          </a:prstGeom>
          <a:solidFill>
            <a:srgbClr val="7CB554"/>
          </a:solidFill>
          <a:ln w="9525" cap="flat" cmpd="sng" algn="ctr">
            <a:noFill/>
            <a:prstDash val="solid"/>
          </a:ln>
          <a:effectLst/>
        </p:spPr>
        <p:txBody>
          <a:bodyPr lIns="115196" tIns="57598" rIns="115196" bIns="57598" rtlCol="0" anchor="ctr"/>
          <a:lstStyle/>
          <a:p>
            <a:pPr algn="ctr" defTabSz="5759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300" kern="0" dirty="0">
              <a:solidFill>
                <a:prstClr val="white"/>
              </a:solidFill>
              <a:latin typeface="Source Sans Pro ExtraLight"/>
            </a:endParaRPr>
          </a:p>
        </p:txBody>
      </p:sp>
      <p:sp>
        <p:nvSpPr>
          <p:cNvPr id="11" name="Rounded Rectangle 6">
            <a:extLst>
              <a:ext uri="{FF2B5EF4-FFF2-40B4-BE49-F238E27FC236}">
                <a16:creationId xmlns:a16="http://schemas.microsoft.com/office/drawing/2014/main" id="{FE35DF7A-2B7C-4455-945B-39B6F4E44886}"/>
              </a:ext>
            </a:extLst>
          </p:cNvPr>
          <p:cNvSpPr/>
          <p:nvPr/>
        </p:nvSpPr>
        <p:spPr>
          <a:xfrm>
            <a:off x="6331700" y="4075714"/>
            <a:ext cx="640223" cy="213339"/>
          </a:xfrm>
          <a:prstGeom prst="roundRect">
            <a:avLst>
              <a:gd name="adj" fmla="val 50000"/>
            </a:avLst>
          </a:prstGeom>
          <a:solidFill>
            <a:srgbClr val="F8BF4D"/>
          </a:solidFill>
          <a:ln w="9525" cap="flat" cmpd="sng" algn="ctr">
            <a:noFill/>
            <a:prstDash val="solid"/>
          </a:ln>
          <a:effectLst/>
        </p:spPr>
        <p:txBody>
          <a:bodyPr lIns="115196" tIns="57598" rIns="115196" bIns="57598" rtlCol="0" anchor="ctr"/>
          <a:lstStyle/>
          <a:p>
            <a:pPr algn="ctr" defTabSz="5759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300" kern="0" dirty="0">
              <a:solidFill>
                <a:prstClr val="white"/>
              </a:solidFill>
              <a:latin typeface="Source Sans Pro ExtraLight"/>
            </a:endParaRPr>
          </a:p>
        </p:txBody>
      </p:sp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940E3F65-7C2E-499D-9ED1-3AF405EF7D30}"/>
              </a:ext>
            </a:extLst>
          </p:cNvPr>
          <p:cNvSpPr/>
          <p:nvPr/>
        </p:nvSpPr>
        <p:spPr>
          <a:xfrm>
            <a:off x="6834318" y="4462503"/>
            <a:ext cx="612558" cy="213339"/>
          </a:xfrm>
          <a:prstGeom prst="roundRect">
            <a:avLst>
              <a:gd name="adj" fmla="val 50000"/>
            </a:avLst>
          </a:prstGeom>
          <a:solidFill>
            <a:srgbClr val="F95648"/>
          </a:solidFill>
          <a:ln w="9525" cap="flat" cmpd="sng" algn="ctr">
            <a:noFill/>
            <a:prstDash val="solid"/>
          </a:ln>
          <a:effectLst/>
        </p:spPr>
        <p:txBody>
          <a:bodyPr lIns="115196" tIns="57598" rIns="115196" bIns="57598" rtlCol="0" anchor="ctr"/>
          <a:lstStyle/>
          <a:p>
            <a:pPr algn="ctr" defTabSz="5759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300" kern="0" dirty="0">
              <a:solidFill>
                <a:prstClr val="white"/>
              </a:solidFill>
              <a:latin typeface="Source Sans Pro ExtraLight"/>
            </a:endParaRPr>
          </a:p>
        </p:txBody>
      </p:sp>
      <p:sp>
        <p:nvSpPr>
          <p:cNvPr id="13" name="Rounded Rectangle 4">
            <a:extLst>
              <a:ext uri="{FF2B5EF4-FFF2-40B4-BE49-F238E27FC236}">
                <a16:creationId xmlns:a16="http://schemas.microsoft.com/office/drawing/2014/main" id="{589EAA13-B6FB-4BFC-84CD-F7E80F8B11EB}"/>
              </a:ext>
            </a:extLst>
          </p:cNvPr>
          <p:cNvSpPr/>
          <p:nvPr/>
        </p:nvSpPr>
        <p:spPr>
          <a:xfrm>
            <a:off x="6331667" y="4842298"/>
            <a:ext cx="682489" cy="213339"/>
          </a:xfrm>
          <a:prstGeom prst="roundRect">
            <a:avLst>
              <a:gd name="adj" fmla="val 50000"/>
            </a:avLst>
          </a:prstGeom>
          <a:solidFill>
            <a:srgbClr val="1BAAAA"/>
          </a:solidFill>
          <a:ln w="9525" cap="flat" cmpd="sng" algn="ctr">
            <a:noFill/>
            <a:prstDash val="solid"/>
          </a:ln>
          <a:effectLst/>
        </p:spPr>
        <p:txBody>
          <a:bodyPr lIns="115196" tIns="57598" rIns="115196" bIns="57598" rtlCol="0" anchor="ctr"/>
          <a:lstStyle/>
          <a:p>
            <a:pPr algn="ctr" defTabSz="5759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300" kern="0" dirty="0">
              <a:solidFill>
                <a:prstClr val="white"/>
              </a:solidFill>
              <a:latin typeface="Source Sans Pro ExtraLight"/>
            </a:endParaRPr>
          </a:p>
        </p:txBody>
      </p:sp>
      <p:sp>
        <p:nvSpPr>
          <p:cNvPr id="14" name="Rounded Rectangle 5">
            <a:extLst>
              <a:ext uri="{FF2B5EF4-FFF2-40B4-BE49-F238E27FC236}">
                <a16:creationId xmlns:a16="http://schemas.microsoft.com/office/drawing/2014/main" id="{B1B47136-80FF-4310-85A0-5ED6470BFB77}"/>
              </a:ext>
            </a:extLst>
          </p:cNvPr>
          <p:cNvSpPr/>
          <p:nvPr/>
        </p:nvSpPr>
        <p:spPr>
          <a:xfrm>
            <a:off x="6338227" y="5211551"/>
            <a:ext cx="669368" cy="213339"/>
          </a:xfrm>
          <a:prstGeom prst="roundRect">
            <a:avLst>
              <a:gd name="adj" fmla="val 50000"/>
            </a:avLst>
          </a:prstGeom>
          <a:solidFill>
            <a:srgbClr val="7CB554"/>
          </a:solidFill>
          <a:ln w="9525" cap="flat" cmpd="sng" algn="ctr">
            <a:noFill/>
            <a:prstDash val="solid"/>
          </a:ln>
          <a:effectLst/>
        </p:spPr>
        <p:txBody>
          <a:bodyPr lIns="115196" tIns="57598" rIns="115196" bIns="57598" rtlCol="0" anchor="ctr"/>
          <a:lstStyle/>
          <a:p>
            <a:pPr algn="ctr" defTabSz="5759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300" kern="0" dirty="0">
              <a:solidFill>
                <a:prstClr val="white"/>
              </a:solidFill>
              <a:latin typeface="Source Sans Pro ExtraLight"/>
            </a:endParaRPr>
          </a:p>
        </p:txBody>
      </p:sp>
      <p:sp>
        <p:nvSpPr>
          <p:cNvPr id="15" name="Rounded Rectangle 6">
            <a:extLst>
              <a:ext uri="{FF2B5EF4-FFF2-40B4-BE49-F238E27FC236}">
                <a16:creationId xmlns:a16="http://schemas.microsoft.com/office/drawing/2014/main" id="{B5394C79-F972-4694-969F-2EC4051DB7CB}"/>
              </a:ext>
            </a:extLst>
          </p:cNvPr>
          <p:cNvSpPr/>
          <p:nvPr/>
        </p:nvSpPr>
        <p:spPr>
          <a:xfrm>
            <a:off x="6931333" y="5572501"/>
            <a:ext cx="1031086" cy="213339"/>
          </a:xfrm>
          <a:prstGeom prst="roundRect">
            <a:avLst>
              <a:gd name="adj" fmla="val 50000"/>
            </a:avLst>
          </a:prstGeom>
          <a:solidFill>
            <a:srgbClr val="F8BF4D"/>
          </a:solidFill>
          <a:ln w="9525" cap="flat" cmpd="sng" algn="ctr">
            <a:noFill/>
            <a:prstDash val="solid"/>
          </a:ln>
          <a:effectLst/>
        </p:spPr>
        <p:txBody>
          <a:bodyPr lIns="115196" tIns="57598" rIns="115196" bIns="57598" rtlCol="0" anchor="ctr"/>
          <a:lstStyle/>
          <a:p>
            <a:pPr algn="ctr" defTabSz="5759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300" kern="0" dirty="0">
              <a:solidFill>
                <a:prstClr val="white"/>
              </a:solidFill>
              <a:latin typeface="Source Sans Pro ExtraLight"/>
            </a:endParaRPr>
          </a:p>
        </p:txBody>
      </p:sp>
      <p:sp>
        <p:nvSpPr>
          <p:cNvPr id="16" name="Rounded Rectangle 7">
            <a:extLst>
              <a:ext uri="{FF2B5EF4-FFF2-40B4-BE49-F238E27FC236}">
                <a16:creationId xmlns:a16="http://schemas.microsoft.com/office/drawing/2014/main" id="{38635A7B-9667-4552-BB6F-D15D055A61E9}"/>
              </a:ext>
            </a:extLst>
          </p:cNvPr>
          <p:cNvSpPr/>
          <p:nvPr/>
        </p:nvSpPr>
        <p:spPr>
          <a:xfrm>
            <a:off x="7639316" y="5949563"/>
            <a:ext cx="1193704" cy="213339"/>
          </a:xfrm>
          <a:prstGeom prst="roundRect">
            <a:avLst>
              <a:gd name="adj" fmla="val 50000"/>
            </a:avLst>
          </a:prstGeom>
          <a:solidFill>
            <a:srgbClr val="F95648"/>
          </a:solidFill>
          <a:ln w="9525" cap="flat" cmpd="sng" algn="ctr">
            <a:noFill/>
            <a:prstDash val="solid"/>
          </a:ln>
          <a:effectLst/>
        </p:spPr>
        <p:txBody>
          <a:bodyPr lIns="115196" tIns="57598" rIns="115196" bIns="57598" rtlCol="0" anchor="ctr"/>
          <a:lstStyle/>
          <a:p>
            <a:pPr algn="ctr" defTabSz="5759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300" kern="0" dirty="0">
              <a:solidFill>
                <a:prstClr val="white"/>
              </a:solidFill>
              <a:latin typeface="Source Sans Pro ExtraLight"/>
            </a:endParaRPr>
          </a:p>
        </p:txBody>
      </p:sp>
      <p:sp>
        <p:nvSpPr>
          <p:cNvPr id="17" name="Rounded Rectangle 4">
            <a:extLst>
              <a:ext uri="{FF2B5EF4-FFF2-40B4-BE49-F238E27FC236}">
                <a16:creationId xmlns:a16="http://schemas.microsoft.com/office/drawing/2014/main" id="{E25DDFF4-E630-4B49-8DFC-84915B4CB8D9}"/>
              </a:ext>
            </a:extLst>
          </p:cNvPr>
          <p:cNvSpPr/>
          <p:nvPr/>
        </p:nvSpPr>
        <p:spPr>
          <a:xfrm>
            <a:off x="8833020" y="6326625"/>
            <a:ext cx="1329978" cy="213339"/>
          </a:xfrm>
          <a:prstGeom prst="roundRect">
            <a:avLst>
              <a:gd name="adj" fmla="val 50000"/>
            </a:avLst>
          </a:prstGeom>
          <a:solidFill>
            <a:srgbClr val="1BAAAA"/>
          </a:solidFill>
          <a:ln w="9525" cap="flat" cmpd="sng" algn="ctr">
            <a:noFill/>
            <a:prstDash val="solid"/>
          </a:ln>
          <a:effectLst/>
        </p:spPr>
        <p:txBody>
          <a:bodyPr lIns="115196" tIns="57598" rIns="115196" bIns="57598" rtlCol="0" anchor="ctr"/>
          <a:lstStyle/>
          <a:p>
            <a:pPr algn="ctr" defTabSz="5759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300" kern="0" dirty="0">
              <a:solidFill>
                <a:prstClr val="white"/>
              </a:solidFill>
              <a:latin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053661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역할 분담</a:t>
            </a:r>
            <a:endParaRPr lang="en-US" altLang="ko-KR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E3CEB0-BF24-48D2-AE01-78092433BEAF}"/>
              </a:ext>
            </a:extLst>
          </p:cNvPr>
          <p:cNvSpPr/>
          <p:nvPr/>
        </p:nvSpPr>
        <p:spPr>
          <a:xfrm>
            <a:off x="1651637" y="3073723"/>
            <a:ext cx="13758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팀장</a:t>
            </a:r>
            <a:r>
              <a:rPr lang="en-US" altLang="ko-KR" sz="16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/</a:t>
            </a:r>
            <a:r>
              <a:rPr lang="ko-KR" altLang="en-US" sz="16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김영민</a:t>
            </a:r>
            <a:endParaRPr lang="en-US" altLang="ko-KR" sz="16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FA4F7A-39B7-42DF-ABF8-65C976ECEDB1}"/>
              </a:ext>
            </a:extLst>
          </p:cNvPr>
          <p:cNvSpPr/>
          <p:nvPr/>
        </p:nvSpPr>
        <p:spPr>
          <a:xfrm>
            <a:off x="8083996" y="2266101"/>
            <a:ext cx="287649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- </a:t>
            </a:r>
            <a:r>
              <a:rPr lang="ko-KR" altLang="en-US" sz="20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자연어알고리즘 구현</a:t>
            </a:r>
            <a:endParaRPr lang="en-US" altLang="ko-KR" sz="20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r>
              <a:rPr lang="en-US" altLang="ko-KR" sz="20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- AI </a:t>
            </a:r>
            <a:r>
              <a:rPr lang="ko-KR" altLang="en-US" sz="20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개발</a:t>
            </a:r>
            <a:endParaRPr lang="en-US" altLang="ko-KR" sz="20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pic>
        <p:nvPicPr>
          <p:cNvPr id="10" name="그림 개체 틀 1">
            <a:extLst>
              <a:ext uri="{FF2B5EF4-FFF2-40B4-BE49-F238E27FC236}">
                <a16:creationId xmlns:a16="http://schemas.microsoft.com/office/drawing/2014/main" id="{0FCAE73B-1BE1-4727-85E2-9AC26CB875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59" r="4559"/>
          <a:stretch>
            <a:fillRect/>
          </a:stretch>
        </p:blipFill>
        <p:spPr>
          <a:xfrm>
            <a:off x="1651637" y="1785084"/>
            <a:ext cx="1237840" cy="1237840"/>
          </a:xfrm>
          <a:prstGeom prst="rect">
            <a:avLst/>
          </a:prstGeom>
        </p:spPr>
      </p:pic>
      <p:sp>
        <p:nvSpPr>
          <p:cNvPr id="12" name="직사각형 5">
            <a:extLst>
              <a:ext uri="{FF2B5EF4-FFF2-40B4-BE49-F238E27FC236}">
                <a16:creationId xmlns:a16="http://schemas.microsoft.com/office/drawing/2014/main" id="{5C5842AF-9640-4E6D-A260-8C109007F29D}"/>
              </a:ext>
            </a:extLst>
          </p:cNvPr>
          <p:cNvSpPr/>
          <p:nvPr/>
        </p:nvSpPr>
        <p:spPr>
          <a:xfrm>
            <a:off x="3066902" y="2155550"/>
            <a:ext cx="275652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- Text2Drawing</a:t>
            </a:r>
          </a:p>
          <a:p>
            <a:r>
              <a:rPr lang="en-US" altLang="ko-KR" sz="20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- Style Transfer </a:t>
            </a:r>
            <a:r>
              <a:rPr lang="ko-KR" altLang="en-US" sz="20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구현</a:t>
            </a:r>
            <a:endParaRPr lang="en-US" altLang="ko-KR" sz="2000" b="1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r>
              <a:rPr lang="en-US" altLang="ko-KR" sz="20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- AI </a:t>
            </a:r>
            <a:r>
              <a:rPr lang="ko-KR" altLang="en-US" sz="20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개발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FD724D1-5DAE-4CBE-9852-619262EA6FD0}"/>
              </a:ext>
            </a:extLst>
          </p:cNvPr>
          <p:cNvSpPr/>
          <p:nvPr/>
        </p:nvSpPr>
        <p:spPr>
          <a:xfrm>
            <a:off x="6740808" y="1920552"/>
            <a:ext cx="1152469" cy="1237841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1075946-D5A9-447C-82BD-0B0CEF9A3684}"/>
              </a:ext>
            </a:extLst>
          </p:cNvPr>
          <p:cNvSpPr/>
          <p:nvPr/>
        </p:nvSpPr>
        <p:spPr>
          <a:xfrm>
            <a:off x="6576507" y="3197382"/>
            <a:ext cx="13758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팀원</a:t>
            </a:r>
            <a:r>
              <a:rPr lang="en-US" altLang="ko-KR" sz="16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/</a:t>
            </a:r>
            <a:r>
              <a:rPr lang="ko-KR" altLang="en-US" sz="1600" dirty="0" err="1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신우탁</a:t>
            </a:r>
            <a:endParaRPr lang="en-US" altLang="ko-KR" sz="16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AF66897-0C0B-434A-BB7E-C4367A16DA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4322" y="4244561"/>
            <a:ext cx="1152469" cy="1144353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5BD71F94-D85C-44B5-AED6-EC2FEDFC865F}"/>
              </a:ext>
            </a:extLst>
          </p:cNvPr>
          <p:cNvSpPr/>
          <p:nvPr/>
        </p:nvSpPr>
        <p:spPr>
          <a:xfrm>
            <a:off x="6660060" y="4151074"/>
            <a:ext cx="1208755" cy="1237840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38F1D6E-3C25-4893-B1EA-45E8741BCF42}"/>
              </a:ext>
            </a:extLst>
          </p:cNvPr>
          <p:cNvSpPr/>
          <p:nvPr/>
        </p:nvSpPr>
        <p:spPr>
          <a:xfrm>
            <a:off x="1651637" y="5535805"/>
            <a:ext cx="13758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팀원</a:t>
            </a:r>
            <a:r>
              <a:rPr lang="en-US" altLang="ko-KR" sz="16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/</a:t>
            </a:r>
            <a:r>
              <a:rPr lang="ko-KR" altLang="en-US" sz="16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유의선</a:t>
            </a:r>
            <a:endParaRPr lang="en-US" altLang="ko-KR" sz="16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8" name="직사각형 5">
            <a:extLst>
              <a:ext uri="{FF2B5EF4-FFF2-40B4-BE49-F238E27FC236}">
                <a16:creationId xmlns:a16="http://schemas.microsoft.com/office/drawing/2014/main" id="{EE81A7A1-755C-465E-A6F3-8CC8F55F5CDD}"/>
              </a:ext>
            </a:extLst>
          </p:cNvPr>
          <p:cNvSpPr/>
          <p:nvPr/>
        </p:nvSpPr>
        <p:spPr>
          <a:xfrm>
            <a:off x="3196001" y="4562573"/>
            <a:ext cx="17251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- App UI </a:t>
            </a:r>
            <a:r>
              <a:rPr lang="ko-KR" altLang="en-US" sz="20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개발</a:t>
            </a:r>
            <a:endParaRPr lang="en-US" altLang="ko-KR" sz="2000" b="1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r>
              <a:rPr lang="en-US" altLang="ko-KR" sz="20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- App </a:t>
            </a:r>
            <a:r>
              <a:rPr lang="ko-KR" altLang="en-US" sz="20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개발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59AADD0-19FF-4B8A-A639-1FB263EF2AF2}"/>
              </a:ext>
            </a:extLst>
          </p:cNvPr>
          <p:cNvSpPr/>
          <p:nvPr/>
        </p:nvSpPr>
        <p:spPr>
          <a:xfrm>
            <a:off x="6660060" y="5535805"/>
            <a:ext cx="13758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팀원</a:t>
            </a:r>
            <a:r>
              <a:rPr lang="en-US" altLang="ko-KR" sz="16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/</a:t>
            </a:r>
            <a:r>
              <a:rPr lang="ko-KR" altLang="en-US" sz="16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김영훈</a:t>
            </a:r>
            <a:endParaRPr lang="en-US" altLang="ko-KR" sz="16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AD413AE-F4BE-4777-A676-D97EBD878025}"/>
              </a:ext>
            </a:extLst>
          </p:cNvPr>
          <p:cNvSpPr/>
          <p:nvPr/>
        </p:nvSpPr>
        <p:spPr>
          <a:xfrm>
            <a:off x="8083996" y="4396817"/>
            <a:ext cx="287649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- DB </a:t>
            </a:r>
            <a:r>
              <a:rPr lang="ko-KR" altLang="en-US" sz="20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구축</a:t>
            </a:r>
            <a:endParaRPr lang="en-US" altLang="ko-KR" sz="20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r>
              <a:rPr lang="en-US" altLang="ko-KR" sz="20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- App </a:t>
            </a:r>
            <a:r>
              <a:rPr lang="ko-KR" altLang="en-US" sz="20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개발</a:t>
            </a:r>
            <a:endParaRPr lang="en-US" altLang="ko-KR" sz="20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759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err="1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Github</a:t>
            </a:r>
            <a:endParaRPr lang="en-US" altLang="ko-KR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539804-C748-4C91-9DC3-699EAB4D0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83" y="1442828"/>
            <a:ext cx="5401617" cy="541517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098CFF9-33AD-4B80-9EE9-B5D1795E3D79}"/>
              </a:ext>
            </a:extLst>
          </p:cNvPr>
          <p:cNvSpPr/>
          <p:nvPr/>
        </p:nvSpPr>
        <p:spPr>
          <a:xfrm>
            <a:off x="6324602" y="4726000"/>
            <a:ext cx="5673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https://github.com/winston1214/Text2Drawing-Service</a:t>
            </a:r>
          </a:p>
        </p:txBody>
      </p:sp>
      <p:pic>
        <p:nvPicPr>
          <p:cNvPr id="1028" name="Picture 4" descr="GitHub logo and symbol, meaning, history, PNG">
            <a:extLst>
              <a:ext uri="{FF2B5EF4-FFF2-40B4-BE49-F238E27FC236}">
                <a16:creationId xmlns:a16="http://schemas.microsoft.com/office/drawing/2014/main" id="{8AF56752-6D72-4ACB-BBD1-555DFE94B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716" y="2865967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05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4018546" y="2649825"/>
            <a:ext cx="433136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body" sz="quarter" idx="10"/>
          </p:nvPr>
        </p:nvSpPr>
        <p:spPr>
          <a:xfrm>
            <a:off x="2120900" y="339725"/>
            <a:ext cx="9776460" cy="7251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 fontScale="92500" lnSpcReduction="10000"/>
          </a:bodyPr>
          <a:lstStyle/>
          <a:p>
            <a:pPr marL="0" indent="0" latinLnBrk="0">
              <a:buFontTx/>
              <a:buNone/>
            </a:pPr>
            <a:r>
              <a:rPr lang="ko-KR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개발 동기</a:t>
            </a:r>
            <a:endParaRPr lang="ko-KR" altLang="en-US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121" name="Rounded Rectangle 25">
            <a:extLst>
              <a:ext uri="{FF2B5EF4-FFF2-40B4-BE49-F238E27FC236}">
                <a16:creationId xmlns:a16="http://schemas.microsoft.com/office/drawing/2014/main" id="{060F5C2A-47F2-4B69-BBE2-4CE32C45493E}"/>
              </a:ext>
            </a:extLst>
          </p:cNvPr>
          <p:cNvSpPr/>
          <p:nvPr/>
        </p:nvSpPr>
        <p:spPr>
          <a:xfrm>
            <a:off x="7876540" y="2261235"/>
            <a:ext cx="412115" cy="302260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2" name="Donut 39">
            <a:extLst>
              <a:ext uri="{FF2B5EF4-FFF2-40B4-BE49-F238E27FC236}">
                <a16:creationId xmlns:a16="http://schemas.microsoft.com/office/drawing/2014/main" id="{B4EB1CC5-CD98-4F7E-9D0C-8BC16F0B6BC0}"/>
              </a:ext>
            </a:extLst>
          </p:cNvPr>
          <p:cNvSpPr/>
          <p:nvPr/>
        </p:nvSpPr>
        <p:spPr>
          <a:xfrm>
            <a:off x="7872095" y="3610610"/>
            <a:ext cx="407670" cy="40767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3" name="Trapezoid 22">
            <a:extLst>
              <a:ext uri="{FF2B5EF4-FFF2-40B4-BE49-F238E27FC236}">
                <a16:creationId xmlns:a16="http://schemas.microsoft.com/office/drawing/2014/main" id="{AEC77BBE-1CB3-428C-BAB7-B807B024431F}"/>
              </a:ext>
            </a:extLst>
          </p:cNvPr>
          <p:cNvSpPr>
            <a:spLocks noChangeAspect="1"/>
          </p:cNvSpPr>
          <p:nvPr/>
        </p:nvSpPr>
        <p:spPr>
          <a:xfrm>
            <a:off x="7858125" y="5111115"/>
            <a:ext cx="449580" cy="228600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124" name="그림 4" descr="C:/Users/Lenovo/AppData/Roaming/PolarisOffice/ETemp/2476_17211720/fImage4485326786334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100" y="1762125"/>
            <a:ext cx="2603500" cy="2567305"/>
          </a:xfrm>
          <a:prstGeom prst="rect">
            <a:avLst/>
          </a:prstGeom>
          <a:noFill/>
        </p:spPr>
      </p:pic>
      <p:pic>
        <p:nvPicPr>
          <p:cNvPr id="125" name="그림 5" descr="C:/Users/Lenovo/AppData/Roaming/PolarisOffice/ETemp/2476_17211720/fImage15444826796500.jpe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00262" y="1762760"/>
            <a:ext cx="2567305" cy="2576195"/>
          </a:xfrm>
          <a:prstGeom prst="rect">
            <a:avLst/>
          </a:prstGeom>
          <a:noFill/>
        </p:spPr>
      </p:pic>
      <p:sp>
        <p:nvSpPr>
          <p:cNvPr id="128" name="텍스트 상자 10"/>
          <p:cNvSpPr txBox="1">
            <a:spLocks/>
          </p:cNvSpPr>
          <p:nvPr/>
        </p:nvSpPr>
        <p:spPr>
          <a:xfrm>
            <a:off x="405340" y="4772025"/>
            <a:ext cx="3889375" cy="27749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latinLnBrk="0">
              <a:buFontTx/>
              <a:buNone/>
            </a:pPr>
            <a:r>
              <a:rPr lang="ko-KR" sz="1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그림 작가들에게 편의를 제공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129" name="텍스트 상자 11"/>
          <p:cNvSpPr txBox="1">
            <a:spLocks/>
          </p:cNvSpPr>
          <p:nvPr/>
        </p:nvSpPr>
        <p:spPr>
          <a:xfrm>
            <a:off x="4290052" y="4771390"/>
            <a:ext cx="3889375" cy="55435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latinLnBrk="0">
              <a:buFontTx/>
              <a:buNone/>
            </a:pPr>
            <a:r>
              <a:rPr lang="ko-KR" sz="1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그림을 처음 그리는 아이들에게 도움</a:t>
            </a:r>
            <a:endParaRPr lang="ko-KR" altLang="en-US" sz="18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pic>
        <p:nvPicPr>
          <p:cNvPr id="12" name="Picture 4" descr="Multimodal Deep Learning. I recently submitted my thesis on… | by Purvanshi  Mehta | Towards Data Science">
            <a:extLst>
              <a:ext uri="{FF2B5EF4-FFF2-40B4-BE49-F238E27FC236}">
                <a16:creationId xmlns:a16="http://schemas.microsoft.com/office/drawing/2014/main" id="{B237270B-7C0D-42A5-B48B-06B2BEFD7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287" y="2595850"/>
            <a:ext cx="3734440" cy="1307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485913A-E179-4B1D-8C90-9FF242C5B2B4}"/>
              </a:ext>
            </a:extLst>
          </p:cNvPr>
          <p:cNvSpPr/>
          <p:nvPr/>
        </p:nvSpPr>
        <p:spPr>
          <a:xfrm>
            <a:off x="8089338" y="4709427"/>
            <a:ext cx="3530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최근 </a:t>
            </a:r>
            <a:r>
              <a:rPr lang="en-US" altLang="ko-KR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Multimodal</a:t>
            </a:r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에 대한 연구 증가</a:t>
            </a:r>
            <a:endParaRPr lang="en-US" altLang="ko-KR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9403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body" idx="10"/>
          </p:nvPr>
        </p:nvSpPr>
        <p:spPr>
          <a:xfrm>
            <a:off x="2120900" y="339725"/>
            <a:ext cx="9776460" cy="7251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 fontScale="92500" lnSpcReduction="10000"/>
          </a:bodyPr>
          <a:lstStyle/>
          <a:p>
            <a:pPr marL="0" indent="0" latinLnBrk="0">
              <a:buFontTx/>
              <a:buNone/>
            </a:pPr>
            <a:r>
              <a:rPr lang="ko-KR" sz="5400" b="0" dirty="0"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Arial" charset="0"/>
              </a:rPr>
              <a:t>개발 목표 </a:t>
            </a:r>
            <a:endParaRPr lang="ko-KR" altLang="en-US" sz="5400" b="0" dirty="0">
              <a:latin typeface="경기천년제목V Bold" panose="02020803020101020101" pitchFamily="18" charset="-127"/>
              <a:ea typeface="경기천년제목V Bold" panose="02020803020101020101" pitchFamily="18" charset="-127"/>
              <a:cs typeface="Arial" charset="0"/>
            </a:endParaRPr>
          </a:p>
        </p:txBody>
      </p:sp>
      <p:sp>
        <p:nvSpPr>
          <p:cNvPr id="121" name="Rect 0"/>
          <p:cNvSpPr>
            <a:spLocks/>
          </p:cNvSpPr>
          <p:nvPr/>
        </p:nvSpPr>
        <p:spPr>
          <a:xfrm>
            <a:off x="7876540" y="2261235"/>
            <a:ext cx="412750" cy="302895"/>
          </a:xfrm>
          <a:custGeom>
            <a:avLst/>
            <a:gdLst>
              <a:gd name="TX0" fmla="*/ 1194785 w 3248843"/>
              <a:gd name="TY0" fmla="*/ 1472263 h 2380887"/>
              <a:gd name="TX1" fmla="*/ 1113720 w 3248843"/>
              <a:gd name="TY1" fmla="*/ 1553328 h 2380887"/>
              <a:gd name="TX2" fmla="*/ 1113720 w 3248843"/>
              <a:gd name="TY2" fmla="*/ 1600880 h 2380887"/>
              <a:gd name="TX3" fmla="*/ 1194785 w 3248843"/>
              <a:gd name="TY3" fmla="*/ 1681945 h 2380887"/>
              <a:gd name="TX4" fmla="*/ 2067186 w 3248843"/>
              <a:gd name="TY4" fmla="*/ 1681945 h 2380887"/>
              <a:gd name="TX5" fmla="*/ 2148251 w 3248843"/>
              <a:gd name="TY5" fmla="*/ 1600880 h 2380887"/>
              <a:gd name="TX6" fmla="*/ 2148251 w 3248843"/>
              <a:gd name="TY6" fmla="*/ 1553328 h 2380887"/>
              <a:gd name="TX7" fmla="*/ 2067186 w 3248843"/>
              <a:gd name="TY7" fmla="*/ 1472263 h 2380887"/>
              <a:gd name="TX9" fmla="*/ 2582402 w 3248843"/>
              <a:gd name="TY9" fmla="*/ 986449 h 2380887"/>
              <a:gd name="TX10" fmla="*/ 2392002 w 3248843"/>
              <a:gd name="TY10" fmla="*/ 1176848 h 2380887"/>
              <a:gd name="TX11" fmla="*/ 2582402 w 3248843"/>
              <a:gd name="TY11" fmla="*/ 1367248 h 2380887"/>
              <a:gd name="TX12" fmla="*/ 2772801 w 3248843"/>
              <a:gd name="TY12" fmla="*/ 1176848 h 2380887"/>
              <a:gd name="TX13" fmla="*/ 2582402 w 3248843"/>
              <a:gd name="TY13" fmla="*/ 986449 h 2380887"/>
              <a:gd name="TX15" fmla="*/ 679570 w 3248843"/>
              <a:gd name="TY15" fmla="*/ 986449 h 2380887"/>
              <a:gd name="TX16" fmla="*/ 489171 w 3248843"/>
              <a:gd name="TY16" fmla="*/ 1176848 h 2380887"/>
              <a:gd name="TX17" fmla="*/ 679570 w 3248843"/>
              <a:gd name="TY17" fmla="*/ 1367248 h 2380887"/>
              <a:gd name="TX18" fmla="*/ 869970 w 3248843"/>
              <a:gd name="TY18" fmla="*/ 1176848 h 2380887"/>
              <a:gd name="TX19" fmla="*/ 679570 w 3248843"/>
              <a:gd name="TY19" fmla="*/ 986449 h 2380887"/>
              <a:gd name="TX21" fmla="*/ 867954 w 3248843"/>
              <a:gd name="TY21" fmla="*/ 155801 h 2380887"/>
              <a:gd name="TX22" fmla="*/ 726849 w 3248843"/>
              <a:gd name="TY22" fmla="*/ 858549 h 2380887"/>
              <a:gd name="TX23" fmla="*/ 2535122 w 3248843"/>
              <a:gd name="TY23" fmla="*/ 858549 h 2380887"/>
              <a:gd name="TX24" fmla="*/ 2394017 w 3248843"/>
              <a:gd name="TY24" fmla="*/ 155801 h 2380887"/>
              <a:gd name="TX26" fmla="*/ 677268 w 3248843"/>
              <a:gd name="TY26" fmla="*/ 0 h 2380887"/>
              <a:gd name="TX27" fmla="*/ 2584703 w 3248843"/>
              <a:gd name="TY27" fmla="*/ 0 h 2380887"/>
              <a:gd name="TX28" fmla="*/ 2736658 w 3248843"/>
              <a:gd name="TY28" fmla="*/ 607820 h 2380887"/>
              <a:gd name="TX29" fmla="*/ 2850195 w 3248843"/>
              <a:gd name="TY29" fmla="*/ 564164 h 2380887"/>
              <a:gd name="TX30" fmla="*/ 3069929 w 3248843"/>
              <a:gd name="TY30" fmla="*/ 564164 h 2380887"/>
              <a:gd name="TX31" fmla="*/ 3248842 w 3248843"/>
              <a:gd name="TY31" fmla="*/ 743077 h 2380887"/>
              <a:gd name="TX32" fmla="*/ 3248842 w 3248843"/>
              <a:gd name="TY32" fmla="*/ 792706 h 2380887"/>
              <a:gd name="TX33" fmla="*/ 3069929 w 3248843"/>
              <a:gd name="TY33" fmla="*/ 971619 h 2380887"/>
              <a:gd name="TX34" fmla="*/ 3054536 w 3248843"/>
              <a:gd name="TY34" fmla="*/ 971619 h 2380887"/>
              <a:gd name="TX35" fmla="*/ 3063411 w 3248843"/>
              <a:gd name="TY35" fmla="*/ 1027125 h 2380887"/>
              <a:gd name="TX36" fmla="*/ 3063411 w 3248843"/>
              <a:gd name="TY36" fmla="*/ 2015961 h 2380887"/>
              <a:gd name="TX37" fmla="*/ 2889080 w 3248843"/>
              <a:gd name="TY37" fmla="*/ 2015961 h 2380887"/>
              <a:gd name="TX38" fmla="*/ 2889080 w 3248843"/>
              <a:gd name="TY38" fmla="*/ 2260325 h 2380887"/>
              <a:gd name="TX39" fmla="*/ 2768518 w 3248843"/>
              <a:gd name="TY39" fmla="*/ 2380886 h 2380887"/>
              <a:gd name="TX40" fmla="*/ 2286284 w 3248843"/>
              <a:gd name="TY40" fmla="*/ 2380886 h 2380887"/>
              <a:gd name="TX41" fmla="*/ 2165723 w 3248843"/>
              <a:gd name="TY41" fmla="*/ 2260325 h 2380887"/>
              <a:gd name="TX42" fmla="*/ 2165723 w 3248843"/>
              <a:gd name="TY42" fmla="*/ 2015961 h 2380887"/>
              <a:gd name="TX43" fmla="*/ 1096248 w 3248843"/>
              <a:gd name="TY43" fmla="*/ 2015961 h 2380887"/>
              <a:gd name="TX44" fmla="*/ 1096248 w 3248843"/>
              <a:gd name="TY44" fmla="*/ 2260325 h 2380887"/>
              <a:gd name="TX45" fmla="*/ 975686 w 3248843"/>
              <a:gd name="TY45" fmla="*/ 2380886 h 2380887"/>
              <a:gd name="TX46" fmla="*/ 493453 w 3248843"/>
              <a:gd name="TY46" fmla="*/ 2380886 h 2380887"/>
              <a:gd name="TX47" fmla="*/ 372891 w 3248843"/>
              <a:gd name="TY47" fmla="*/ 2260325 h 2380887"/>
              <a:gd name="TX48" fmla="*/ 372891 w 3248843"/>
              <a:gd name="TY48" fmla="*/ 2015961 h 2380887"/>
              <a:gd name="TX49" fmla="*/ 198560 w 3248843"/>
              <a:gd name="TY49" fmla="*/ 2015961 h 2380887"/>
              <a:gd name="TX50" fmla="*/ 198560 w 3248843"/>
              <a:gd name="TY50" fmla="*/ 1027125 h 2380887"/>
              <a:gd name="TX51" fmla="*/ 207435 w 3248843"/>
              <a:gd name="TY51" fmla="*/ 971619 h 2380887"/>
              <a:gd name="TX52" fmla="*/ 178913 w 3248843"/>
              <a:gd name="TY52" fmla="*/ 971619 h 2380887"/>
              <a:gd name="TX53" fmla="*/ 0 w 3248843"/>
              <a:gd name="TY53" fmla="*/ 792706 h 2380887"/>
              <a:gd name="TX54" fmla="*/ 0 w 3248843"/>
              <a:gd name="TY54" fmla="*/ 743077 h 2380887"/>
              <a:gd name="TX55" fmla="*/ 178913 w 3248843"/>
              <a:gd name="TY55" fmla="*/ 564164 h 2380887"/>
              <a:gd name="TX56" fmla="*/ 398647 w 3248843"/>
              <a:gd name="TY56" fmla="*/ 564164 h 2380887"/>
              <a:gd name="TX57" fmla="*/ 523419 w 3248843"/>
              <a:gd name="TY57" fmla="*/ 615395 h 2380887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</a:cxnLst>
            <a:rect l="l" t="t" r="r" b="b"/>
            <a:pathLst>
              <a:path w="3248843" h="2380887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22" name="Rect 0"/>
          <p:cNvSpPr>
            <a:spLocks/>
          </p:cNvSpPr>
          <p:nvPr/>
        </p:nvSpPr>
        <p:spPr>
          <a:xfrm>
            <a:off x="7872095" y="3610610"/>
            <a:ext cx="408305" cy="408305"/>
          </a:xfrm>
          <a:custGeom>
            <a:avLst/>
            <a:gdLst>
              <a:gd name="TX0" fmla="*/ 1152300 w 3240001"/>
              <a:gd name="TY0" fmla="*/ 922782 h 3240001"/>
              <a:gd name="TX1" fmla="*/ 2354400 w 3240001"/>
              <a:gd name="TY1" fmla="*/ 1620000 h 3240001"/>
              <a:gd name="TX2" fmla="*/ 1152300 w 3240001"/>
              <a:gd name="TY2" fmla="*/ 2317218 h 3240001"/>
              <a:gd name="TX4" fmla="*/ 1620000 w 3240001"/>
              <a:gd name="TY4" fmla="*/ 342403 h 3240001"/>
              <a:gd name="TX5" fmla="*/ 342403 w 3240001"/>
              <a:gd name="TY5" fmla="*/ 1620000 h 3240001"/>
              <a:gd name="TX6" fmla="*/ 1620000 w 3240001"/>
              <a:gd name="TY6" fmla="*/ 2897597 h 3240001"/>
              <a:gd name="TX7" fmla="*/ 2897597 w 3240001"/>
              <a:gd name="TY7" fmla="*/ 1620000 h 3240001"/>
              <a:gd name="TX8" fmla="*/ 1620000 w 3240001"/>
              <a:gd name="TY8" fmla="*/ 342403 h 3240001"/>
              <a:gd name="TX10" fmla="*/ 1620000 w 3240001"/>
              <a:gd name="TY10" fmla="*/ 0 h 3240001"/>
              <a:gd name="TX11" fmla="*/ 3240000 w 3240001"/>
              <a:gd name="TY11" fmla="*/ 1620000 h 3240001"/>
              <a:gd name="TX12" fmla="*/ 1620000 w 3240001"/>
              <a:gd name="TY12" fmla="*/ 3240000 h 3240001"/>
              <a:gd name="TX13" fmla="*/ 0 w 3240001"/>
              <a:gd name="TY13" fmla="*/ 1620000 h 3240001"/>
              <a:gd name="TX14" fmla="*/ 1620000 w 3240001"/>
              <a:gd name="TY14" fmla="*/ 0 h 3240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</a:cxnLst>
            <a:rect l="l" t="t" r="r" b="b"/>
            <a:pathLst>
              <a:path w="3240001" h="3240001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buFontTx/>
              <a:buNone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Rect 0"/>
          <p:cNvSpPr>
            <a:spLocks noChangeAspect="1"/>
          </p:cNvSpPr>
          <p:nvPr/>
        </p:nvSpPr>
        <p:spPr>
          <a:xfrm>
            <a:off x="7858125" y="5111115"/>
            <a:ext cx="450215" cy="229235"/>
          </a:xfrm>
          <a:custGeom>
            <a:avLst/>
            <a:gdLst>
              <a:gd name="TX0" fmla="*/ 121102 w 3261501"/>
              <a:gd name="TY0" fmla="*/ 1436888 h 1659189"/>
              <a:gd name="TX1" fmla="*/ 3045452 w 3261501"/>
              <a:gd name="TY1" fmla="*/ 1436888 h 1659189"/>
              <a:gd name="TX2" fmla="*/ 2918729 w 3261501"/>
              <a:gd name="TY2" fmla="*/ 1659188 h 1659189"/>
              <a:gd name="TX3" fmla="*/ 202648 w 3261501"/>
              <a:gd name="TY3" fmla="*/ 1659188 h 1659189"/>
              <a:gd name="TX4" fmla="*/ 121102 w 3261501"/>
              <a:gd name="TY4" fmla="*/ 1436888 h 1659189"/>
              <a:gd name="TX6" fmla="*/ 2814967 w 3261501"/>
              <a:gd name="TY6" fmla="*/ 1119413 h 1659189"/>
              <a:gd name="TX7" fmla="*/ 2814967 w 3261501"/>
              <a:gd name="TY7" fmla="*/ 1227413 h 1659189"/>
              <a:gd name="TX8" fmla="*/ 2922967 w 3261501"/>
              <a:gd name="TY8" fmla="*/ 1227413 h 1659189"/>
              <a:gd name="TX9" fmla="*/ 2922967 w 3261501"/>
              <a:gd name="TY9" fmla="*/ 1119413 h 1659189"/>
              <a:gd name="TX11" fmla="*/ 2600074 w 3261501"/>
              <a:gd name="TY11" fmla="*/ 1119413 h 1659189"/>
              <a:gd name="TX12" fmla="*/ 2600074 w 3261501"/>
              <a:gd name="TY12" fmla="*/ 1227413 h 1659189"/>
              <a:gd name="TX13" fmla="*/ 2708074 w 3261501"/>
              <a:gd name="TY13" fmla="*/ 1227413 h 1659189"/>
              <a:gd name="TX14" fmla="*/ 2708074 w 3261501"/>
              <a:gd name="TY14" fmla="*/ 1119413 h 1659189"/>
              <a:gd name="TX16" fmla="*/ 2385182 w 3261501"/>
              <a:gd name="TY16" fmla="*/ 1119413 h 1659189"/>
              <a:gd name="TX17" fmla="*/ 2385182 w 3261501"/>
              <a:gd name="TY17" fmla="*/ 1227413 h 1659189"/>
              <a:gd name="TX18" fmla="*/ 2493182 w 3261501"/>
              <a:gd name="TY18" fmla="*/ 1227413 h 1659189"/>
              <a:gd name="TX19" fmla="*/ 2493182 w 3261501"/>
              <a:gd name="TY19" fmla="*/ 1119413 h 1659189"/>
              <a:gd name="TX21" fmla="*/ 1716569 w 3261501"/>
              <a:gd name="TY21" fmla="*/ 1119413 h 1659189"/>
              <a:gd name="TX22" fmla="*/ 1716569 w 3261501"/>
              <a:gd name="TY22" fmla="*/ 1227413 h 1659189"/>
              <a:gd name="TX23" fmla="*/ 1824569 w 3261501"/>
              <a:gd name="TY23" fmla="*/ 1227413 h 1659189"/>
              <a:gd name="TX24" fmla="*/ 1824569 w 3261501"/>
              <a:gd name="TY24" fmla="*/ 1119413 h 1659189"/>
              <a:gd name="TX26" fmla="*/ 1501676 w 3261501"/>
              <a:gd name="TY26" fmla="*/ 1119413 h 1659189"/>
              <a:gd name="TX27" fmla="*/ 1501676 w 3261501"/>
              <a:gd name="TY27" fmla="*/ 1227413 h 1659189"/>
              <a:gd name="TX28" fmla="*/ 1609676 w 3261501"/>
              <a:gd name="TY28" fmla="*/ 1227413 h 1659189"/>
              <a:gd name="TX29" fmla="*/ 1609676 w 3261501"/>
              <a:gd name="TY29" fmla="*/ 1119413 h 1659189"/>
              <a:gd name="TX31" fmla="*/ 1286784 w 3261501"/>
              <a:gd name="TY31" fmla="*/ 1119413 h 1659189"/>
              <a:gd name="TX32" fmla="*/ 1286784 w 3261501"/>
              <a:gd name="TY32" fmla="*/ 1227413 h 1659189"/>
              <a:gd name="TX33" fmla="*/ 1394784 w 3261501"/>
              <a:gd name="TY33" fmla="*/ 1227413 h 1659189"/>
              <a:gd name="TX34" fmla="*/ 1394784 w 3261501"/>
              <a:gd name="TY34" fmla="*/ 1119413 h 1659189"/>
              <a:gd name="TX36" fmla="*/ 1071892 w 3261501"/>
              <a:gd name="TY36" fmla="*/ 1119413 h 1659189"/>
              <a:gd name="TX37" fmla="*/ 1071892 w 3261501"/>
              <a:gd name="TY37" fmla="*/ 1227413 h 1659189"/>
              <a:gd name="TX38" fmla="*/ 1179892 w 3261501"/>
              <a:gd name="TY38" fmla="*/ 1227413 h 1659189"/>
              <a:gd name="TX39" fmla="*/ 1179892 w 3261501"/>
              <a:gd name="TY39" fmla="*/ 1119413 h 1659189"/>
              <a:gd name="TX41" fmla="*/ 857000 w 3261501"/>
              <a:gd name="TY41" fmla="*/ 1119413 h 1659189"/>
              <a:gd name="TX42" fmla="*/ 857000 w 3261501"/>
              <a:gd name="TY42" fmla="*/ 1227413 h 1659189"/>
              <a:gd name="TX43" fmla="*/ 965000 w 3261501"/>
              <a:gd name="TY43" fmla="*/ 1227413 h 1659189"/>
              <a:gd name="TX44" fmla="*/ 965000 w 3261501"/>
              <a:gd name="TY44" fmla="*/ 1119413 h 1659189"/>
              <a:gd name="TX46" fmla="*/ 642108 w 3261501"/>
              <a:gd name="TY46" fmla="*/ 1119413 h 1659189"/>
              <a:gd name="TX47" fmla="*/ 642108 w 3261501"/>
              <a:gd name="TY47" fmla="*/ 1227413 h 1659189"/>
              <a:gd name="TX48" fmla="*/ 750108 w 3261501"/>
              <a:gd name="TY48" fmla="*/ 1227413 h 1659189"/>
              <a:gd name="TX49" fmla="*/ 750108 w 3261501"/>
              <a:gd name="TY49" fmla="*/ 1119413 h 1659189"/>
              <a:gd name="TX51" fmla="*/ 427216 w 3261501"/>
              <a:gd name="TY51" fmla="*/ 1119413 h 1659189"/>
              <a:gd name="TX52" fmla="*/ 427216 w 3261501"/>
              <a:gd name="TY52" fmla="*/ 1227413 h 1659189"/>
              <a:gd name="TX53" fmla="*/ 535216 w 3261501"/>
              <a:gd name="TY53" fmla="*/ 1227413 h 1659189"/>
              <a:gd name="TX54" fmla="*/ 535216 w 3261501"/>
              <a:gd name="TY54" fmla="*/ 1119413 h 1659189"/>
              <a:gd name="TX56" fmla="*/ 356387 w 3261501"/>
              <a:gd name="TY56" fmla="*/ 794045 h 1659189"/>
              <a:gd name="TX57" fmla="*/ 310667 w 3261501"/>
              <a:gd name="TY57" fmla="*/ 896924 h 1659189"/>
              <a:gd name="TX58" fmla="*/ 2620886 w 3261501"/>
              <a:gd name="TY58" fmla="*/ 908354 h 1659189"/>
              <a:gd name="TX59" fmla="*/ 2540130 w 3261501"/>
              <a:gd name="TY59" fmla="*/ 801665 h 1659189"/>
              <a:gd name="TX61" fmla="*/ 382676 w 3261501"/>
              <a:gd name="TY61" fmla="*/ 631248 h 1659189"/>
              <a:gd name="TX62" fmla="*/ 363625 w 3261501"/>
              <a:gd name="TY62" fmla="*/ 730317 h 1659189"/>
              <a:gd name="TX63" fmla="*/ 2492522 w 3261501"/>
              <a:gd name="TY63" fmla="*/ 737937 h 1659189"/>
              <a:gd name="TX64" fmla="*/ 2418771 w 3261501"/>
              <a:gd name="TY64" fmla="*/ 631248 h 1659189"/>
              <a:gd name="TX66" fmla="*/ 1756650 w 3261501"/>
              <a:gd name="TY66" fmla="*/ 318899 h 1659189"/>
              <a:gd name="TX67" fmla="*/ 1756650 w 3261501"/>
              <a:gd name="TY67" fmla="*/ 477608 h 1659189"/>
              <a:gd name="TX68" fmla="*/ 1900650 w 3261501"/>
              <a:gd name="TY68" fmla="*/ 477608 h 1659189"/>
              <a:gd name="TX69" fmla="*/ 1900650 w 3261501"/>
              <a:gd name="TY69" fmla="*/ 318899 h 1659189"/>
              <a:gd name="TX71" fmla="*/ 1470038 w 3261501"/>
              <a:gd name="TY71" fmla="*/ 318899 h 1659189"/>
              <a:gd name="TX72" fmla="*/ 1470038 w 3261501"/>
              <a:gd name="TY72" fmla="*/ 477608 h 1659189"/>
              <a:gd name="TX73" fmla="*/ 1614038 w 3261501"/>
              <a:gd name="TY73" fmla="*/ 477608 h 1659189"/>
              <a:gd name="TX74" fmla="*/ 1614038 w 3261501"/>
              <a:gd name="TY74" fmla="*/ 318899 h 1659189"/>
              <a:gd name="TX76" fmla="*/ 1183427 w 3261501"/>
              <a:gd name="TY76" fmla="*/ 318899 h 1659189"/>
              <a:gd name="TX77" fmla="*/ 1183427 w 3261501"/>
              <a:gd name="TY77" fmla="*/ 477608 h 1659189"/>
              <a:gd name="TX78" fmla="*/ 1327427 w 3261501"/>
              <a:gd name="TY78" fmla="*/ 477608 h 1659189"/>
              <a:gd name="TX79" fmla="*/ 1327427 w 3261501"/>
              <a:gd name="TY79" fmla="*/ 318899 h 1659189"/>
              <a:gd name="TX81" fmla="*/ 896816 w 3261501"/>
              <a:gd name="TY81" fmla="*/ 318899 h 1659189"/>
              <a:gd name="TX82" fmla="*/ 896816 w 3261501"/>
              <a:gd name="TY82" fmla="*/ 477608 h 1659189"/>
              <a:gd name="TX83" fmla="*/ 1040816 w 3261501"/>
              <a:gd name="TY83" fmla="*/ 477608 h 1659189"/>
              <a:gd name="TX84" fmla="*/ 1040816 w 3261501"/>
              <a:gd name="TY84" fmla="*/ 318899 h 1659189"/>
              <a:gd name="TX86" fmla="*/ 1190618 w 3261501"/>
              <a:gd name="TY86" fmla="*/ 0 h 1659189"/>
              <a:gd name="TX87" fmla="*/ 1271830 w 3261501"/>
              <a:gd name="TY87" fmla="*/ 0 h 1659189"/>
              <a:gd name="TX88" fmla="*/ 1308266 w 3261501"/>
              <a:gd name="TY88" fmla="*/ 193836 h 1659189"/>
              <a:gd name="TX89" fmla="*/ 1977660 w 3261501"/>
              <a:gd name="TY89" fmla="*/ 193836 h 1659189"/>
              <a:gd name="TX90" fmla="*/ 2138144 w 3261501"/>
              <a:gd name="TY90" fmla="*/ 525639 h 1659189"/>
              <a:gd name="TX91" fmla="*/ 2421400 w 3261501"/>
              <a:gd name="TY91" fmla="*/ 525639 h 1659189"/>
              <a:gd name="TX92" fmla="*/ 2750195 w 3261501"/>
              <a:gd name="TY92" fmla="*/ 950920 h 1659189"/>
              <a:gd name="TX93" fmla="*/ 3261500 w 3261501"/>
              <a:gd name="TY93" fmla="*/ 937238 h 1659189"/>
              <a:gd name="TX94" fmla="*/ 3089450 w 3261501"/>
              <a:gd name="TY94" fmla="*/ 1364888 h 1659189"/>
              <a:gd name="TX95" fmla="*/ 88044 w 3261501"/>
              <a:gd name="TY95" fmla="*/ 1364888 h 1659189"/>
              <a:gd name="TX96" fmla="*/ 2399 w 3261501"/>
              <a:gd name="TY96" fmla="*/ 1024450 h 1659189"/>
              <a:gd name="TX97" fmla="*/ 197767 w 3261501"/>
              <a:gd name="TY97" fmla="*/ 1019222 h 1659189"/>
              <a:gd name="TX98" fmla="*/ 321162 w 3261501"/>
              <a:gd name="TY98" fmla="*/ 525639 h 1659189"/>
              <a:gd name="TX99" fmla="*/ 681951 w 3261501"/>
              <a:gd name="TY99" fmla="*/ 525639 h 1659189"/>
              <a:gd name="TX100" fmla="*/ 764901 w 3261501"/>
              <a:gd name="TY100" fmla="*/ 193836 h 1659189"/>
              <a:gd name="TX101" fmla="*/ 930048 w 3261501"/>
              <a:gd name="TY101" fmla="*/ 193836 h 1659189"/>
              <a:gd name="TX102" fmla="*/ 966373 w 3261501"/>
              <a:gd name="TY102" fmla="*/ 588 h 1659189"/>
              <a:gd name="TX103" fmla="*/ 1047585 w 3261501"/>
              <a:gd name="TY103" fmla="*/ 588 h 1659189"/>
              <a:gd name="TX104" fmla="*/ 1083910 w 3261501"/>
              <a:gd name="TY104" fmla="*/ 193836 h 1659189"/>
              <a:gd name="TX105" fmla="*/ 1154183 w 3261501"/>
              <a:gd name="TY105" fmla="*/ 193836 h 1659189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</a:cxnLst>
            <a:rect l="l" t="t" r="r" b="b"/>
            <a:pathLst>
              <a:path w="3261501" h="1659189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buFontTx/>
              <a:buNone/>
            </a:pPr>
            <a:endParaRPr lang="ko-KR" altLang="en-US"/>
          </a:p>
        </p:txBody>
      </p:sp>
      <p:cxnSp>
        <p:nvCxnSpPr>
          <p:cNvPr id="124" name="도형 7"/>
          <p:cNvCxnSpPr/>
          <p:nvPr/>
        </p:nvCxnSpPr>
        <p:spPr>
          <a:xfrm>
            <a:off x="3154045" y="3992880"/>
            <a:ext cx="5232400" cy="10795"/>
          </a:xfrm>
          <a:prstGeom prst="line">
            <a:avLst/>
          </a:prstGeom>
          <a:ln w="444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그림 12" descr="C:/Users/Lenovo/AppData/Roaming/PolarisOffice/ETemp/2476_17211720/fImage346892642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305" y="2853055"/>
            <a:ext cx="3528060" cy="2289175"/>
          </a:xfrm>
          <a:prstGeom prst="rect">
            <a:avLst/>
          </a:prstGeom>
          <a:noFill/>
        </p:spPr>
      </p:pic>
      <p:pic>
        <p:nvPicPr>
          <p:cNvPr id="126" name="그림 15" descr="C:/Users/Lenovo/AppData/Roaming/PolarisOffice/ETemp/2476_17211720/fImage12552645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95" y="3746500"/>
            <a:ext cx="2421255" cy="546100"/>
          </a:xfrm>
          <a:prstGeom prst="rect">
            <a:avLst/>
          </a:prstGeom>
          <a:noFill/>
        </p:spPr>
      </p:pic>
      <p:cxnSp>
        <p:nvCxnSpPr>
          <p:cNvPr id="127" name="도형 16"/>
          <p:cNvCxnSpPr/>
          <p:nvPr/>
        </p:nvCxnSpPr>
        <p:spPr>
          <a:xfrm>
            <a:off x="7833360" y="3730625"/>
            <a:ext cx="443865" cy="255270"/>
          </a:xfrm>
          <a:prstGeom prst="line">
            <a:avLst/>
          </a:prstGeom>
          <a:ln w="444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도형 18"/>
          <p:cNvCxnSpPr/>
          <p:nvPr/>
        </p:nvCxnSpPr>
        <p:spPr>
          <a:xfrm flipH="1">
            <a:off x="7851775" y="4018915"/>
            <a:ext cx="415290" cy="264795"/>
          </a:xfrm>
          <a:prstGeom prst="line">
            <a:avLst/>
          </a:prstGeom>
          <a:ln w="444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도형 19"/>
          <p:cNvSpPr>
            <a:spLocks/>
          </p:cNvSpPr>
          <p:nvPr/>
        </p:nvSpPr>
        <p:spPr>
          <a:xfrm>
            <a:off x="1303655" y="2192655"/>
            <a:ext cx="1326515" cy="749300"/>
          </a:xfrm>
          <a:prstGeom prst="ellipse">
            <a:avLst/>
          </a:prstGeom>
          <a:solidFill>
            <a:schemeClr val="bg1"/>
          </a:solidFill>
          <a:ln w="63500" cap="flat" cmpd="sng">
            <a:solidFill>
              <a:schemeClr val="accent1">
                <a:alpha val="100000"/>
              </a:schemeClr>
            </a:solidFill>
            <a:prstDash val="solid"/>
          </a:ln>
          <a:effectLst>
            <a:innerShdw blurRad="101600" dist="88900" dir="13500000">
              <a:srgbClr val="000000">
                <a:alpha val="56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700">
                <a:solidFill>
                  <a:schemeClr val="tx1"/>
                </a:solidFill>
                <a:cs typeface="Arial" charset="0"/>
              </a:rPr>
              <a:t>입력</a:t>
            </a:r>
          </a:p>
        </p:txBody>
      </p:sp>
      <p:sp>
        <p:nvSpPr>
          <p:cNvPr id="130" name="도형 20"/>
          <p:cNvSpPr>
            <a:spLocks/>
          </p:cNvSpPr>
          <p:nvPr/>
        </p:nvSpPr>
        <p:spPr>
          <a:xfrm>
            <a:off x="9643110" y="2192020"/>
            <a:ext cx="1326515" cy="749300"/>
          </a:xfrm>
          <a:prstGeom prst="ellipse">
            <a:avLst/>
          </a:prstGeom>
          <a:solidFill>
            <a:schemeClr val="bg1"/>
          </a:solidFill>
          <a:ln w="63500" cap="flat" cmpd="sng">
            <a:solidFill>
              <a:schemeClr val="accent1">
                <a:alpha val="100000"/>
              </a:schemeClr>
            </a:solidFill>
            <a:prstDash val="solid"/>
          </a:ln>
          <a:effectLst>
            <a:innerShdw blurRad="101600" dist="88900" dir="13500000">
              <a:srgbClr val="000000">
                <a:alpha val="56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700">
                <a:solidFill>
                  <a:schemeClr val="tx1"/>
                </a:solidFill>
                <a:cs typeface="Arial" charset="0"/>
              </a:rPr>
              <a:t>출력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20900" y="339725"/>
            <a:ext cx="9777095" cy="725805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ko-KR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개발 범위</a:t>
            </a:r>
            <a:endParaRPr lang="ko-KR" altLang="en-US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grpSp>
        <p:nvGrpSpPr>
          <p:cNvPr id="22" name="그룹 7">
            <a:extLst>
              <a:ext uri="{FF2B5EF4-FFF2-40B4-BE49-F238E27FC236}">
                <a16:creationId xmlns:a16="http://schemas.microsoft.com/office/drawing/2014/main" id="{56D90329-A7A7-4172-8D54-B483302B6A24}"/>
              </a:ext>
            </a:extLst>
          </p:cNvPr>
          <p:cNvGrpSpPr/>
          <p:nvPr/>
        </p:nvGrpSpPr>
        <p:grpSpPr>
          <a:xfrm>
            <a:off x="1248621" y="1767840"/>
            <a:ext cx="4621954" cy="1146383"/>
            <a:chOff x="1248621" y="2606040"/>
            <a:chExt cx="4621954" cy="1146383"/>
          </a:xfrm>
        </p:grpSpPr>
        <p:sp>
          <p:nvSpPr>
            <p:cNvPr id="23" name="TextBox 22"/>
            <p:cNvSpPr txBox="1">
              <a:spLocks/>
            </p:cNvSpPr>
            <p:nvPr/>
          </p:nvSpPr>
          <p:spPr>
            <a:xfrm>
              <a:off x="1798955" y="2606040"/>
              <a:ext cx="4071620" cy="276860"/>
            </a:xfrm>
            <a:prstGeom prst="rect">
              <a:avLst/>
            </a:prstGeom>
            <a:noFill/>
          </p:spPr>
          <p:txBody>
            <a:bodyPr vert="horz" wrap="square" lIns="0" tIns="45720" rIns="91440" bIns="45720" numCol="1" anchor="ctr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ko-KR" sz="2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  <a:t>알고리즘 개발 및 참조</a:t>
              </a:r>
              <a:r>
                <a:rPr lang="ko-KR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  <a:t>		</a:t>
              </a:r>
              <a:endPara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endParaRPr>
            </a:p>
          </p:txBody>
        </p:sp>
        <p:sp>
          <p:nvSpPr>
            <p:cNvPr id="24" name="TextBox 23"/>
            <p:cNvSpPr txBox="1">
              <a:spLocks/>
            </p:cNvSpPr>
            <p:nvPr/>
          </p:nvSpPr>
          <p:spPr>
            <a:xfrm>
              <a:off x="1248621" y="2921426"/>
              <a:ext cx="4071620" cy="830997"/>
            </a:xfrm>
            <a:prstGeom prst="rect">
              <a:avLst/>
            </a:prstGeom>
            <a:noFill/>
          </p:spPr>
          <p:txBody>
            <a:bodyPr vert="horz" wrap="square" lIns="0" tIns="45720" rIns="91440" bIns="45720" numCol="1" anchor="t">
              <a:spAutoFit/>
            </a:bodyPr>
            <a:lstStyle/>
            <a:p>
              <a:pPr marL="0" indent="0" algn="ctr" latinLnBrk="0">
                <a:buFontTx/>
                <a:buNone/>
              </a:pPr>
              <a:r>
                <a:rPr lang="en-US" altLang="ko-KR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  <a:t>Top-tier Paper 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  <a:t>참고 및 구현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endParaRPr>
            </a:p>
            <a:p>
              <a:pPr marL="0" indent="0" algn="ctr" latinLnBrk="0">
                <a:buFontTx/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  <a:t>+</a:t>
              </a:r>
            </a:p>
            <a:p>
              <a:pPr marL="0" indent="0" algn="ctr" latinLnBrk="0">
                <a:buFontTx/>
                <a:buNone/>
              </a:pP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  <a:t>알고리즘 튜닝</a:t>
              </a:r>
            </a:p>
          </p:txBody>
        </p:sp>
      </p:grpSp>
      <p:sp>
        <p:nvSpPr>
          <p:cNvPr id="25" name="TextBox 24"/>
          <p:cNvSpPr txBox="1">
            <a:spLocks/>
          </p:cNvSpPr>
          <p:nvPr/>
        </p:nvSpPr>
        <p:spPr>
          <a:xfrm>
            <a:off x="713740" y="1758950"/>
            <a:ext cx="864870" cy="831215"/>
          </a:xfrm>
          <a:prstGeom prst="rect">
            <a:avLst/>
          </a:prstGeom>
          <a:noFill/>
        </p:spPr>
        <p:txBody>
          <a:bodyPr vert="horz" wrap="square" lIns="0" tIns="0" rIns="0" bIns="0" numCol="1" anchor="ctr">
            <a:spAutoFit/>
          </a:bodyPr>
          <a:lstStyle/>
          <a:p>
            <a:pPr marL="0" indent="0" algn="r" latinLnBrk="0">
              <a:buFontTx/>
              <a:buNone/>
            </a:pPr>
            <a:r>
              <a:rPr lang="en-US" altLang="ko-KR" sz="5400" b="1">
                <a:solidFill>
                  <a:schemeClr val="accent1"/>
                </a:solidFill>
                <a:cs typeface="Arial" charset="0"/>
              </a:rPr>
              <a:t>01</a:t>
            </a:r>
            <a:endParaRPr lang="ko-KR" altLang="en-US" sz="5400" b="1">
              <a:solidFill>
                <a:schemeClr val="accent1"/>
              </a:solidFill>
              <a:cs typeface="Arial" charset="0"/>
            </a:endParaRPr>
          </a:p>
        </p:txBody>
      </p:sp>
      <p:grpSp>
        <p:nvGrpSpPr>
          <p:cNvPr id="30" name="그룹 6">
            <a:extLst>
              <a:ext uri="{FF2B5EF4-FFF2-40B4-BE49-F238E27FC236}">
                <a16:creationId xmlns:a16="http://schemas.microsoft.com/office/drawing/2014/main" id="{EE8BCFB5-6286-47EC-9573-CE59EC80F1A5}"/>
              </a:ext>
            </a:extLst>
          </p:cNvPr>
          <p:cNvGrpSpPr/>
          <p:nvPr/>
        </p:nvGrpSpPr>
        <p:grpSpPr>
          <a:xfrm>
            <a:off x="1798320" y="3467311"/>
            <a:ext cx="4070985" cy="822325"/>
            <a:chOff x="1798320" y="4855845"/>
            <a:chExt cx="4070985" cy="822325"/>
          </a:xfrm>
        </p:grpSpPr>
        <p:sp>
          <p:nvSpPr>
            <p:cNvPr id="31" name="TextBox 30"/>
            <p:cNvSpPr txBox="1">
              <a:spLocks/>
            </p:cNvSpPr>
            <p:nvPr/>
          </p:nvSpPr>
          <p:spPr>
            <a:xfrm>
              <a:off x="1798320" y="4855845"/>
              <a:ext cx="4071620" cy="461010"/>
            </a:xfrm>
            <a:prstGeom prst="rect">
              <a:avLst/>
            </a:prstGeom>
            <a:noFill/>
          </p:spPr>
          <p:txBody>
            <a:bodyPr vert="horz" wrap="square" lIns="0" tIns="45720" rIns="91440" bIns="45720" numCol="1" anchor="ctr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  <a:t>앱 제작</a:t>
              </a:r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  <a:t> + DB </a:t>
              </a:r>
              <a:r>
                <a: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  <a:t>구축</a:t>
              </a:r>
            </a:p>
          </p:txBody>
        </p:sp>
        <p:sp>
          <p:nvSpPr>
            <p:cNvPr id="32" name="TextBox 31"/>
            <p:cNvSpPr txBox="1">
              <a:spLocks/>
            </p:cNvSpPr>
            <p:nvPr/>
          </p:nvSpPr>
          <p:spPr>
            <a:xfrm>
              <a:off x="1798320" y="5309870"/>
              <a:ext cx="4071620" cy="368935"/>
            </a:xfrm>
            <a:prstGeom prst="rect">
              <a:avLst/>
            </a:prstGeom>
            <a:noFill/>
          </p:spPr>
          <p:txBody>
            <a:bodyPr vert="horz" wrap="square" lIns="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ko-KR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  <a:t>앱의 전체적인 </a:t>
              </a:r>
              <a:r>
                <a:rPr lang="en-US" altLang="ko-KR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  <a:t>UI</a:t>
              </a:r>
              <a:r>
                <a:rPr lang="ko-KR" altLang="ko-KR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  <a:t>와 시스템 제작</a:t>
              </a:r>
              <a:endPara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endParaRPr>
            </a:p>
          </p:txBody>
        </p:sp>
      </p:grpSp>
      <p:sp>
        <p:nvSpPr>
          <p:cNvPr id="39" name="텍스트 상자 23"/>
          <p:cNvSpPr txBox="1">
            <a:spLocks/>
          </p:cNvSpPr>
          <p:nvPr/>
        </p:nvSpPr>
        <p:spPr>
          <a:xfrm>
            <a:off x="712470" y="3297131"/>
            <a:ext cx="864870" cy="831215"/>
          </a:xfrm>
          <a:prstGeom prst="rect">
            <a:avLst/>
          </a:prstGeom>
          <a:noFill/>
        </p:spPr>
        <p:txBody>
          <a:bodyPr vert="horz" wrap="square" lIns="0" tIns="0" rIns="0" bIns="0" numCol="1" anchor="ctr">
            <a:spAutoFit/>
          </a:bodyPr>
          <a:lstStyle/>
          <a:p>
            <a:pPr marL="0" indent="0" algn="r" latinLnBrk="0">
              <a:buFontTx/>
              <a:buNone/>
            </a:pPr>
            <a:r>
              <a:rPr lang="ko-KR" altLang="ko-KR" sz="5400" b="1" dirty="0">
                <a:solidFill>
                  <a:schemeClr val="accent1"/>
                </a:solidFill>
                <a:cs typeface="Arial" charset="0"/>
              </a:rPr>
              <a:t>02</a:t>
            </a:r>
            <a:endParaRPr lang="ko-KR" altLang="en-US" sz="5400" b="1" dirty="0">
              <a:solidFill>
                <a:schemeClr val="accent1"/>
              </a:solidFill>
              <a:cs typeface="Arial" charset="0"/>
            </a:endParaRPr>
          </a:p>
        </p:txBody>
      </p:sp>
      <p:grpSp>
        <p:nvGrpSpPr>
          <p:cNvPr id="40" name="그룹 28"/>
          <p:cNvGrpSpPr/>
          <p:nvPr/>
        </p:nvGrpSpPr>
        <p:grpSpPr>
          <a:xfrm>
            <a:off x="7912100" y="1629410"/>
            <a:ext cx="4076065" cy="4900930"/>
            <a:chOff x="7912100" y="1629410"/>
            <a:chExt cx="4076065" cy="4900930"/>
          </a:xfrm>
        </p:grpSpPr>
        <p:sp>
          <p:nvSpPr>
            <p:cNvPr id="41" name="도형 24"/>
            <p:cNvSpPr>
              <a:spLocks/>
            </p:cNvSpPr>
            <p:nvPr/>
          </p:nvSpPr>
          <p:spPr>
            <a:xfrm>
              <a:off x="7912100" y="1629410"/>
              <a:ext cx="4076065" cy="4900930"/>
            </a:xfrm>
            <a:custGeom>
              <a:avLst/>
              <a:gdLst>
                <a:gd name="TX0" fmla="*/ 198332 w 800101"/>
                <a:gd name="TY0" fmla="*/ 961703 h 962026"/>
                <a:gd name="TX1" fmla="*/ 646959 w 800101"/>
                <a:gd name="TY1" fmla="*/ 961703 h 962026"/>
                <a:gd name="TX2" fmla="*/ 610764 w 800101"/>
                <a:gd name="TY2" fmla="*/ 885503 h 962026"/>
                <a:gd name="TX3" fmla="*/ 686964 w 800101"/>
                <a:gd name="TY3" fmla="*/ 625471 h 962026"/>
                <a:gd name="TX4" fmla="*/ 786024 w 800101"/>
                <a:gd name="TY4" fmla="*/ 283523 h 962026"/>
                <a:gd name="TX5" fmla="*/ 359304 w 800101"/>
                <a:gd name="TY5" fmla="*/ 14918 h 962026"/>
                <a:gd name="TX6" fmla="*/ 124037 w 800101"/>
                <a:gd name="TY6" fmla="*/ 211133 h 962026"/>
                <a:gd name="TX7" fmla="*/ 116417 w 800101"/>
                <a:gd name="TY7" fmla="*/ 270188 h 962026"/>
                <a:gd name="TX8" fmla="*/ 59267 w 800101"/>
                <a:gd name="TY8" fmla="*/ 367343 h 962026"/>
                <a:gd name="TX9" fmla="*/ 13547 w 800101"/>
                <a:gd name="TY9" fmla="*/ 427351 h 962026"/>
                <a:gd name="TX10" fmla="*/ 24024 w 800101"/>
                <a:gd name="TY10" fmla="*/ 515933 h 962026"/>
                <a:gd name="TX11" fmla="*/ 63077 w 800101"/>
                <a:gd name="TY11" fmla="*/ 552128 h 962026"/>
                <a:gd name="TX12" fmla="*/ 18309 w 800101"/>
                <a:gd name="TY12" fmla="*/ 570226 h 962026"/>
                <a:gd name="TX13" fmla="*/ 30692 w 800101"/>
                <a:gd name="TY13" fmla="*/ 609278 h 962026"/>
                <a:gd name="TX14" fmla="*/ 29739 w 800101"/>
                <a:gd name="TY14" fmla="*/ 673096 h 962026"/>
                <a:gd name="TX15" fmla="*/ 85937 w 800101"/>
                <a:gd name="TY15" fmla="*/ 744533 h 962026"/>
                <a:gd name="TX16" fmla="*/ 225002 w 800101"/>
                <a:gd name="TY16" fmla="*/ 764536 h 962026"/>
                <a:gd name="TX17" fmla="*/ 198332 w 800101"/>
                <a:gd name="TY17" fmla="*/ 961703 h 962026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</a:cxnLst>
              <a:rect l="l" t="t" r="r" b="b"/>
              <a:pathLst>
                <a:path w="800101" h="962026">
                  <a:moveTo>
                    <a:pt x="198332" y="961703"/>
                  </a:moveTo>
                  <a:lnTo>
                    <a:pt x="646959" y="961703"/>
                  </a:lnTo>
                  <a:cubicBezTo>
                    <a:pt x="633624" y="935986"/>
                    <a:pt x="619337" y="903601"/>
                    <a:pt x="610764" y="885503"/>
                  </a:cubicBezTo>
                  <a:cubicBezTo>
                    <a:pt x="586952" y="829306"/>
                    <a:pt x="604097" y="706433"/>
                    <a:pt x="686964" y="625471"/>
                  </a:cubicBezTo>
                  <a:cubicBezTo>
                    <a:pt x="766022" y="548318"/>
                    <a:pt x="817457" y="398776"/>
                    <a:pt x="786024" y="283523"/>
                  </a:cubicBezTo>
                  <a:cubicBezTo>
                    <a:pt x="734589" y="93023"/>
                    <a:pt x="563139" y="-25087"/>
                    <a:pt x="359304" y="14918"/>
                  </a:cubicBezTo>
                  <a:cubicBezTo>
                    <a:pt x="359304" y="14918"/>
                    <a:pt x="183092" y="36826"/>
                    <a:pt x="124037" y="211133"/>
                  </a:cubicBezTo>
                  <a:cubicBezTo>
                    <a:pt x="124037" y="211133"/>
                    <a:pt x="114512" y="236851"/>
                    <a:pt x="116417" y="270188"/>
                  </a:cubicBezTo>
                  <a:cubicBezTo>
                    <a:pt x="121179" y="323528"/>
                    <a:pt x="83079" y="354961"/>
                    <a:pt x="59267" y="367343"/>
                  </a:cubicBezTo>
                  <a:cubicBezTo>
                    <a:pt x="34502" y="380678"/>
                    <a:pt x="-9313" y="402586"/>
                    <a:pt x="13547" y="427351"/>
                  </a:cubicBezTo>
                  <a:cubicBezTo>
                    <a:pt x="41169" y="457831"/>
                    <a:pt x="39264" y="496883"/>
                    <a:pt x="24024" y="515933"/>
                  </a:cubicBezTo>
                  <a:cubicBezTo>
                    <a:pt x="4974" y="538793"/>
                    <a:pt x="60219" y="539746"/>
                    <a:pt x="63077" y="552128"/>
                  </a:cubicBezTo>
                  <a:cubicBezTo>
                    <a:pt x="65934" y="565463"/>
                    <a:pt x="22119" y="554986"/>
                    <a:pt x="18309" y="570226"/>
                  </a:cubicBezTo>
                  <a:cubicBezTo>
                    <a:pt x="14499" y="586418"/>
                    <a:pt x="26882" y="590228"/>
                    <a:pt x="30692" y="609278"/>
                  </a:cubicBezTo>
                  <a:cubicBezTo>
                    <a:pt x="34502" y="628328"/>
                    <a:pt x="31644" y="663571"/>
                    <a:pt x="29739" y="673096"/>
                  </a:cubicBezTo>
                  <a:cubicBezTo>
                    <a:pt x="27834" y="682621"/>
                    <a:pt x="33549" y="739771"/>
                    <a:pt x="85937" y="744533"/>
                  </a:cubicBezTo>
                  <a:cubicBezTo>
                    <a:pt x="138324" y="749296"/>
                    <a:pt x="204047" y="738818"/>
                    <a:pt x="225002" y="764536"/>
                  </a:cubicBezTo>
                  <a:cubicBezTo>
                    <a:pt x="244052" y="790253"/>
                    <a:pt x="222144" y="890266"/>
                    <a:pt x="198332" y="96170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/>
            </a:ln>
          </p:spPr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/>
            </a:p>
          </p:txBody>
        </p:sp>
        <p:grpSp>
          <p:nvGrpSpPr>
            <p:cNvPr id="42" name="그룹 27"/>
            <p:cNvGrpSpPr/>
            <p:nvPr/>
          </p:nvGrpSpPr>
          <p:grpSpPr>
            <a:xfrm>
              <a:off x="9387205" y="2148205"/>
              <a:ext cx="2029460" cy="1988820"/>
              <a:chOff x="9387205" y="2148205"/>
              <a:chExt cx="2029460" cy="1988820"/>
            </a:xfrm>
          </p:grpSpPr>
          <p:sp>
            <p:nvSpPr>
              <p:cNvPr id="43" name="도형 25"/>
              <p:cNvSpPr>
                <a:spLocks/>
              </p:cNvSpPr>
              <p:nvPr/>
            </p:nvSpPr>
            <p:spPr>
              <a:xfrm>
                <a:off x="9387205" y="2148205"/>
                <a:ext cx="2029460" cy="1988820"/>
              </a:xfrm>
              <a:custGeom>
                <a:avLst/>
                <a:gdLst>
                  <a:gd name="TX0" fmla="*/ 462439 w 476251"/>
                  <a:gd name="TY0" fmla="*/ 160496 h 466726"/>
                  <a:gd name="TX1" fmla="*/ 469106 w 476251"/>
                  <a:gd name="TY1" fmla="*/ 153829 h 466726"/>
                  <a:gd name="TX2" fmla="*/ 469106 w 476251"/>
                  <a:gd name="TY2" fmla="*/ 149066 h 466726"/>
                  <a:gd name="TX3" fmla="*/ 462439 w 476251"/>
                  <a:gd name="TY3" fmla="*/ 142399 h 466726"/>
                  <a:gd name="TX4" fmla="*/ 415766 w 476251"/>
                  <a:gd name="TY4" fmla="*/ 142399 h 466726"/>
                  <a:gd name="TX5" fmla="*/ 415766 w 476251"/>
                  <a:gd name="TY5" fmla="*/ 93821 h 466726"/>
                  <a:gd name="TX6" fmla="*/ 391954 w 476251"/>
                  <a:gd name="TY6" fmla="*/ 70009 h 466726"/>
                  <a:gd name="TX7" fmla="*/ 333851 w 476251"/>
                  <a:gd name="TY7" fmla="*/ 70009 h 466726"/>
                  <a:gd name="TX8" fmla="*/ 333851 w 476251"/>
                  <a:gd name="TY8" fmla="*/ 13811 h 466726"/>
                  <a:gd name="TX9" fmla="*/ 327184 w 476251"/>
                  <a:gd name="TY9" fmla="*/ 7144 h 466726"/>
                  <a:gd name="TX10" fmla="*/ 322421 w 476251"/>
                  <a:gd name="TY10" fmla="*/ 7144 h 466726"/>
                  <a:gd name="TX11" fmla="*/ 315754 w 476251"/>
                  <a:gd name="TY11" fmla="*/ 13811 h 466726"/>
                  <a:gd name="TX12" fmla="*/ 315754 w 476251"/>
                  <a:gd name="TY12" fmla="*/ 70009 h 466726"/>
                  <a:gd name="TX13" fmla="*/ 290989 w 476251"/>
                  <a:gd name="TY13" fmla="*/ 70009 h 466726"/>
                  <a:gd name="TX14" fmla="*/ 290989 w 476251"/>
                  <a:gd name="TY14" fmla="*/ 13811 h 466726"/>
                  <a:gd name="TX15" fmla="*/ 283369 w 476251"/>
                  <a:gd name="TY15" fmla="*/ 7144 h 466726"/>
                  <a:gd name="TX16" fmla="*/ 278606 w 476251"/>
                  <a:gd name="TY16" fmla="*/ 7144 h 466726"/>
                  <a:gd name="TX17" fmla="*/ 271939 w 476251"/>
                  <a:gd name="TY17" fmla="*/ 13811 h 466726"/>
                  <a:gd name="TX18" fmla="*/ 271939 w 476251"/>
                  <a:gd name="TY18" fmla="*/ 70009 h 466726"/>
                  <a:gd name="TX19" fmla="*/ 247174 w 476251"/>
                  <a:gd name="TY19" fmla="*/ 70009 h 466726"/>
                  <a:gd name="TX20" fmla="*/ 247174 w 476251"/>
                  <a:gd name="TY20" fmla="*/ 13811 h 466726"/>
                  <a:gd name="TX21" fmla="*/ 240506 w 476251"/>
                  <a:gd name="TY21" fmla="*/ 7144 h 466726"/>
                  <a:gd name="TX22" fmla="*/ 235744 w 476251"/>
                  <a:gd name="TY22" fmla="*/ 7144 h 466726"/>
                  <a:gd name="TX23" fmla="*/ 229076 w 476251"/>
                  <a:gd name="TY23" fmla="*/ 13811 h 466726"/>
                  <a:gd name="TX24" fmla="*/ 229076 w 476251"/>
                  <a:gd name="TY24" fmla="*/ 70009 h 466726"/>
                  <a:gd name="TX25" fmla="*/ 204311 w 476251"/>
                  <a:gd name="TY25" fmla="*/ 70009 h 466726"/>
                  <a:gd name="TX26" fmla="*/ 204311 w 476251"/>
                  <a:gd name="TY26" fmla="*/ 13811 h 466726"/>
                  <a:gd name="TX27" fmla="*/ 197644 w 476251"/>
                  <a:gd name="TY27" fmla="*/ 7144 h 466726"/>
                  <a:gd name="TX28" fmla="*/ 192881 w 476251"/>
                  <a:gd name="TY28" fmla="*/ 7144 h 466726"/>
                  <a:gd name="TX29" fmla="*/ 186214 w 476251"/>
                  <a:gd name="TY29" fmla="*/ 13811 h 466726"/>
                  <a:gd name="TX30" fmla="*/ 186214 w 476251"/>
                  <a:gd name="TY30" fmla="*/ 70009 h 466726"/>
                  <a:gd name="TX31" fmla="*/ 161449 w 476251"/>
                  <a:gd name="TY31" fmla="*/ 70009 h 466726"/>
                  <a:gd name="TX32" fmla="*/ 161449 w 476251"/>
                  <a:gd name="TY32" fmla="*/ 13811 h 466726"/>
                  <a:gd name="TX33" fmla="*/ 154781 w 476251"/>
                  <a:gd name="TY33" fmla="*/ 7144 h 466726"/>
                  <a:gd name="TX34" fmla="*/ 150019 w 476251"/>
                  <a:gd name="TY34" fmla="*/ 7144 h 466726"/>
                  <a:gd name="TX35" fmla="*/ 143351 w 476251"/>
                  <a:gd name="TY35" fmla="*/ 13811 h 466726"/>
                  <a:gd name="TX36" fmla="*/ 143351 w 476251"/>
                  <a:gd name="TY36" fmla="*/ 70009 h 466726"/>
                  <a:gd name="TX37" fmla="*/ 88106 w 476251"/>
                  <a:gd name="TY37" fmla="*/ 70009 h 466726"/>
                  <a:gd name="TX38" fmla="*/ 64294 w 476251"/>
                  <a:gd name="TY38" fmla="*/ 93821 h 466726"/>
                  <a:gd name="TX39" fmla="*/ 64294 w 476251"/>
                  <a:gd name="TY39" fmla="*/ 142399 h 466726"/>
                  <a:gd name="TX40" fmla="*/ 13811 w 476251"/>
                  <a:gd name="TY40" fmla="*/ 142399 h 466726"/>
                  <a:gd name="TX41" fmla="*/ 7144 w 476251"/>
                  <a:gd name="TY41" fmla="*/ 149066 h 466726"/>
                  <a:gd name="TX42" fmla="*/ 7144 w 476251"/>
                  <a:gd name="TY42" fmla="*/ 153829 h 466726"/>
                  <a:gd name="TX43" fmla="*/ 13811 w 476251"/>
                  <a:gd name="TY43" fmla="*/ 160496 h 466726"/>
                  <a:gd name="TX44" fmla="*/ 64294 w 476251"/>
                  <a:gd name="TY44" fmla="*/ 160496 h 466726"/>
                  <a:gd name="TX45" fmla="*/ 64294 w 476251"/>
                  <a:gd name="TY45" fmla="*/ 185261 h 466726"/>
                  <a:gd name="TX46" fmla="*/ 13811 w 476251"/>
                  <a:gd name="TY46" fmla="*/ 185261 h 466726"/>
                  <a:gd name="TX47" fmla="*/ 7144 w 476251"/>
                  <a:gd name="TY47" fmla="*/ 191929 h 466726"/>
                  <a:gd name="TX48" fmla="*/ 7144 w 476251"/>
                  <a:gd name="TY48" fmla="*/ 196691 h 466726"/>
                  <a:gd name="TX49" fmla="*/ 13811 w 476251"/>
                  <a:gd name="TY49" fmla="*/ 203359 h 466726"/>
                  <a:gd name="TX50" fmla="*/ 64294 w 476251"/>
                  <a:gd name="TY50" fmla="*/ 203359 h 466726"/>
                  <a:gd name="TX51" fmla="*/ 64294 w 476251"/>
                  <a:gd name="TY51" fmla="*/ 228124 h 466726"/>
                  <a:gd name="TX52" fmla="*/ 13811 w 476251"/>
                  <a:gd name="TY52" fmla="*/ 228124 h 466726"/>
                  <a:gd name="TX53" fmla="*/ 7144 w 476251"/>
                  <a:gd name="TY53" fmla="*/ 235744 h 466726"/>
                  <a:gd name="TX54" fmla="*/ 7144 w 476251"/>
                  <a:gd name="TY54" fmla="*/ 240506 h 466726"/>
                  <a:gd name="TX55" fmla="*/ 13811 w 476251"/>
                  <a:gd name="TY55" fmla="*/ 247174 h 466726"/>
                  <a:gd name="TX56" fmla="*/ 64294 w 476251"/>
                  <a:gd name="TY56" fmla="*/ 247174 h 466726"/>
                  <a:gd name="TX57" fmla="*/ 64294 w 476251"/>
                  <a:gd name="TY57" fmla="*/ 271939 h 466726"/>
                  <a:gd name="TX58" fmla="*/ 13811 w 476251"/>
                  <a:gd name="TY58" fmla="*/ 271939 h 466726"/>
                  <a:gd name="TX59" fmla="*/ 7144 w 476251"/>
                  <a:gd name="TY59" fmla="*/ 278606 h 466726"/>
                  <a:gd name="TX60" fmla="*/ 7144 w 476251"/>
                  <a:gd name="TY60" fmla="*/ 283369 h 466726"/>
                  <a:gd name="TX61" fmla="*/ 13811 w 476251"/>
                  <a:gd name="TY61" fmla="*/ 290036 h 466726"/>
                  <a:gd name="TX62" fmla="*/ 64294 w 476251"/>
                  <a:gd name="TY62" fmla="*/ 290036 h 466726"/>
                  <a:gd name="TX63" fmla="*/ 64294 w 476251"/>
                  <a:gd name="TY63" fmla="*/ 314801 h 466726"/>
                  <a:gd name="TX64" fmla="*/ 13811 w 476251"/>
                  <a:gd name="TY64" fmla="*/ 314801 h 466726"/>
                  <a:gd name="TX65" fmla="*/ 7144 w 476251"/>
                  <a:gd name="TY65" fmla="*/ 321469 h 466726"/>
                  <a:gd name="TX66" fmla="*/ 7144 w 476251"/>
                  <a:gd name="TY66" fmla="*/ 326231 h 466726"/>
                  <a:gd name="TX67" fmla="*/ 13811 w 476251"/>
                  <a:gd name="TY67" fmla="*/ 332899 h 466726"/>
                  <a:gd name="TX68" fmla="*/ 64294 w 476251"/>
                  <a:gd name="TY68" fmla="*/ 332899 h 466726"/>
                  <a:gd name="TX69" fmla="*/ 64294 w 476251"/>
                  <a:gd name="TY69" fmla="*/ 380524 h 466726"/>
                  <a:gd name="TX70" fmla="*/ 88106 w 476251"/>
                  <a:gd name="TY70" fmla="*/ 404336 h 466726"/>
                  <a:gd name="TX71" fmla="*/ 142399 w 476251"/>
                  <a:gd name="TY71" fmla="*/ 404336 h 466726"/>
                  <a:gd name="TX72" fmla="*/ 142399 w 476251"/>
                  <a:gd name="TY72" fmla="*/ 461486 h 466726"/>
                  <a:gd name="TX73" fmla="*/ 149066 w 476251"/>
                  <a:gd name="TY73" fmla="*/ 468154 h 466726"/>
                  <a:gd name="TX74" fmla="*/ 153829 w 476251"/>
                  <a:gd name="TY74" fmla="*/ 468154 h 466726"/>
                  <a:gd name="TX75" fmla="*/ 160496 w 476251"/>
                  <a:gd name="TY75" fmla="*/ 461486 h 466726"/>
                  <a:gd name="TX76" fmla="*/ 160496 w 476251"/>
                  <a:gd name="TY76" fmla="*/ 404336 h 466726"/>
                  <a:gd name="TX77" fmla="*/ 185261 w 476251"/>
                  <a:gd name="TY77" fmla="*/ 404336 h 466726"/>
                  <a:gd name="TX78" fmla="*/ 185261 w 476251"/>
                  <a:gd name="TY78" fmla="*/ 461486 h 466726"/>
                  <a:gd name="TX79" fmla="*/ 191929 w 476251"/>
                  <a:gd name="TY79" fmla="*/ 468154 h 466726"/>
                  <a:gd name="TX80" fmla="*/ 196691 w 476251"/>
                  <a:gd name="TY80" fmla="*/ 468154 h 466726"/>
                  <a:gd name="TX81" fmla="*/ 203359 w 476251"/>
                  <a:gd name="TY81" fmla="*/ 461486 h 466726"/>
                  <a:gd name="TX82" fmla="*/ 203359 w 476251"/>
                  <a:gd name="TY82" fmla="*/ 404336 h 466726"/>
                  <a:gd name="TX83" fmla="*/ 228124 w 476251"/>
                  <a:gd name="TY83" fmla="*/ 404336 h 466726"/>
                  <a:gd name="TX84" fmla="*/ 228124 w 476251"/>
                  <a:gd name="TY84" fmla="*/ 461486 h 466726"/>
                  <a:gd name="TX85" fmla="*/ 234791 w 476251"/>
                  <a:gd name="TY85" fmla="*/ 468154 h 466726"/>
                  <a:gd name="TX86" fmla="*/ 239554 w 476251"/>
                  <a:gd name="TY86" fmla="*/ 468154 h 466726"/>
                  <a:gd name="TX87" fmla="*/ 246221 w 476251"/>
                  <a:gd name="TY87" fmla="*/ 461486 h 466726"/>
                  <a:gd name="TX88" fmla="*/ 246221 w 476251"/>
                  <a:gd name="TY88" fmla="*/ 404336 h 466726"/>
                  <a:gd name="TX89" fmla="*/ 270986 w 476251"/>
                  <a:gd name="TY89" fmla="*/ 404336 h 466726"/>
                  <a:gd name="TX90" fmla="*/ 270986 w 476251"/>
                  <a:gd name="TY90" fmla="*/ 461486 h 466726"/>
                  <a:gd name="TX91" fmla="*/ 277654 w 476251"/>
                  <a:gd name="TY91" fmla="*/ 468154 h 466726"/>
                  <a:gd name="TX92" fmla="*/ 283369 w 476251"/>
                  <a:gd name="TY92" fmla="*/ 468154 h 466726"/>
                  <a:gd name="TX93" fmla="*/ 290036 w 476251"/>
                  <a:gd name="TY93" fmla="*/ 461486 h 466726"/>
                  <a:gd name="TX94" fmla="*/ 290036 w 476251"/>
                  <a:gd name="TY94" fmla="*/ 404336 h 466726"/>
                  <a:gd name="TX95" fmla="*/ 314801 w 476251"/>
                  <a:gd name="TY95" fmla="*/ 404336 h 466726"/>
                  <a:gd name="TX96" fmla="*/ 314801 w 476251"/>
                  <a:gd name="TY96" fmla="*/ 461486 h 466726"/>
                  <a:gd name="TX97" fmla="*/ 321469 w 476251"/>
                  <a:gd name="TY97" fmla="*/ 468154 h 466726"/>
                  <a:gd name="TX98" fmla="*/ 326231 w 476251"/>
                  <a:gd name="TY98" fmla="*/ 468154 h 466726"/>
                  <a:gd name="TX99" fmla="*/ 332899 w 476251"/>
                  <a:gd name="TY99" fmla="*/ 461486 h 466726"/>
                  <a:gd name="TX100" fmla="*/ 332899 w 476251"/>
                  <a:gd name="TY100" fmla="*/ 404336 h 466726"/>
                  <a:gd name="TX101" fmla="*/ 391001 w 476251"/>
                  <a:gd name="TY101" fmla="*/ 404336 h 466726"/>
                  <a:gd name="TX102" fmla="*/ 414814 w 476251"/>
                  <a:gd name="TY102" fmla="*/ 380524 h 466726"/>
                  <a:gd name="TX103" fmla="*/ 414814 w 476251"/>
                  <a:gd name="TY103" fmla="*/ 332899 h 466726"/>
                  <a:gd name="TX104" fmla="*/ 461486 w 476251"/>
                  <a:gd name="TY104" fmla="*/ 332899 h 466726"/>
                  <a:gd name="TX105" fmla="*/ 468154 w 476251"/>
                  <a:gd name="TY105" fmla="*/ 326231 h 466726"/>
                  <a:gd name="TX106" fmla="*/ 468154 w 476251"/>
                  <a:gd name="TY106" fmla="*/ 321469 h 466726"/>
                  <a:gd name="TX107" fmla="*/ 461486 w 476251"/>
                  <a:gd name="TY107" fmla="*/ 314801 h 466726"/>
                  <a:gd name="TX108" fmla="*/ 414814 w 476251"/>
                  <a:gd name="TY108" fmla="*/ 314801 h 466726"/>
                  <a:gd name="TX109" fmla="*/ 414814 w 476251"/>
                  <a:gd name="TY109" fmla="*/ 290036 h 466726"/>
                  <a:gd name="TX110" fmla="*/ 461486 w 476251"/>
                  <a:gd name="TY110" fmla="*/ 290036 h 466726"/>
                  <a:gd name="TX111" fmla="*/ 468154 w 476251"/>
                  <a:gd name="TY111" fmla="*/ 283369 h 466726"/>
                  <a:gd name="TX112" fmla="*/ 468154 w 476251"/>
                  <a:gd name="TY112" fmla="*/ 278606 h 466726"/>
                  <a:gd name="TX113" fmla="*/ 461486 w 476251"/>
                  <a:gd name="TY113" fmla="*/ 271939 h 466726"/>
                  <a:gd name="TX114" fmla="*/ 414814 w 476251"/>
                  <a:gd name="TY114" fmla="*/ 271939 h 466726"/>
                  <a:gd name="TX115" fmla="*/ 414814 w 476251"/>
                  <a:gd name="TY115" fmla="*/ 247174 h 466726"/>
                  <a:gd name="TX116" fmla="*/ 461486 w 476251"/>
                  <a:gd name="TY116" fmla="*/ 247174 h 466726"/>
                  <a:gd name="TX117" fmla="*/ 468154 w 476251"/>
                  <a:gd name="TY117" fmla="*/ 240506 h 466726"/>
                  <a:gd name="TX118" fmla="*/ 468154 w 476251"/>
                  <a:gd name="TY118" fmla="*/ 235744 h 466726"/>
                  <a:gd name="TX119" fmla="*/ 461486 w 476251"/>
                  <a:gd name="TY119" fmla="*/ 229076 h 466726"/>
                  <a:gd name="TX120" fmla="*/ 414814 w 476251"/>
                  <a:gd name="TY120" fmla="*/ 229076 h 466726"/>
                  <a:gd name="TX121" fmla="*/ 414814 w 476251"/>
                  <a:gd name="TY121" fmla="*/ 204311 h 466726"/>
                  <a:gd name="TX122" fmla="*/ 461486 w 476251"/>
                  <a:gd name="TY122" fmla="*/ 204311 h 466726"/>
                  <a:gd name="TX123" fmla="*/ 468154 w 476251"/>
                  <a:gd name="TY123" fmla="*/ 197644 h 466726"/>
                  <a:gd name="TX124" fmla="*/ 468154 w 476251"/>
                  <a:gd name="TY124" fmla="*/ 192881 h 466726"/>
                  <a:gd name="TX125" fmla="*/ 461486 w 476251"/>
                  <a:gd name="TY125" fmla="*/ 186214 h 466726"/>
                  <a:gd name="TX126" fmla="*/ 414814 w 476251"/>
                  <a:gd name="TY126" fmla="*/ 186214 h 466726"/>
                  <a:gd name="TX127" fmla="*/ 414814 w 476251"/>
                  <a:gd name="TY127" fmla="*/ 161449 h 466726"/>
                  <a:gd name="TX128" fmla="*/ 462439 w 476251"/>
                  <a:gd name="TY128" fmla="*/ 161449 h 466726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  <a:cxn ang="0">
                    <a:pos x="TX49" y="TY49"/>
                  </a:cxn>
                  <a:cxn ang="0">
                    <a:pos x="TX50" y="TY50"/>
                  </a:cxn>
                  <a:cxn ang="0">
                    <a:pos x="TX51" y="TY51"/>
                  </a:cxn>
                  <a:cxn ang="0">
                    <a:pos x="TX52" y="TY52"/>
                  </a:cxn>
                  <a:cxn ang="0">
                    <a:pos x="TX53" y="TY53"/>
                  </a:cxn>
                  <a:cxn ang="0">
                    <a:pos x="TX54" y="TY54"/>
                  </a:cxn>
                  <a:cxn ang="0">
                    <a:pos x="TX55" y="TY55"/>
                  </a:cxn>
                  <a:cxn ang="0">
                    <a:pos x="TX56" y="TY56"/>
                  </a:cxn>
                  <a:cxn ang="0">
                    <a:pos x="TX57" y="TY57"/>
                  </a:cxn>
                  <a:cxn ang="0">
                    <a:pos x="TX58" y="TY58"/>
                  </a:cxn>
                  <a:cxn ang="0">
                    <a:pos x="TX59" y="TY59"/>
                  </a:cxn>
                  <a:cxn ang="0">
                    <a:pos x="TX60" y="TY60"/>
                  </a:cxn>
                  <a:cxn ang="0">
                    <a:pos x="TX61" y="TY61"/>
                  </a:cxn>
                  <a:cxn ang="0">
                    <a:pos x="TX62" y="TY62"/>
                  </a:cxn>
                  <a:cxn ang="0">
                    <a:pos x="TX63" y="TY63"/>
                  </a:cxn>
                  <a:cxn ang="0">
                    <a:pos x="TX64" y="TY64"/>
                  </a:cxn>
                  <a:cxn ang="0">
                    <a:pos x="TX65" y="TY65"/>
                  </a:cxn>
                  <a:cxn ang="0">
                    <a:pos x="TX66" y="TY66"/>
                  </a:cxn>
                  <a:cxn ang="0">
                    <a:pos x="TX67" y="TY67"/>
                  </a:cxn>
                  <a:cxn ang="0">
                    <a:pos x="TX68" y="TY68"/>
                  </a:cxn>
                  <a:cxn ang="0">
                    <a:pos x="TX69" y="TY69"/>
                  </a:cxn>
                  <a:cxn ang="0">
                    <a:pos x="TX70" y="TY70"/>
                  </a:cxn>
                  <a:cxn ang="0">
                    <a:pos x="TX71" y="TY71"/>
                  </a:cxn>
                  <a:cxn ang="0">
                    <a:pos x="TX72" y="TY72"/>
                  </a:cxn>
                  <a:cxn ang="0">
                    <a:pos x="TX73" y="TY73"/>
                  </a:cxn>
                  <a:cxn ang="0">
                    <a:pos x="TX74" y="TY74"/>
                  </a:cxn>
                  <a:cxn ang="0">
                    <a:pos x="TX75" y="TY75"/>
                  </a:cxn>
                  <a:cxn ang="0">
                    <a:pos x="TX76" y="TY76"/>
                  </a:cxn>
                  <a:cxn ang="0">
                    <a:pos x="TX77" y="TY77"/>
                  </a:cxn>
                  <a:cxn ang="0">
                    <a:pos x="TX78" y="TY78"/>
                  </a:cxn>
                  <a:cxn ang="0">
                    <a:pos x="TX79" y="TY79"/>
                  </a:cxn>
                  <a:cxn ang="0">
                    <a:pos x="TX80" y="TY80"/>
                  </a:cxn>
                  <a:cxn ang="0">
                    <a:pos x="TX81" y="TY81"/>
                  </a:cxn>
                  <a:cxn ang="0">
                    <a:pos x="TX82" y="TY82"/>
                  </a:cxn>
                  <a:cxn ang="0">
                    <a:pos x="TX83" y="TY83"/>
                  </a:cxn>
                  <a:cxn ang="0">
                    <a:pos x="TX84" y="TY84"/>
                  </a:cxn>
                  <a:cxn ang="0">
                    <a:pos x="TX85" y="TY85"/>
                  </a:cxn>
                  <a:cxn ang="0">
                    <a:pos x="TX86" y="TY86"/>
                  </a:cxn>
                  <a:cxn ang="0">
                    <a:pos x="TX87" y="TY87"/>
                  </a:cxn>
                  <a:cxn ang="0">
                    <a:pos x="TX88" y="TY88"/>
                  </a:cxn>
                  <a:cxn ang="0">
                    <a:pos x="TX89" y="TY89"/>
                  </a:cxn>
                  <a:cxn ang="0">
                    <a:pos x="TX90" y="TY90"/>
                  </a:cxn>
                  <a:cxn ang="0">
                    <a:pos x="TX91" y="TY91"/>
                  </a:cxn>
                  <a:cxn ang="0">
                    <a:pos x="TX92" y="TY92"/>
                  </a:cxn>
                  <a:cxn ang="0">
                    <a:pos x="TX93" y="TY93"/>
                  </a:cxn>
                  <a:cxn ang="0">
                    <a:pos x="TX94" y="TY94"/>
                  </a:cxn>
                  <a:cxn ang="0">
                    <a:pos x="TX95" y="TY95"/>
                  </a:cxn>
                  <a:cxn ang="0">
                    <a:pos x="TX96" y="TY96"/>
                  </a:cxn>
                  <a:cxn ang="0">
                    <a:pos x="TX97" y="TY97"/>
                  </a:cxn>
                  <a:cxn ang="0">
                    <a:pos x="TX98" y="TY98"/>
                  </a:cxn>
                  <a:cxn ang="0">
                    <a:pos x="TX99" y="TY99"/>
                  </a:cxn>
                  <a:cxn ang="0">
                    <a:pos x="TX100" y="TY100"/>
                  </a:cxn>
                  <a:cxn ang="0">
                    <a:pos x="TX101" y="TY101"/>
                  </a:cxn>
                  <a:cxn ang="0">
                    <a:pos x="TX102" y="TY102"/>
                  </a:cxn>
                  <a:cxn ang="0">
                    <a:pos x="TX103" y="TY103"/>
                  </a:cxn>
                  <a:cxn ang="0">
                    <a:pos x="TX104" y="TY104"/>
                  </a:cxn>
                  <a:cxn ang="0">
                    <a:pos x="TX105" y="TY105"/>
                  </a:cxn>
                  <a:cxn ang="0">
                    <a:pos x="TX106" y="TY106"/>
                  </a:cxn>
                  <a:cxn ang="0">
                    <a:pos x="TX107" y="TY107"/>
                  </a:cxn>
                  <a:cxn ang="0">
                    <a:pos x="TX108" y="TY108"/>
                  </a:cxn>
                  <a:cxn ang="0">
                    <a:pos x="TX109" y="TY109"/>
                  </a:cxn>
                  <a:cxn ang="0">
                    <a:pos x="TX110" y="TY110"/>
                  </a:cxn>
                  <a:cxn ang="0">
                    <a:pos x="TX111" y="TY111"/>
                  </a:cxn>
                  <a:cxn ang="0">
                    <a:pos x="TX112" y="TY112"/>
                  </a:cxn>
                  <a:cxn ang="0">
                    <a:pos x="TX113" y="TY113"/>
                  </a:cxn>
                  <a:cxn ang="0">
                    <a:pos x="TX114" y="TY114"/>
                  </a:cxn>
                  <a:cxn ang="0">
                    <a:pos x="TX115" y="TY115"/>
                  </a:cxn>
                  <a:cxn ang="0">
                    <a:pos x="TX116" y="TY116"/>
                  </a:cxn>
                  <a:cxn ang="0">
                    <a:pos x="TX117" y="TY117"/>
                  </a:cxn>
                  <a:cxn ang="0">
                    <a:pos x="TX118" y="TY118"/>
                  </a:cxn>
                  <a:cxn ang="0">
                    <a:pos x="TX119" y="TY119"/>
                  </a:cxn>
                  <a:cxn ang="0">
                    <a:pos x="TX120" y="TY120"/>
                  </a:cxn>
                  <a:cxn ang="0">
                    <a:pos x="TX121" y="TY121"/>
                  </a:cxn>
                  <a:cxn ang="0">
                    <a:pos x="TX122" y="TY122"/>
                  </a:cxn>
                  <a:cxn ang="0">
                    <a:pos x="TX123" y="TY123"/>
                  </a:cxn>
                  <a:cxn ang="0">
                    <a:pos x="TX124" y="TY124"/>
                  </a:cxn>
                  <a:cxn ang="0">
                    <a:pos x="TX125" y="TY125"/>
                  </a:cxn>
                  <a:cxn ang="0">
                    <a:pos x="TX126" y="TY126"/>
                  </a:cxn>
                  <a:cxn ang="0">
                    <a:pos x="TX127" y="TY127"/>
                  </a:cxn>
                  <a:cxn ang="0">
                    <a:pos x="TX128" y="TY128"/>
                  </a:cxn>
                </a:cxnLst>
                <a:rect l="l" t="t" r="r" b="b"/>
                <a:pathLst>
                  <a:path w="476251" h="466726">
                    <a:moveTo>
                      <a:pt x="462439" y="160496"/>
                    </a:moveTo>
                    <a:cubicBezTo>
                      <a:pt x="466249" y="160496"/>
                      <a:pt x="469106" y="157639"/>
                      <a:pt x="469106" y="153829"/>
                    </a:cubicBezTo>
                    <a:lnTo>
                      <a:pt x="469106" y="149066"/>
                    </a:lnTo>
                    <a:cubicBezTo>
                      <a:pt x="469106" y="145256"/>
                      <a:pt x="466249" y="142399"/>
                      <a:pt x="462439" y="142399"/>
                    </a:cubicBezTo>
                    <a:lnTo>
                      <a:pt x="415766" y="142399"/>
                    </a:lnTo>
                    <a:lnTo>
                      <a:pt x="415766" y="93821"/>
                    </a:lnTo>
                    <a:cubicBezTo>
                      <a:pt x="415766" y="80486"/>
                      <a:pt x="405289" y="70009"/>
                      <a:pt x="391954" y="70009"/>
                    </a:cubicBezTo>
                    <a:lnTo>
                      <a:pt x="333851" y="70009"/>
                    </a:lnTo>
                    <a:lnTo>
                      <a:pt x="333851" y="13811"/>
                    </a:lnTo>
                    <a:cubicBezTo>
                      <a:pt x="333851" y="10001"/>
                      <a:pt x="330994" y="7144"/>
                      <a:pt x="327184" y="7144"/>
                    </a:cubicBezTo>
                    <a:lnTo>
                      <a:pt x="322421" y="7144"/>
                    </a:lnTo>
                    <a:cubicBezTo>
                      <a:pt x="318611" y="7144"/>
                      <a:pt x="315754" y="10001"/>
                      <a:pt x="315754" y="13811"/>
                    </a:cubicBezTo>
                    <a:lnTo>
                      <a:pt x="315754" y="70009"/>
                    </a:lnTo>
                    <a:lnTo>
                      <a:pt x="290989" y="70009"/>
                    </a:lnTo>
                    <a:lnTo>
                      <a:pt x="290989" y="13811"/>
                    </a:lnTo>
                    <a:cubicBezTo>
                      <a:pt x="290989" y="10001"/>
                      <a:pt x="287179" y="7144"/>
                      <a:pt x="283369" y="7144"/>
                    </a:cubicBezTo>
                    <a:lnTo>
                      <a:pt x="278606" y="7144"/>
                    </a:lnTo>
                    <a:cubicBezTo>
                      <a:pt x="274796" y="7144"/>
                      <a:pt x="271939" y="10001"/>
                      <a:pt x="271939" y="13811"/>
                    </a:cubicBezTo>
                    <a:lnTo>
                      <a:pt x="271939" y="70009"/>
                    </a:lnTo>
                    <a:lnTo>
                      <a:pt x="247174" y="70009"/>
                    </a:lnTo>
                    <a:lnTo>
                      <a:pt x="247174" y="13811"/>
                    </a:lnTo>
                    <a:cubicBezTo>
                      <a:pt x="247174" y="10001"/>
                      <a:pt x="244316" y="7144"/>
                      <a:pt x="240506" y="7144"/>
                    </a:cubicBezTo>
                    <a:lnTo>
                      <a:pt x="235744" y="7144"/>
                    </a:lnTo>
                    <a:cubicBezTo>
                      <a:pt x="231934" y="7144"/>
                      <a:pt x="229076" y="10001"/>
                      <a:pt x="229076" y="13811"/>
                    </a:cubicBezTo>
                    <a:lnTo>
                      <a:pt x="229076" y="70009"/>
                    </a:lnTo>
                    <a:lnTo>
                      <a:pt x="204311" y="70009"/>
                    </a:lnTo>
                    <a:lnTo>
                      <a:pt x="204311" y="13811"/>
                    </a:lnTo>
                    <a:cubicBezTo>
                      <a:pt x="204311" y="10001"/>
                      <a:pt x="201454" y="7144"/>
                      <a:pt x="197644" y="7144"/>
                    </a:cubicBezTo>
                    <a:lnTo>
                      <a:pt x="192881" y="7144"/>
                    </a:lnTo>
                    <a:cubicBezTo>
                      <a:pt x="189071" y="7144"/>
                      <a:pt x="186214" y="10001"/>
                      <a:pt x="186214" y="13811"/>
                    </a:cubicBezTo>
                    <a:lnTo>
                      <a:pt x="186214" y="70009"/>
                    </a:lnTo>
                    <a:lnTo>
                      <a:pt x="161449" y="70009"/>
                    </a:lnTo>
                    <a:lnTo>
                      <a:pt x="161449" y="13811"/>
                    </a:lnTo>
                    <a:cubicBezTo>
                      <a:pt x="161449" y="10001"/>
                      <a:pt x="158591" y="7144"/>
                      <a:pt x="154781" y="7144"/>
                    </a:cubicBezTo>
                    <a:lnTo>
                      <a:pt x="150019" y="7144"/>
                    </a:lnTo>
                    <a:cubicBezTo>
                      <a:pt x="146209" y="7144"/>
                      <a:pt x="143351" y="10001"/>
                      <a:pt x="143351" y="13811"/>
                    </a:cubicBezTo>
                    <a:lnTo>
                      <a:pt x="143351" y="70009"/>
                    </a:lnTo>
                    <a:lnTo>
                      <a:pt x="88106" y="70009"/>
                    </a:lnTo>
                    <a:cubicBezTo>
                      <a:pt x="74771" y="70009"/>
                      <a:pt x="64294" y="81439"/>
                      <a:pt x="64294" y="93821"/>
                    </a:cubicBezTo>
                    <a:lnTo>
                      <a:pt x="64294" y="142399"/>
                    </a:lnTo>
                    <a:lnTo>
                      <a:pt x="13811" y="142399"/>
                    </a:lnTo>
                    <a:cubicBezTo>
                      <a:pt x="10001" y="142399"/>
                      <a:pt x="7144" y="145256"/>
                      <a:pt x="7144" y="149066"/>
                    </a:cubicBezTo>
                    <a:lnTo>
                      <a:pt x="7144" y="153829"/>
                    </a:lnTo>
                    <a:cubicBezTo>
                      <a:pt x="7144" y="157639"/>
                      <a:pt x="10001" y="160496"/>
                      <a:pt x="13811" y="160496"/>
                    </a:cubicBezTo>
                    <a:lnTo>
                      <a:pt x="64294" y="160496"/>
                    </a:lnTo>
                    <a:lnTo>
                      <a:pt x="64294" y="185261"/>
                    </a:lnTo>
                    <a:lnTo>
                      <a:pt x="13811" y="185261"/>
                    </a:lnTo>
                    <a:cubicBezTo>
                      <a:pt x="10001" y="185261"/>
                      <a:pt x="7144" y="188119"/>
                      <a:pt x="7144" y="191929"/>
                    </a:cubicBezTo>
                    <a:lnTo>
                      <a:pt x="7144" y="196691"/>
                    </a:lnTo>
                    <a:cubicBezTo>
                      <a:pt x="7144" y="200501"/>
                      <a:pt x="10001" y="203359"/>
                      <a:pt x="13811" y="203359"/>
                    </a:cubicBezTo>
                    <a:lnTo>
                      <a:pt x="64294" y="203359"/>
                    </a:lnTo>
                    <a:lnTo>
                      <a:pt x="64294" y="228124"/>
                    </a:lnTo>
                    <a:lnTo>
                      <a:pt x="13811" y="228124"/>
                    </a:lnTo>
                    <a:cubicBezTo>
                      <a:pt x="10001" y="229076"/>
                      <a:pt x="7144" y="231934"/>
                      <a:pt x="7144" y="235744"/>
                    </a:cubicBezTo>
                    <a:lnTo>
                      <a:pt x="7144" y="240506"/>
                    </a:lnTo>
                    <a:cubicBezTo>
                      <a:pt x="7144" y="244316"/>
                      <a:pt x="10001" y="247174"/>
                      <a:pt x="13811" y="247174"/>
                    </a:cubicBezTo>
                    <a:lnTo>
                      <a:pt x="64294" y="247174"/>
                    </a:lnTo>
                    <a:lnTo>
                      <a:pt x="64294" y="271939"/>
                    </a:lnTo>
                    <a:lnTo>
                      <a:pt x="13811" y="271939"/>
                    </a:lnTo>
                    <a:cubicBezTo>
                      <a:pt x="10001" y="271939"/>
                      <a:pt x="7144" y="274796"/>
                      <a:pt x="7144" y="278606"/>
                    </a:cubicBezTo>
                    <a:lnTo>
                      <a:pt x="7144" y="283369"/>
                    </a:lnTo>
                    <a:cubicBezTo>
                      <a:pt x="7144" y="287179"/>
                      <a:pt x="10001" y="290036"/>
                      <a:pt x="13811" y="290036"/>
                    </a:cubicBezTo>
                    <a:lnTo>
                      <a:pt x="64294" y="290036"/>
                    </a:lnTo>
                    <a:lnTo>
                      <a:pt x="64294" y="314801"/>
                    </a:lnTo>
                    <a:lnTo>
                      <a:pt x="13811" y="314801"/>
                    </a:lnTo>
                    <a:cubicBezTo>
                      <a:pt x="10001" y="314801"/>
                      <a:pt x="7144" y="317659"/>
                      <a:pt x="7144" y="321469"/>
                    </a:cubicBezTo>
                    <a:lnTo>
                      <a:pt x="7144" y="326231"/>
                    </a:lnTo>
                    <a:cubicBezTo>
                      <a:pt x="7144" y="330041"/>
                      <a:pt x="10001" y="332899"/>
                      <a:pt x="13811" y="332899"/>
                    </a:cubicBezTo>
                    <a:lnTo>
                      <a:pt x="64294" y="332899"/>
                    </a:lnTo>
                    <a:lnTo>
                      <a:pt x="64294" y="380524"/>
                    </a:lnTo>
                    <a:cubicBezTo>
                      <a:pt x="64294" y="393859"/>
                      <a:pt x="74771" y="404336"/>
                      <a:pt x="88106" y="404336"/>
                    </a:cubicBezTo>
                    <a:lnTo>
                      <a:pt x="142399" y="404336"/>
                    </a:lnTo>
                    <a:lnTo>
                      <a:pt x="142399" y="461486"/>
                    </a:lnTo>
                    <a:cubicBezTo>
                      <a:pt x="142399" y="465296"/>
                      <a:pt x="145256" y="468154"/>
                      <a:pt x="149066" y="468154"/>
                    </a:cubicBezTo>
                    <a:lnTo>
                      <a:pt x="153829" y="468154"/>
                    </a:lnTo>
                    <a:cubicBezTo>
                      <a:pt x="157639" y="468154"/>
                      <a:pt x="160496" y="465296"/>
                      <a:pt x="160496" y="461486"/>
                    </a:cubicBezTo>
                    <a:lnTo>
                      <a:pt x="160496" y="404336"/>
                    </a:lnTo>
                    <a:lnTo>
                      <a:pt x="185261" y="404336"/>
                    </a:lnTo>
                    <a:lnTo>
                      <a:pt x="185261" y="461486"/>
                    </a:lnTo>
                    <a:cubicBezTo>
                      <a:pt x="185261" y="465296"/>
                      <a:pt x="188119" y="468154"/>
                      <a:pt x="191929" y="468154"/>
                    </a:cubicBezTo>
                    <a:lnTo>
                      <a:pt x="196691" y="468154"/>
                    </a:lnTo>
                    <a:cubicBezTo>
                      <a:pt x="200501" y="468154"/>
                      <a:pt x="203359" y="465296"/>
                      <a:pt x="203359" y="461486"/>
                    </a:cubicBezTo>
                    <a:lnTo>
                      <a:pt x="203359" y="404336"/>
                    </a:lnTo>
                    <a:lnTo>
                      <a:pt x="228124" y="404336"/>
                    </a:lnTo>
                    <a:lnTo>
                      <a:pt x="228124" y="461486"/>
                    </a:lnTo>
                    <a:cubicBezTo>
                      <a:pt x="228124" y="465296"/>
                      <a:pt x="230981" y="468154"/>
                      <a:pt x="234791" y="468154"/>
                    </a:cubicBezTo>
                    <a:lnTo>
                      <a:pt x="239554" y="468154"/>
                    </a:lnTo>
                    <a:cubicBezTo>
                      <a:pt x="243364" y="468154"/>
                      <a:pt x="246221" y="465296"/>
                      <a:pt x="246221" y="461486"/>
                    </a:cubicBezTo>
                    <a:lnTo>
                      <a:pt x="246221" y="404336"/>
                    </a:lnTo>
                    <a:lnTo>
                      <a:pt x="270986" y="404336"/>
                    </a:lnTo>
                    <a:lnTo>
                      <a:pt x="270986" y="461486"/>
                    </a:lnTo>
                    <a:cubicBezTo>
                      <a:pt x="270986" y="465296"/>
                      <a:pt x="273844" y="468154"/>
                      <a:pt x="277654" y="468154"/>
                    </a:cubicBezTo>
                    <a:lnTo>
                      <a:pt x="283369" y="468154"/>
                    </a:lnTo>
                    <a:cubicBezTo>
                      <a:pt x="287179" y="468154"/>
                      <a:pt x="290036" y="465296"/>
                      <a:pt x="290036" y="461486"/>
                    </a:cubicBezTo>
                    <a:lnTo>
                      <a:pt x="290036" y="404336"/>
                    </a:lnTo>
                    <a:lnTo>
                      <a:pt x="314801" y="404336"/>
                    </a:lnTo>
                    <a:lnTo>
                      <a:pt x="314801" y="461486"/>
                    </a:lnTo>
                    <a:cubicBezTo>
                      <a:pt x="314801" y="465296"/>
                      <a:pt x="317659" y="468154"/>
                      <a:pt x="321469" y="468154"/>
                    </a:cubicBezTo>
                    <a:lnTo>
                      <a:pt x="326231" y="468154"/>
                    </a:lnTo>
                    <a:cubicBezTo>
                      <a:pt x="330041" y="468154"/>
                      <a:pt x="332899" y="465296"/>
                      <a:pt x="332899" y="461486"/>
                    </a:cubicBezTo>
                    <a:lnTo>
                      <a:pt x="332899" y="404336"/>
                    </a:lnTo>
                    <a:lnTo>
                      <a:pt x="391001" y="404336"/>
                    </a:lnTo>
                    <a:cubicBezTo>
                      <a:pt x="404336" y="404336"/>
                      <a:pt x="414814" y="393859"/>
                      <a:pt x="414814" y="380524"/>
                    </a:cubicBezTo>
                    <a:lnTo>
                      <a:pt x="414814" y="332899"/>
                    </a:lnTo>
                    <a:lnTo>
                      <a:pt x="461486" y="332899"/>
                    </a:lnTo>
                    <a:cubicBezTo>
                      <a:pt x="465296" y="332899"/>
                      <a:pt x="468154" y="330041"/>
                      <a:pt x="468154" y="326231"/>
                    </a:cubicBezTo>
                    <a:lnTo>
                      <a:pt x="468154" y="321469"/>
                    </a:lnTo>
                    <a:cubicBezTo>
                      <a:pt x="468154" y="317659"/>
                      <a:pt x="465296" y="314801"/>
                      <a:pt x="461486" y="314801"/>
                    </a:cubicBezTo>
                    <a:lnTo>
                      <a:pt x="414814" y="314801"/>
                    </a:lnTo>
                    <a:lnTo>
                      <a:pt x="414814" y="290036"/>
                    </a:lnTo>
                    <a:lnTo>
                      <a:pt x="461486" y="290036"/>
                    </a:lnTo>
                    <a:cubicBezTo>
                      <a:pt x="465296" y="290036"/>
                      <a:pt x="468154" y="287179"/>
                      <a:pt x="468154" y="283369"/>
                    </a:cubicBezTo>
                    <a:lnTo>
                      <a:pt x="468154" y="278606"/>
                    </a:lnTo>
                    <a:cubicBezTo>
                      <a:pt x="468154" y="274796"/>
                      <a:pt x="465296" y="271939"/>
                      <a:pt x="461486" y="271939"/>
                    </a:cubicBezTo>
                    <a:lnTo>
                      <a:pt x="414814" y="271939"/>
                    </a:lnTo>
                    <a:lnTo>
                      <a:pt x="414814" y="247174"/>
                    </a:lnTo>
                    <a:lnTo>
                      <a:pt x="461486" y="247174"/>
                    </a:lnTo>
                    <a:cubicBezTo>
                      <a:pt x="465296" y="247174"/>
                      <a:pt x="468154" y="244316"/>
                      <a:pt x="468154" y="240506"/>
                    </a:cubicBezTo>
                    <a:lnTo>
                      <a:pt x="468154" y="235744"/>
                    </a:lnTo>
                    <a:cubicBezTo>
                      <a:pt x="468154" y="231934"/>
                      <a:pt x="465296" y="229076"/>
                      <a:pt x="461486" y="229076"/>
                    </a:cubicBezTo>
                    <a:lnTo>
                      <a:pt x="414814" y="229076"/>
                    </a:lnTo>
                    <a:lnTo>
                      <a:pt x="414814" y="204311"/>
                    </a:lnTo>
                    <a:lnTo>
                      <a:pt x="461486" y="204311"/>
                    </a:lnTo>
                    <a:cubicBezTo>
                      <a:pt x="465296" y="204311"/>
                      <a:pt x="468154" y="201454"/>
                      <a:pt x="468154" y="197644"/>
                    </a:cubicBezTo>
                    <a:lnTo>
                      <a:pt x="468154" y="192881"/>
                    </a:lnTo>
                    <a:cubicBezTo>
                      <a:pt x="468154" y="189071"/>
                      <a:pt x="465296" y="186214"/>
                      <a:pt x="461486" y="186214"/>
                    </a:cubicBezTo>
                    <a:lnTo>
                      <a:pt x="414814" y="186214"/>
                    </a:lnTo>
                    <a:lnTo>
                      <a:pt x="414814" y="161449"/>
                    </a:lnTo>
                    <a:lnTo>
                      <a:pt x="462439" y="161449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/>
              </a:ln>
            </p:spPr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/>
              </a:p>
            </p:txBody>
          </p:sp>
          <p:sp>
            <p:nvSpPr>
              <p:cNvPr id="44" name="도형 26"/>
              <p:cNvSpPr>
                <a:spLocks/>
              </p:cNvSpPr>
              <p:nvPr/>
            </p:nvSpPr>
            <p:spPr>
              <a:xfrm>
                <a:off x="9899015" y="2847340"/>
                <a:ext cx="955040" cy="631190"/>
              </a:xfrm>
              <a:custGeom>
                <a:avLst/>
                <a:gdLst>
                  <a:gd name="TX0" fmla="*/ 117946 w 330250"/>
                  <a:gd name="TY0" fmla="*/ 56554 h 218183"/>
                  <a:gd name="TX1" fmla="*/ 94115 w 330250"/>
                  <a:gd name="TY1" fmla="*/ 134987 h 218183"/>
                  <a:gd name="TX2" fmla="*/ 142028 w 330250"/>
                  <a:gd name="TY2" fmla="*/ 134987 h 218183"/>
                  <a:gd name="TX4" fmla="*/ 262681 w 330250"/>
                  <a:gd name="TY4" fmla="*/ 0 h 218183"/>
                  <a:gd name="TX5" fmla="*/ 330249 w 330250"/>
                  <a:gd name="TY5" fmla="*/ 0 h 218183"/>
                  <a:gd name="TX6" fmla="*/ 330249 w 330250"/>
                  <a:gd name="TY6" fmla="*/ 218182 h 218183"/>
                  <a:gd name="TX7" fmla="*/ 262681 w 330250"/>
                  <a:gd name="TY7" fmla="*/ 218182 h 218183"/>
                  <a:gd name="TX9" fmla="*/ 82004 w 330250"/>
                  <a:gd name="TY9" fmla="*/ 0 h 218183"/>
                  <a:gd name="TX10" fmla="*/ 155544 w 330250"/>
                  <a:gd name="TY10" fmla="*/ 0 h 218183"/>
                  <a:gd name="TX11" fmla="*/ 237529 w 330250"/>
                  <a:gd name="TY11" fmla="*/ 218182 h 218183"/>
                  <a:gd name="TX12" fmla="*/ 166929 w 330250"/>
                  <a:gd name="TY12" fmla="*/ 218182 h 218183"/>
                  <a:gd name="TX13" fmla="*/ 156013 w 330250"/>
                  <a:gd name="TY13" fmla="*/ 182165 h 218183"/>
                  <a:gd name="TX14" fmla="*/ 79472 w 330250"/>
                  <a:gd name="TY14" fmla="*/ 182165 h 218183"/>
                  <a:gd name="TX15" fmla="*/ 68837 w 330250"/>
                  <a:gd name="TY15" fmla="*/ 218182 h 218183"/>
                  <a:gd name="TX16" fmla="*/ 0 w 330250"/>
                  <a:gd name="TY16" fmla="*/ 218182 h 218183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</a:cxnLst>
                <a:rect l="l" t="t" r="r" b="b"/>
                <a:pathLst>
                  <a:path w="330250" h="218183">
                    <a:moveTo>
                      <a:pt x="117946" y="56554"/>
                    </a:moveTo>
                    <a:lnTo>
                      <a:pt x="94115" y="134987"/>
                    </a:lnTo>
                    <a:lnTo>
                      <a:pt x="142028" y="134987"/>
                    </a:lnTo>
                    <a:close/>
                    <a:moveTo>
                      <a:pt x="262681" y="0"/>
                    </a:moveTo>
                    <a:lnTo>
                      <a:pt x="330249" y="0"/>
                    </a:lnTo>
                    <a:lnTo>
                      <a:pt x="330249" y="218182"/>
                    </a:lnTo>
                    <a:lnTo>
                      <a:pt x="262681" y="218182"/>
                    </a:lnTo>
                    <a:close/>
                    <a:moveTo>
                      <a:pt x="82004" y="0"/>
                    </a:moveTo>
                    <a:lnTo>
                      <a:pt x="155544" y="0"/>
                    </a:lnTo>
                    <a:lnTo>
                      <a:pt x="237529" y="218182"/>
                    </a:lnTo>
                    <a:lnTo>
                      <a:pt x="166929" y="218182"/>
                    </a:lnTo>
                    <a:lnTo>
                      <a:pt x="156013" y="182165"/>
                    </a:lnTo>
                    <a:lnTo>
                      <a:pt x="79472" y="182165"/>
                    </a:lnTo>
                    <a:lnTo>
                      <a:pt x="68837" y="218182"/>
                    </a:lnTo>
                    <a:lnTo>
                      <a:pt x="0" y="218182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 lang="ko-KR" altLang="en-US"/>
              </a:p>
            </p:txBody>
          </p:sp>
        </p:grpSp>
      </p:grpSp>
      <p:grpSp>
        <p:nvGrpSpPr>
          <p:cNvPr id="16" name="그룹 6">
            <a:extLst>
              <a:ext uri="{FF2B5EF4-FFF2-40B4-BE49-F238E27FC236}">
                <a16:creationId xmlns:a16="http://schemas.microsoft.com/office/drawing/2014/main" id="{86AB25CE-2A77-4D0F-874D-83148B1A0AD9}"/>
              </a:ext>
            </a:extLst>
          </p:cNvPr>
          <p:cNvGrpSpPr/>
          <p:nvPr/>
        </p:nvGrpSpPr>
        <p:grpSpPr>
          <a:xfrm>
            <a:off x="1798320" y="5372311"/>
            <a:ext cx="4070985" cy="822325"/>
            <a:chOff x="1798320" y="4855845"/>
            <a:chExt cx="4070985" cy="82232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32D3713-52F8-43C4-A33B-B336FF404B83}"/>
                </a:ext>
              </a:extLst>
            </p:cNvPr>
            <p:cNvSpPr txBox="1">
              <a:spLocks/>
            </p:cNvSpPr>
            <p:nvPr/>
          </p:nvSpPr>
          <p:spPr>
            <a:xfrm>
              <a:off x="1798320" y="4855845"/>
              <a:ext cx="4071620" cy="461010"/>
            </a:xfrm>
            <a:prstGeom prst="rect">
              <a:avLst/>
            </a:prstGeom>
            <a:noFill/>
          </p:spPr>
          <p:txBody>
            <a:bodyPr vert="horz" wrap="square" lIns="0" tIns="45720" rIns="91440" bIns="45720" numCol="1" anchor="ctr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  <a:t>시스템 유지보수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4766B07-6D6A-421B-A880-BF8B29AC1FEC}"/>
                </a:ext>
              </a:extLst>
            </p:cNvPr>
            <p:cNvSpPr txBox="1">
              <a:spLocks/>
            </p:cNvSpPr>
            <p:nvPr/>
          </p:nvSpPr>
          <p:spPr>
            <a:xfrm>
              <a:off x="1798320" y="5309870"/>
              <a:ext cx="4071620" cy="368935"/>
            </a:xfrm>
            <a:prstGeom prst="rect">
              <a:avLst/>
            </a:prstGeom>
            <a:noFill/>
          </p:spPr>
          <p:txBody>
            <a:bodyPr vert="horz" wrap="square" lIns="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  <a:t>버전 관리 </a:t>
              </a:r>
              <a:r>
                <a:rPr lang="en-US" altLang="ko-KR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  <a:t>&amp; </a:t>
              </a:r>
              <a:r>
                <a:rPr lang="ko-KR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  <a:t>사용자 피드백 수용</a:t>
              </a:r>
            </a:p>
          </p:txBody>
        </p:sp>
      </p:grpSp>
      <p:sp>
        <p:nvSpPr>
          <p:cNvPr id="19" name="텍스트 상자 23">
            <a:extLst>
              <a:ext uri="{FF2B5EF4-FFF2-40B4-BE49-F238E27FC236}">
                <a16:creationId xmlns:a16="http://schemas.microsoft.com/office/drawing/2014/main" id="{466ECBF1-5C1B-4BA1-929B-A187B477B498}"/>
              </a:ext>
            </a:extLst>
          </p:cNvPr>
          <p:cNvSpPr txBox="1">
            <a:spLocks/>
          </p:cNvSpPr>
          <p:nvPr/>
        </p:nvSpPr>
        <p:spPr>
          <a:xfrm>
            <a:off x="712470" y="5202131"/>
            <a:ext cx="864870" cy="831215"/>
          </a:xfrm>
          <a:prstGeom prst="rect">
            <a:avLst/>
          </a:prstGeom>
          <a:noFill/>
        </p:spPr>
        <p:txBody>
          <a:bodyPr vert="horz" wrap="square" lIns="0" tIns="0" rIns="0" bIns="0" numCol="1" anchor="ctr">
            <a:spAutoFit/>
          </a:bodyPr>
          <a:lstStyle/>
          <a:p>
            <a:pPr marL="0" indent="0" algn="r" latinLnBrk="0">
              <a:buFontTx/>
              <a:buNone/>
            </a:pPr>
            <a:r>
              <a:rPr lang="ko-KR" altLang="ko-KR" sz="5400" b="1" dirty="0">
                <a:solidFill>
                  <a:schemeClr val="accent1"/>
                </a:solidFill>
                <a:cs typeface="Arial" charset="0"/>
              </a:rPr>
              <a:t>0</a:t>
            </a:r>
            <a:r>
              <a:rPr lang="en-US" altLang="ko-KR" sz="5400" b="1" dirty="0">
                <a:solidFill>
                  <a:schemeClr val="accent1"/>
                </a:solidFill>
                <a:cs typeface="Arial" charset="0"/>
              </a:rPr>
              <a:t>3</a:t>
            </a:r>
            <a:endParaRPr lang="ko-KR" altLang="en-US" sz="5400" b="1" dirty="0">
              <a:solidFill>
                <a:schemeClr val="accent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412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E0CFF1A1-40D4-4AFA-A50C-2AEB69402A20}"/>
              </a:ext>
            </a:extLst>
          </p:cNvPr>
          <p:cNvSpPr/>
          <p:nvPr/>
        </p:nvSpPr>
        <p:spPr>
          <a:xfrm>
            <a:off x="3080834" y="4599751"/>
            <a:ext cx="5595627" cy="19337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73BB296-F05A-47A1-9D2C-C00FCD5F9AE7}"/>
              </a:ext>
            </a:extLst>
          </p:cNvPr>
          <p:cNvSpPr/>
          <p:nvPr/>
        </p:nvSpPr>
        <p:spPr>
          <a:xfrm>
            <a:off x="3080834" y="1679599"/>
            <a:ext cx="5448582" cy="17950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원형 27">
            <a:extLst>
              <a:ext uri="{FF2B5EF4-FFF2-40B4-BE49-F238E27FC236}">
                <a16:creationId xmlns:a16="http://schemas.microsoft.com/office/drawing/2014/main" id="{20413BE2-A5E7-4399-AC5F-EE39EDA900E9}"/>
              </a:ext>
            </a:extLst>
          </p:cNvPr>
          <p:cNvSpPr/>
          <p:nvPr/>
        </p:nvSpPr>
        <p:spPr>
          <a:xfrm rot="16200000">
            <a:off x="1067645" y="1877163"/>
            <a:ext cx="3489236" cy="4167265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화살표: 원형 12">
            <a:extLst>
              <a:ext uri="{FF2B5EF4-FFF2-40B4-BE49-F238E27FC236}">
                <a16:creationId xmlns:a16="http://schemas.microsoft.com/office/drawing/2014/main" id="{8BB2FBEC-BAAA-4A82-8A54-7B4CE67D6965}"/>
              </a:ext>
            </a:extLst>
          </p:cNvPr>
          <p:cNvSpPr/>
          <p:nvPr/>
        </p:nvSpPr>
        <p:spPr>
          <a:xfrm rot="5400000">
            <a:off x="7182056" y="1832329"/>
            <a:ext cx="3489236" cy="4167265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7">
            <a:extLst>
              <a:ext uri="{FF2B5EF4-FFF2-40B4-BE49-F238E27FC236}">
                <a16:creationId xmlns:a16="http://schemas.microsoft.com/office/drawing/2014/main" id="{66F9B46E-E7CD-4399-8A6A-85C90E5CB144}"/>
              </a:ext>
            </a:extLst>
          </p:cNvPr>
          <p:cNvSpPr/>
          <p:nvPr/>
        </p:nvSpPr>
        <p:spPr>
          <a:xfrm>
            <a:off x="3838439" y="5332122"/>
            <a:ext cx="657654" cy="1187764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89684" y="324519"/>
            <a:ext cx="9775991" cy="724247"/>
          </a:xfrm>
        </p:spPr>
        <p:txBody>
          <a:bodyPr>
            <a:normAutofit/>
          </a:bodyPr>
          <a:lstStyle/>
          <a:p>
            <a:r>
              <a:rPr lang="ko-KR" altLang="en-US" sz="44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프로그램 구성 및 사용 시나리오</a:t>
            </a:r>
            <a:endParaRPr lang="en-US" sz="44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AE42C0B-57E2-48F6-AC54-22940C6F0FA3}"/>
              </a:ext>
            </a:extLst>
          </p:cNvPr>
          <p:cNvGrpSpPr/>
          <p:nvPr/>
        </p:nvGrpSpPr>
        <p:grpSpPr>
          <a:xfrm>
            <a:off x="9901963" y="3396926"/>
            <a:ext cx="1509161" cy="1038069"/>
            <a:chOff x="4212160" y="3508909"/>
            <a:chExt cx="1399492" cy="802327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63A36D6-28A3-411F-B5D7-AFD604268B64}"/>
                </a:ext>
              </a:extLst>
            </p:cNvPr>
            <p:cNvSpPr/>
            <p:nvPr/>
          </p:nvSpPr>
          <p:spPr>
            <a:xfrm>
              <a:off x="4212160" y="3547950"/>
              <a:ext cx="1369102" cy="7242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Rectangle 16">
              <a:extLst>
                <a:ext uri="{FF2B5EF4-FFF2-40B4-BE49-F238E27FC236}">
                  <a16:creationId xmlns:a16="http://schemas.microsoft.com/office/drawing/2014/main" id="{BFC315EF-EE17-4456-A829-47C792ED9458}"/>
                </a:ext>
              </a:extLst>
            </p:cNvPr>
            <p:cNvSpPr/>
            <p:nvPr/>
          </p:nvSpPr>
          <p:spPr>
            <a:xfrm>
              <a:off x="4212160" y="3508909"/>
              <a:ext cx="1399492" cy="802327"/>
            </a:xfrm>
            <a:custGeom>
              <a:avLst/>
              <a:gdLst/>
              <a:ahLst/>
              <a:cxnLst/>
              <a:rect l="l" t="t" r="r" b="b"/>
              <a:pathLst>
                <a:path w="3240006" h="2129375">
                  <a:moveTo>
                    <a:pt x="1916836" y="454558"/>
                  </a:moveTo>
                  <a:cubicBezTo>
                    <a:pt x="2018418" y="454558"/>
                    <a:pt x="2100766" y="536906"/>
                    <a:pt x="2100766" y="638488"/>
                  </a:cubicBezTo>
                  <a:cubicBezTo>
                    <a:pt x="2100766" y="740070"/>
                    <a:pt x="2018418" y="822418"/>
                    <a:pt x="1916836" y="822418"/>
                  </a:cubicBezTo>
                  <a:cubicBezTo>
                    <a:pt x="1815254" y="822418"/>
                    <a:pt x="1732906" y="740070"/>
                    <a:pt x="1732906" y="638488"/>
                  </a:cubicBezTo>
                  <a:cubicBezTo>
                    <a:pt x="1732906" y="536906"/>
                    <a:pt x="1815254" y="454558"/>
                    <a:pt x="1916836" y="454558"/>
                  </a:cubicBezTo>
                  <a:close/>
                  <a:moveTo>
                    <a:pt x="1197545" y="272737"/>
                  </a:moveTo>
                  <a:lnTo>
                    <a:pt x="1861974" y="1458536"/>
                  </a:lnTo>
                  <a:lnTo>
                    <a:pt x="2263096" y="848801"/>
                  </a:lnTo>
                  <a:lnTo>
                    <a:pt x="2919562" y="1846679"/>
                  </a:lnTo>
                  <a:lnTo>
                    <a:pt x="2079459" y="1846679"/>
                  </a:lnTo>
                  <a:lnTo>
                    <a:pt x="1606629" y="1846679"/>
                  </a:lnTo>
                  <a:lnTo>
                    <a:pt x="315630" y="1846679"/>
                  </a:lnTo>
                  <a:close/>
                  <a:moveTo>
                    <a:pt x="180003" y="164687"/>
                  </a:moveTo>
                  <a:lnTo>
                    <a:pt x="180003" y="1964687"/>
                  </a:lnTo>
                  <a:lnTo>
                    <a:pt x="3060003" y="1964687"/>
                  </a:lnTo>
                  <a:lnTo>
                    <a:pt x="3060003" y="164687"/>
                  </a:lnTo>
                  <a:close/>
                  <a:moveTo>
                    <a:pt x="0" y="0"/>
                  </a:moveTo>
                  <a:lnTo>
                    <a:pt x="3240006" y="0"/>
                  </a:lnTo>
                  <a:lnTo>
                    <a:pt x="3240006" y="2129375"/>
                  </a:lnTo>
                  <a:lnTo>
                    <a:pt x="0" y="212937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EF80C47-FE7A-4CFE-AF5F-0CF2A1D76CAD}"/>
              </a:ext>
            </a:extLst>
          </p:cNvPr>
          <p:cNvSpPr txBox="1"/>
          <p:nvPr/>
        </p:nvSpPr>
        <p:spPr>
          <a:xfrm>
            <a:off x="3520589" y="4688288"/>
            <a:ext cx="1782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Amasis MT Pro Medium" panose="02040604050005020304" pitchFamily="18" charset="0"/>
              </a:rPr>
              <a:t>텍스트 입력</a:t>
            </a:r>
            <a:r>
              <a:rPr lang="en-US" altLang="ko-KR" b="1" dirty="0">
                <a:latin typeface="Amasis MT Pro Medium" panose="02040604050005020304" pitchFamily="18" charset="0"/>
              </a:rPr>
              <a:t>,</a:t>
            </a:r>
          </a:p>
          <a:p>
            <a:r>
              <a:rPr lang="ko-KR" altLang="en-US" b="1" dirty="0">
                <a:latin typeface="Amasis MT Pro Medium" panose="02040604050005020304" pitchFamily="18" charset="0"/>
              </a:rPr>
              <a:t>화풍 선택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47E124-BA47-4152-A3EE-22A85B333128}"/>
              </a:ext>
            </a:extLst>
          </p:cNvPr>
          <p:cNvSpPr txBox="1"/>
          <p:nvPr/>
        </p:nvSpPr>
        <p:spPr>
          <a:xfrm>
            <a:off x="6677478" y="4853448"/>
            <a:ext cx="142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Amasis MT Pro Medium" panose="02040604050005020304" pitchFamily="18" charset="0"/>
              </a:rPr>
              <a:t>이미지 출력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3684B2-D7E9-49A2-918F-8D6413417290}"/>
              </a:ext>
            </a:extLst>
          </p:cNvPr>
          <p:cNvSpPr/>
          <p:nvPr/>
        </p:nvSpPr>
        <p:spPr>
          <a:xfrm>
            <a:off x="397172" y="3454296"/>
            <a:ext cx="15606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tx1"/>
                </a:solidFill>
                <a:latin typeface="Amasis MT Pro Medium" panose="02040604050005020304" pitchFamily="18" charset="0"/>
              </a:rPr>
              <a:t>Text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990CAF5-D601-48E9-95C8-307398BA54E5}"/>
              </a:ext>
            </a:extLst>
          </p:cNvPr>
          <p:cNvSpPr txBox="1"/>
          <p:nvPr/>
        </p:nvSpPr>
        <p:spPr>
          <a:xfrm>
            <a:off x="3318382" y="1917781"/>
            <a:ext cx="1703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Amasis MT Pro Medium" panose="020B0604020202020204" pitchFamily="18" charset="0"/>
              </a:rPr>
              <a:t>요약 알고리즘</a:t>
            </a:r>
            <a:r>
              <a:rPr lang="en-US" altLang="ko-KR" dirty="0">
                <a:latin typeface="Amasis MT Pro Medium" panose="020B0604020202020204" pitchFamily="18" charset="0"/>
              </a:rPr>
              <a:t>,</a:t>
            </a:r>
          </a:p>
          <a:p>
            <a:r>
              <a:rPr lang="en-US" altLang="ko-KR" dirty="0">
                <a:latin typeface="Amasis MT Pro Medium" panose="020B0604020202020204" pitchFamily="18" charset="0"/>
              </a:rPr>
              <a:t>Text2Drawing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BDE841-DF84-4ADF-92A6-0B0DF3AA047E}"/>
              </a:ext>
            </a:extLst>
          </p:cNvPr>
          <p:cNvSpPr txBox="1"/>
          <p:nvPr/>
        </p:nvSpPr>
        <p:spPr>
          <a:xfrm>
            <a:off x="6274364" y="2057666"/>
            <a:ext cx="170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masis MT Pro Medium" panose="02040604050005020304" pitchFamily="18" charset="0"/>
              </a:rPr>
              <a:t>Style Transfer</a:t>
            </a:r>
            <a:endParaRPr lang="ko-KR" altLang="en-US" dirty="0">
              <a:latin typeface="Amasis MT Pro Medium" panose="02040604050005020304" pitchFamily="18" charset="0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775013C-0476-4867-A6D2-E86C3619105A}"/>
              </a:ext>
            </a:extLst>
          </p:cNvPr>
          <p:cNvGrpSpPr/>
          <p:nvPr/>
        </p:nvGrpSpPr>
        <p:grpSpPr>
          <a:xfrm>
            <a:off x="4685716" y="2912048"/>
            <a:ext cx="539261" cy="369332"/>
            <a:chOff x="4212160" y="3508909"/>
            <a:chExt cx="1399492" cy="802327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774E2DAF-69B5-4E15-BF52-A4C2839F810B}"/>
                </a:ext>
              </a:extLst>
            </p:cNvPr>
            <p:cNvSpPr/>
            <p:nvPr/>
          </p:nvSpPr>
          <p:spPr>
            <a:xfrm>
              <a:off x="4212160" y="3547950"/>
              <a:ext cx="1369102" cy="7242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Rectangle 16">
              <a:extLst>
                <a:ext uri="{FF2B5EF4-FFF2-40B4-BE49-F238E27FC236}">
                  <a16:creationId xmlns:a16="http://schemas.microsoft.com/office/drawing/2014/main" id="{1B34FBCB-DC97-4B4A-9379-DB6E7E033F4B}"/>
                </a:ext>
              </a:extLst>
            </p:cNvPr>
            <p:cNvSpPr/>
            <p:nvPr/>
          </p:nvSpPr>
          <p:spPr>
            <a:xfrm>
              <a:off x="4212160" y="3508909"/>
              <a:ext cx="1399492" cy="802327"/>
            </a:xfrm>
            <a:custGeom>
              <a:avLst/>
              <a:gdLst/>
              <a:ahLst/>
              <a:cxnLst/>
              <a:rect l="l" t="t" r="r" b="b"/>
              <a:pathLst>
                <a:path w="3240006" h="2129375">
                  <a:moveTo>
                    <a:pt x="1916836" y="454558"/>
                  </a:moveTo>
                  <a:cubicBezTo>
                    <a:pt x="2018418" y="454558"/>
                    <a:pt x="2100766" y="536906"/>
                    <a:pt x="2100766" y="638488"/>
                  </a:cubicBezTo>
                  <a:cubicBezTo>
                    <a:pt x="2100766" y="740070"/>
                    <a:pt x="2018418" y="822418"/>
                    <a:pt x="1916836" y="822418"/>
                  </a:cubicBezTo>
                  <a:cubicBezTo>
                    <a:pt x="1815254" y="822418"/>
                    <a:pt x="1732906" y="740070"/>
                    <a:pt x="1732906" y="638488"/>
                  </a:cubicBezTo>
                  <a:cubicBezTo>
                    <a:pt x="1732906" y="536906"/>
                    <a:pt x="1815254" y="454558"/>
                    <a:pt x="1916836" y="454558"/>
                  </a:cubicBezTo>
                  <a:close/>
                  <a:moveTo>
                    <a:pt x="1197545" y="272737"/>
                  </a:moveTo>
                  <a:lnTo>
                    <a:pt x="1861974" y="1458536"/>
                  </a:lnTo>
                  <a:lnTo>
                    <a:pt x="2263096" y="848801"/>
                  </a:lnTo>
                  <a:lnTo>
                    <a:pt x="2919562" y="1846679"/>
                  </a:lnTo>
                  <a:lnTo>
                    <a:pt x="2079459" y="1846679"/>
                  </a:lnTo>
                  <a:lnTo>
                    <a:pt x="1606629" y="1846679"/>
                  </a:lnTo>
                  <a:lnTo>
                    <a:pt x="315630" y="1846679"/>
                  </a:lnTo>
                  <a:close/>
                  <a:moveTo>
                    <a:pt x="180003" y="164687"/>
                  </a:moveTo>
                  <a:lnTo>
                    <a:pt x="180003" y="1964687"/>
                  </a:lnTo>
                  <a:lnTo>
                    <a:pt x="3060003" y="1964687"/>
                  </a:lnTo>
                  <a:lnTo>
                    <a:pt x="3060003" y="164687"/>
                  </a:lnTo>
                  <a:close/>
                  <a:moveTo>
                    <a:pt x="0" y="0"/>
                  </a:moveTo>
                  <a:lnTo>
                    <a:pt x="3240006" y="0"/>
                  </a:lnTo>
                  <a:lnTo>
                    <a:pt x="3240006" y="2129375"/>
                  </a:lnTo>
                  <a:lnTo>
                    <a:pt x="0" y="212937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BA9437A8-91D8-4590-A256-2CAB5B7CA6F7}"/>
              </a:ext>
            </a:extLst>
          </p:cNvPr>
          <p:cNvSpPr txBox="1"/>
          <p:nvPr/>
        </p:nvSpPr>
        <p:spPr>
          <a:xfrm>
            <a:off x="3318382" y="2912048"/>
            <a:ext cx="139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Amasis MT Pro Medium" panose="02040604050005020304" pitchFamily="18" charset="0"/>
              </a:rPr>
              <a:t>이미지 생성</a:t>
            </a:r>
            <a:endParaRPr lang="en-US" altLang="ko-KR" b="1" dirty="0">
              <a:latin typeface="Amasis MT Pro Medium" panose="02040604050005020304" pitchFamily="18" charset="0"/>
            </a:endParaRPr>
          </a:p>
        </p:txBody>
      </p:sp>
      <p:sp>
        <p:nvSpPr>
          <p:cNvPr id="44" name="화살표: 아래쪽 43">
            <a:extLst>
              <a:ext uri="{FF2B5EF4-FFF2-40B4-BE49-F238E27FC236}">
                <a16:creationId xmlns:a16="http://schemas.microsoft.com/office/drawing/2014/main" id="{4C2BA3BC-FFA0-4505-8CEA-AC7ADEA960B0}"/>
              </a:ext>
            </a:extLst>
          </p:cNvPr>
          <p:cNvSpPr/>
          <p:nvPr/>
        </p:nvSpPr>
        <p:spPr>
          <a:xfrm>
            <a:off x="4018090" y="2510428"/>
            <a:ext cx="149176" cy="393287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화살표: 아래쪽 44">
            <a:extLst>
              <a:ext uri="{FF2B5EF4-FFF2-40B4-BE49-F238E27FC236}">
                <a16:creationId xmlns:a16="http://schemas.microsoft.com/office/drawing/2014/main" id="{55CA7AFF-631F-4297-B097-E972795E3635}"/>
              </a:ext>
            </a:extLst>
          </p:cNvPr>
          <p:cNvSpPr/>
          <p:nvPr/>
        </p:nvSpPr>
        <p:spPr>
          <a:xfrm>
            <a:off x="7038275" y="2492703"/>
            <a:ext cx="149176" cy="393287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1C9BDD9-2E9D-46E8-A224-F3560D98E5D5}"/>
              </a:ext>
            </a:extLst>
          </p:cNvPr>
          <p:cNvGrpSpPr/>
          <p:nvPr/>
        </p:nvGrpSpPr>
        <p:grpSpPr>
          <a:xfrm>
            <a:off x="7920739" y="2903715"/>
            <a:ext cx="539261" cy="369332"/>
            <a:chOff x="4212160" y="3508909"/>
            <a:chExt cx="1399492" cy="802327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2EEEF87-96B7-477F-8137-E28B67FFCB12}"/>
                </a:ext>
              </a:extLst>
            </p:cNvPr>
            <p:cNvSpPr/>
            <p:nvPr/>
          </p:nvSpPr>
          <p:spPr>
            <a:xfrm>
              <a:off x="4212160" y="3547950"/>
              <a:ext cx="1369102" cy="7242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Rectangle 16">
              <a:extLst>
                <a:ext uri="{FF2B5EF4-FFF2-40B4-BE49-F238E27FC236}">
                  <a16:creationId xmlns:a16="http://schemas.microsoft.com/office/drawing/2014/main" id="{F40E7EEA-4878-4235-948E-F5CFF4D62405}"/>
                </a:ext>
              </a:extLst>
            </p:cNvPr>
            <p:cNvSpPr/>
            <p:nvPr/>
          </p:nvSpPr>
          <p:spPr>
            <a:xfrm>
              <a:off x="4212160" y="3508909"/>
              <a:ext cx="1399492" cy="802327"/>
            </a:xfrm>
            <a:custGeom>
              <a:avLst/>
              <a:gdLst/>
              <a:ahLst/>
              <a:cxnLst/>
              <a:rect l="l" t="t" r="r" b="b"/>
              <a:pathLst>
                <a:path w="3240006" h="2129375">
                  <a:moveTo>
                    <a:pt x="1916836" y="454558"/>
                  </a:moveTo>
                  <a:cubicBezTo>
                    <a:pt x="2018418" y="454558"/>
                    <a:pt x="2100766" y="536906"/>
                    <a:pt x="2100766" y="638488"/>
                  </a:cubicBezTo>
                  <a:cubicBezTo>
                    <a:pt x="2100766" y="740070"/>
                    <a:pt x="2018418" y="822418"/>
                    <a:pt x="1916836" y="822418"/>
                  </a:cubicBezTo>
                  <a:cubicBezTo>
                    <a:pt x="1815254" y="822418"/>
                    <a:pt x="1732906" y="740070"/>
                    <a:pt x="1732906" y="638488"/>
                  </a:cubicBezTo>
                  <a:cubicBezTo>
                    <a:pt x="1732906" y="536906"/>
                    <a:pt x="1815254" y="454558"/>
                    <a:pt x="1916836" y="454558"/>
                  </a:cubicBezTo>
                  <a:close/>
                  <a:moveTo>
                    <a:pt x="1197545" y="272737"/>
                  </a:moveTo>
                  <a:lnTo>
                    <a:pt x="1861974" y="1458536"/>
                  </a:lnTo>
                  <a:lnTo>
                    <a:pt x="2263096" y="848801"/>
                  </a:lnTo>
                  <a:lnTo>
                    <a:pt x="2919562" y="1846679"/>
                  </a:lnTo>
                  <a:lnTo>
                    <a:pt x="2079459" y="1846679"/>
                  </a:lnTo>
                  <a:lnTo>
                    <a:pt x="1606629" y="1846679"/>
                  </a:lnTo>
                  <a:lnTo>
                    <a:pt x="315630" y="1846679"/>
                  </a:lnTo>
                  <a:close/>
                  <a:moveTo>
                    <a:pt x="180003" y="164687"/>
                  </a:moveTo>
                  <a:lnTo>
                    <a:pt x="180003" y="1964687"/>
                  </a:lnTo>
                  <a:lnTo>
                    <a:pt x="3060003" y="1964687"/>
                  </a:lnTo>
                  <a:lnTo>
                    <a:pt x="3060003" y="164687"/>
                  </a:lnTo>
                  <a:close/>
                  <a:moveTo>
                    <a:pt x="0" y="0"/>
                  </a:moveTo>
                  <a:lnTo>
                    <a:pt x="3240006" y="0"/>
                  </a:lnTo>
                  <a:lnTo>
                    <a:pt x="3240006" y="2129375"/>
                  </a:lnTo>
                  <a:lnTo>
                    <a:pt x="0" y="2129375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D10B826-F3D3-4450-AB34-6E27C4D753AC}"/>
              </a:ext>
            </a:extLst>
          </p:cNvPr>
          <p:cNvGrpSpPr/>
          <p:nvPr/>
        </p:nvGrpSpPr>
        <p:grpSpPr>
          <a:xfrm>
            <a:off x="7914883" y="2057666"/>
            <a:ext cx="539261" cy="369332"/>
            <a:chOff x="4212160" y="3508909"/>
            <a:chExt cx="1399492" cy="802327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51370168-404A-43DD-9BB5-48B2C1CD19ED}"/>
                </a:ext>
              </a:extLst>
            </p:cNvPr>
            <p:cNvSpPr/>
            <p:nvPr/>
          </p:nvSpPr>
          <p:spPr>
            <a:xfrm>
              <a:off x="4212160" y="3547950"/>
              <a:ext cx="1369102" cy="7242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Rectangle 16">
              <a:extLst>
                <a:ext uri="{FF2B5EF4-FFF2-40B4-BE49-F238E27FC236}">
                  <a16:creationId xmlns:a16="http://schemas.microsoft.com/office/drawing/2014/main" id="{A47DC767-DD16-499A-8C00-429AFF4A3617}"/>
                </a:ext>
              </a:extLst>
            </p:cNvPr>
            <p:cNvSpPr/>
            <p:nvPr/>
          </p:nvSpPr>
          <p:spPr>
            <a:xfrm>
              <a:off x="4212160" y="3508909"/>
              <a:ext cx="1399492" cy="802327"/>
            </a:xfrm>
            <a:custGeom>
              <a:avLst/>
              <a:gdLst/>
              <a:ahLst/>
              <a:cxnLst/>
              <a:rect l="l" t="t" r="r" b="b"/>
              <a:pathLst>
                <a:path w="3240006" h="2129375">
                  <a:moveTo>
                    <a:pt x="1916836" y="454558"/>
                  </a:moveTo>
                  <a:cubicBezTo>
                    <a:pt x="2018418" y="454558"/>
                    <a:pt x="2100766" y="536906"/>
                    <a:pt x="2100766" y="638488"/>
                  </a:cubicBezTo>
                  <a:cubicBezTo>
                    <a:pt x="2100766" y="740070"/>
                    <a:pt x="2018418" y="822418"/>
                    <a:pt x="1916836" y="822418"/>
                  </a:cubicBezTo>
                  <a:cubicBezTo>
                    <a:pt x="1815254" y="822418"/>
                    <a:pt x="1732906" y="740070"/>
                    <a:pt x="1732906" y="638488"/>
                  </a:cubicBezTo>
                  <a:cubicBezTo>
                    <a:pt x="1732906" y="536906"/>
                    <a:pt x="1815254" y="454558"/>
                    <a:pt x="1916836" y="454558"/>
                  </a:cubicBezTo>
                  <a:close/>
                  <a:moveTo>
                    <a:pt x="1197545" y="272737"/>
                  </a:moveTo>
                  <a:lnTo>
                    <a:pt x="1861974" y="1458536"/>
                  </a:lnTo>
                  <a:lnTo>
                    <a:pt x="2263096" y="848801"/>
                  </a:lnTo>
                  <a:lnTo>
                    <a:pt x="2919562" y="1846679"/>
                  </a:lnTo>
                  <a:lnTo>
                    <a:pt x="2079459" y="1846679"/>
                  </a:lnTo>
                  <a:lnTo>
                    <a:pt x="1606629" y="1846679"/>
                  </a:lnTo>
                  <a:lnTo>
                    <a:pt x="315630" y="1846679"/>
                  </a:lnTo>
                  <a:close/>
                  <a:moveTo>
                    <a:pt x="180003" y="164687"/>
                  </a:moveTo>
                  <a:lnTo>
                    <a:pt x="180003" y="1964687"/>
                  </a:lnTo>
                  <a:lnTo>
                    <a:pt x="3060003" y="1964687"/>
                  </a:lnTo>
                  <a:lnTo>
                    <a:pt x="3060003" y="164687"/>
                  </a:lnTo>
                  <a:close/>
                  <a:moveTo>
                    <a:pt x="0" y="0"/>
                  </a:moveTo>
                  <a:lnTo>
                    <a:pt x="3240006" y="0"/>
                  </a:lnTo>
                  <a:lnTo>
                    <a:pt x="3240006" y="2129375"/>
                  </a:lnTo>
                  <a:lnTo>
                    <a:pt x="0" y="212937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D6E9A0EF-CEE7-49EF-BA93-716ED3C9F710}"/>
              </a:ext>
            </a:extLst>
          </p:cNvPr>
          <p:cNvSpPr txBox="1"/>
          <p:nvPr/>
        </p:nvSpPr>
        <p:spPr>
          <a:xfrm>
            <a:off x="6047561" y="2897343"/>
            <a:ext cx="1981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Amasis MT Pro Medium" panose="02040604050005020304" pitchFamily="18" charset="0"/>
              </a:rPr>
              <a:t>이미지 화풍 변환</a:t>
            </a:r>
            <a:endParaRPr lang="en-US" altLang="ko-KR" b="1" dirty="0">
              <a:latin typeface="Amasis MT Pro Medium" panose="02040604050005020304" pitchFamily="18" charset="0"/>
            </a:endParaRPr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87500B23-E920-4E7E-A0B7-C17B0D30425E}"/>
              </a:ext>
            </a:extLst>
          </p:cNvPr>
          <p:cNvCxnSpPr/>
          <p:nvPr/>
        </p:nvCxnSpPr>
        <p:spPr>
          <a:xfrm flipV="1">
            <a:off x="5379949" y="2216177"/>
            <a:ext cx="894415" cy="8805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C8775B7E-6A8A-451C-9211-D461F85F98EC}"/>
              </a:ext>
            </a:extLst>
          </p:cNvPr>
          <p:cNvGrpSpPr/>
          <p:nvPr/>
        </p:nvGrpSpPr>
        <p:grpSpPr>
          <a:xfrm>
            <a:off x="7119107" y="5705414"/>
            <a:ext cx="495989" cy="313723"/>
            <a:chOff x="4212160" y="3508909"/>
            <a:chExt cx="1399492" cy="802327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FE3A604B-C392-4813-89A3-DF5446F009CC}"/>
                </a:ext>
              </a:extLst>
            </p:cNvPr>
            <p:cNvSpPr/>
            <p:nvPr/>
          </p:nvSpPr>
          <p:spPr>
            <a:xfrm>
              <a:off x="4212160" y="3547950"/>
              <a:ext cx="1369102" cy="7242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Rectangle 16">
              <a:extLst>
                <a:ext uri="{FF2B5EF4-FFF2-40B4-BE49-F238E27FC236}">
                  <a16:creationId xmlns:a16="http://schemas.microsoft.com/office/drawing/2014/main" id="{0C687AC0-90BB-4937-A4D0-6663D1A262D9}"/>
                </a:ext>
              </a:extLst>
            </p:cNvPr>
            <p:cNvSpPr/>
            <p:nvPr/>
          </p:nvSpPr>
          <p:spPr>
            <a:xfrm>
              <a:off x="4212160" y="3508909"/>
              <a:ext cx="1399492" cy="802327"/>
            </a:xfrm>
            <a:custGeom>
              <a:avLst/>
              <a:gdLst/>
              <a:ahLst/>
              <a:cxnLst/>
              <a:rect l="l" t="t" r="r" b="b"/>
              <a:pathLst>
                <a:path w="3240006" h="2129375">
                  <a:moveTo>
                    <a:pt x="1916836" y="454558"/>
                  </a:moveTo>
                  <a:cubicBezTo>
                    <a:pt x="2018418" y="454558"/>
                    <a:pt x="2100766" y="536906"/>
                    <a:pt x="2100766" y="638488"/>
                  </a:cubicBezTo>
                  <a:cubicBezTo>
                    <a:pt x="2100766" y="740070"/>
                    <a:pt x="2018418" y="822418"/>
                    <a:pt x="1916836" y="822418"/>
                  </a:cubicBezTo>
                  <a:cubicBezTo>
                    <a:pt x="1815254" y="822418"/>
                    <a:pt x="1732906" y="740070"/>
                    <a:pt x="1732906" y="638488"/>
                  </a:cubicBezTo>
                  <a:cubicBezTo>
                    <a:pt x="1732906" y="536906"/>
                    <a:pt x="1815254" y="454558"/>
                    <a:pt x="1916836" y="454558"/>
                  </a:cubicBezTo>
                  <a:close/>
                  <a:moveTo>
                    <a:pt x="1197545" y="272737"/>
                  </a:moveTo>
                  <a:lnTo>
                    <a:pt x="1861974" y="1458536"/>
                  </a:lnTo>
                  <a:lnTo>
                    <a:pt x="2263096" y="848801"/>
                  </a:lnTo>
                  <a:lnTo>
                    <a:pt x="2919562" y="1846679"/>
                  </a:lnTo>
                  <a:lnTo>
                    <a:pt x="2079459" y="1846679"/>
                  </a:lnTo>
                  <a:lnTo>
                    <a:pt x="1606629" y="1846679"/>
                  </a:lnTo>
                  <a:lnTo>
                    <a:pt x="315630" y="1846679"/>
                  </a:lnTo>
                  <a:close/>
                  <a:moveTo>
                    <a:pt x="180003" y="164687"/>
                  </a:moveTo>
                  <a:lnTo>
                    <a:pt x="180003" y="1964687"/>
                  </a:lnTo>
                  <a:lnTo>
                    <a:pt x="3060003" y="1964687"/>
                  </a:lnTo>
                  <a:lnTo>
                    <a:pt x="3060003" y="164687"/>
                  </a:lnTo>
                  <a:close/>
                  <a:moveTo>
                    <a:pt x="0" y="0"/>
                  </a:moveTo>
                  <a:lnTo>
                    <a:pt x="3240006" y="0"/>
                  </a:lnTo>
                  <a:lnTo>
                    <a:pt x="3240006" y="2129375"/>
                  </a:lnTo>
                  <a:lnTo>
                    <a:pt x="0" y="212937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734F6C5-396C-4024-B44A-3E500538889A}"/>
              </a:ext>
            </a:extLst>
          </p:cNvPr>
          <p:cNvSpPr/>
          <p:nvPr/>
        </p:nvSpPr>
        <p:spPr>
          <a:xfrm>
            <a:off x="3569141" y="5534672"/>
            <a:ext cx="119625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200" b="0" cap="none" spc="0" dirty="0">
                <a:ln w="0"/>
                <a:solidFill>
                  <a:schemeClr val="tx1"/>
                </a:solidFill>
                <a:latin typeface="Amasis MT Pro Medium" panose="02040604050005020304" pitchFamily="18" charset="0"/>
              </a:rPr>
              <a:t>Text</a:t>
            </a:r>
          </a:p>
        </p:txBody>
      </p:sp>
      <p:sp>
        <p:nvSpPr>
          <p:cNvPr id="63" name="Rounded Rectangle 7">
            <a:extLst>
              <a:ext uri="{FF2B5EF4-FFF2-40B4-BE49-F238E27FC236}">
                <a16:creationId xmlns:a16="http://schemas.microsoft.com/office/drawing/2014/main" id="{A02EAA16-8F37-4B4E-87FA-F1363793963F}"/>
              </a:ext>
            </a:extLst>
          </p:cNvPr>
          <p:cNvSpPr/>
          <p:nvPr/>
        </p:nvSpPr>
        <p:spPr>
          <a:xfrm>
            <a:off x="7038275" y="5332122"/>
            <a:ext cx="657654" cy="1187764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06F96B4C-02BE-4AD1-AF09-3AE8E589F7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48" y="1326125"/>
            <a:ext cx="672452" cy="672452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221BA455-AC5E-4D39-88D1-2B5BD7387B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569" y="4155837"/>
            <a:ext cx="916677" cy="91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953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선행 제품</a:t>
            </a:r>
            <a:endParaRPr lang="en-US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CBBF02-04E2-46B5-9CA4-A07F486B0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498" y="2446960"/>
            <a:ext cx="3922795" cy="224370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99E5E6F-6262-47BB-8A67-ACC95E2A1AA8}"/>
              </a:ext>
            </a:extLst>
          </p:cNvPr>
          <p:cNvSpPr/>
          <p:nvPr/>
        </p:nvSpPr>
        <p:spPr>
          <a:xfrm>
            <a:off x="73072" y="1178732"/>
            <a:ext cx="13388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ko-KR" altLang="en-US" sz="24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선행 제품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24928B-455A-44A4-9D6D-2DA7002EBCC6}"/>
              </a:ext>
            </a:extLst>
          </p:cNvPr>
          <p:cNvSpPr/>
          <p:nvPr/>
        </p:nvSpPr>
        <p:spPr>
          <a:xfrm>
            <a:off x="1586900" y="4715894"/>
            <a:ext cx="3560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dirty="0"/>
              <a:t>Night Café </a:t>
            </a:r>
            <a:r>
              <a:rPr lang="en-US" altLang="ko-KR" sz="1400" dirty="0"/>
              <a:t>(</a:t>
            </a:r>
            <a:r>
              <a:rPr lang="en-US" altLang="ko-KR" sz="1200" dirty="0"/>
              <a:t>https://creator.nightcafe.studio/)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01C4E23-1D1E-49AB-B357-C9955B7A0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474" y="2656353"/>
            <a:ext cx="5126635" cy="166103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3F65EDA-2315-4915-8343-58018D18C330}"/>
              </a:ext>
            </a:extLst>
          </p:cNvPr>
          <p:cNvSpPr/>
          <p:nvPr/>
        </p:nvSpPr>
        <p:spPr>
          <a:xfrm>
            <a:off x="6546568" y="4727943"/>
            <a:ext cx="4344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dirty="0" err="1"/>
              <a:t>OpenAI</a:t>
            </a:r>
            <a:r>
              <a:rPr lang="en-US" altLang="ko-KR" dirty="0"/>
              <a:t> DALL-E</a:t>
            </a:r>
            <a:r>
              <a:rPr lang="en-US" altLang="ko-KR" sz="1400" dirty="0"/>
              <a:t>(</a:t>
            </a:r>
            <a:r>
              <a:rPr lang="en-US" altLang="ko-KR" sz="1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https://openai.com/blog/dall-e/</a:t>
            </a:r>
            <a:r>
              <a:rPr lang="en-US" altLang="ko-KR" sz="1400" dirty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7086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관련 기술</a:t>
            </a:r>
            <a:endParaRPr lang="en-US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6B0CDD75-4151-4A5B-A8A7-AFC4EEDA4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84" y="2466216"/>
            <a:ext cx="6590316" cy="168277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D282F6-90D0-4053-B840-86FA50C91160}"/>
              </a:ext>
            </a:extLst>
          </p:cNvPr>
          <p:cNvSpPr/>
          <p:nvPr/>
        </p:nvSpPr>
        <p:spPr>
          <a:xfrm>
            <a:off x="2596018" y="4468791"/>
            <a:ext cx="1223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dirty="0" err="1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ClipDraw</a:t>
            </a:r>
            <a:endParaRPr lang="en-US" altLang="ko-KR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C63946-A44F-44F3-AA97-35D6E277F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596" y="1996525"/>
            <a:ext cx="3932138" cy="238606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62E30E1C-5056-4FB9-A428-F32468727350}"/>
              </a:ext>
            </a:extLst>
          </p:cNvPr>
          <p:cNvSpPr/>
          <p:nvPr/>
        </p:nvSpPr>
        <p:spPr>
          <a:xfrm>
            <a:off x="9047619" y="4468791"/>
            <a:ext cx="644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Clip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AE689FA-01F7-4E77-BB2C-2E9ACF35ABF1}"/>
              </a:ext>
            </a:extLst>
          </p:cNvPr>
          <p:cNvSpPr/>
          <p:nvPr/>
        </p:nvSpPr>
        <p:spPr>
          <a:xfrm>
            <a:off x="132218" y="1356966"/>
            <a:ext cx="22842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24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Text2Drawing</a:t>
            </a:r>
          </a:p>
        </p:txBody>
      </p:sp>
    </p:spTree>
    <p:extLst>
      <p:ext uri="{BB962C8B-B14F-4D97-AF65-F5344CB8AC3E}">
        <p14:creationId xmlns:p14="http://schemas.microsoft.com/office/powerpoint/2010/main" val="2555753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관련 기술</a:t>
            </a:r>
            <a:endParaRPr lang="en-US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2E30E1C-5056-4FB9-A428-F32468727350}"/>
              </a:ext>
            </a:extLst>
          </p:cNvPr>
          <p:cNvSpPr/>
          <p:nvPr/>
        </p:nvSpPr>
        <p:spPr>
          <a:xfrm>
            <a:off x="2685500" y="5174269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dirty="0" err="1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CycleGAN</a:t>
            </a:r>
            <a:endParaRPr lang="en-US" altLang="ko-KR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1137ED9-36D8-45F9-BF18-EABE5669D592}"/>
              </a:ext>
            </a:extLst>
          </p:cNvPr>
          <p:cNvSpPr/>
          <p:nvPr/>
        </p:nvSpPr>
        <p:spPr>
          <a:xfrm>
            <a:off x="140684" y="1392695"/>
            <a:ext cx="2342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24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Style Transfer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41A3E5A-2FFF-4C28-B1D7-9C29527EE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72" y="2519445"/>
            <a:ext cx="5249836" cy="231867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7AB0F24-16E0-4C42-AAE1-65FBA1DA5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722" y="2183299"/>
            <a:ext cx="5144679" cy="299097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3724CB7B-CF07-4223-AA71-B3E1AD2CE979}"/>
              </a:ext>
            </a:extLst>
          </p:cNvPr>
          <p:cNvSpPr/>
          <p:nvPr/>
        </p:nvSpPr>
        <p:spPr>
          <a:xfrm>
            <a:off x="8620633" y="5174269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CUT</a:t>
            </a:r>
          </a:p>
        </p:txBody>
      </p:sp>
    </p:spTree>
    <p:extLst>
      <p:ext uri="{BB962C8B-B14F-4D97-AF65-F5344CB8AC3E}">
        <p14:creationId xmlns:p14="http://schemas.microsoft.com/office/powerpoint/2010/main" val="428009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문제점 </a:t>
            </a:r>
            <a:r>
              <a:rPr lang="en-US" altLang="ko-KR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/ </a:t>
            </a:r>
            <a:r>
              <a:rPr lang="ko-KR" altLang="en-US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해결 방안</a:t>
            </a:r>
            <a:endParaRPr lang="en-US" altLang="ko-KR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E3CEB0-BF24-48D2-AE01-78092433BEAF}"/>
              </a:ext>
            </a:extLst>
          </p:cNvPr>
          <p:cNvSpPr/>
          <p:nvPr/>
        </p:nvSpPr>
        <p:spPr>
          <a:xfrm>
            <a:off x="455800" y="2072891"/>
            <a:ext cx="109364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1. </a:t>
            </a:r>
            <a:r>
              <a:rPr lang="ko-KR" altLang="en-US" sz="24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인공지능 </a:t>
            </a:r>
            <a:r>
              <a:rPr lang="ko-KR" altLang="en-US" sz="2400" dirty="0">
                <a:solidFill>
                  <a:srgbClr val="FF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기술 난이도 </a:t>
            </a:r>
            <a:r>
              <a:rPr lang="ko-KR" altLang="en-US" sz="24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↑ </a:t>
            </a:r>
            <a:r>
              <a:rPr lang="en-US" altLang="ko-KR" sz="24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/ GPU </a:t>
            </a:r>
            <a:r>
              <a:rPr lang="ko-KR" altLang="en-US" sz="24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제한 문제</a:t>
            </a:r>
            <a:endParaRPr lang="en-US" altLang="ko-KR" sz="24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FA4F7A-39B7-42DF-ABF8-65C976ECEDB1}"/>
              </a:ext>
            </a:extLst>
          </p:cNvPr>
          <p:cNvSpPr/>
          <p:nvPr/>
        </p:nvSpPr>
        <p:spPr>
          <a:xfrm>
            <a:off x="455801" y="2935010"/>
            <a:ext cx="109364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2. </a:t>
            </a:r>
            <a:r>
              <a:rPr lang="ko-KR" altLang="en-US" sz="24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학습된 </a:t>
            </a:r>
            <a:r>
              <a:rPr lang="ko-KR" altLang="en-US" sz="2400" dirty="0">
                <a:solidFill>
                  <a:srgbClr val="FF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모델과 앱 간의 연동 </a:t>
            </a:r>
            <a:r>
              <a:rPr lang="ko-KR" altLang="en-US" sz="24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시 오류 가능성 ↑</a:t>
            </a:r>
            <a:endParaRPr lang="en-US" altLang="ko-KR" sz="24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2340B4-F4D4-4635-BE09-4184B306904E}"/>
              </a:ext>
            </a:extLst>
          </p:cNvPr>
          <p:cNvSpPr/>
          <p:nvPr/>
        </p:nvSpPr>
        <p:spPr>
          <a:xfrm>
            <a:off x="455800" y="1317793"/>
            <a:ext cx="9813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ko-KR" altLang="en-US" sz="24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문제점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7425697F-8F1B-4511-B195-2B58D12174E2}"/>
              </a:ext>
            </a:extLst>
          </p:cNvPr>
          <p:cNvSpPr/>
          <p:nvPr/>
        </p:nvSpPr>
        <p:spPr>
          <a:xfrm rot="5400000">
            <a:off x="6014979" y="-2232954"/>
            <a:ext cx="162043" cy="12192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D1C034-297A-469E-9085-F632B9998EDA}"/>
              </a:ext>
            </a:extLst>
          </p:cNvPr>
          <p:cNvSpPr/>
          <p:nvPr/>
        </p:nvSpPr>
        <p:spPr>
          <a:xfrm>
            <a:off x="455800" y="4214000"/>
            <a:ext cx="1524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ko-KR" altLang="en-US" sz="24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해결 방안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A58D59-D826-4D49-A7E1-B2588D7D61D1}"/>
              </a:ext>
            </a:extLst>
          </p:cNvPr>
          <p:cNvSpPr/>
          <p:nvPr/>
        </p:nvSpPr>
        <p:spPr>
          <a:xfrm>
            <a:off x="455799" y="4944723"/>
            <a:ext cx="109364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1. </a:t>
            </a:r>
            <a:r>
              <a:rPr lang="ko-KR" altLang="en-US" sz="24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학습된 모델 가져와 </a:t>
            </a:r>
            <a:r>
              <a:rPr lang="ko-KR" altLang="en-US" sz="2400" dirty="0">
                <a:solidFill>
                  <a:srgbClr val="FF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응용</a:t>
            </a:r>
            <a:endParaRPr lang="en-US" altLang="ko-KR" sz="2400" dirty="0">
              <a:solidFill>
                <a:srgbClr val="FF0000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71D051-51AE-4345-BABB-DA18EA81B139}"/>
              </a:ext>
            </a:extLst>
          </p:cNvPr>
          <p:cNvSpPr/>
          <p:nvPr/>
        </p:nvSpPr>
        <p:spPr>
          <a:xfrm>
            <a:off x="455800" y="5758580"/>
            <a:ext cx="109364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2. </a:t>
            </a:r>
            <a:r>
              <a:rPr lang="en-US" altLang="ko-KR" sz="2400" dirty="0">
                <a:solidFill>
                  <a:srgbClr val="FF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Firebase</a:t>
            </a:r>
            <a:r>
              <a:rPr lang="ko-KR" altLang="en-US" sz="2400" dirty="0">
                <a:solidFill>
                  <a:srgbClr val="FF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를 이용</a:t>
            </a:r>
            <a:r>
              <a:rPr lang="ko-KR" altLang="en-US" sz="24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한 빠른 </a:t>
            </a:r>
            <a:r>
              <a:rPr lang="en-US" altLang="ko-KR" sz="24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App </a:t>
            </a:r>
            <a:r>
              <a:rPr lang="ko-KR" altLang="en-US" sz="24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개발로 </a:t>
            </a:r>
            <a:r>
              <a:rPr lang="en-US" altLang="ko-KR" sz="24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Debugging</a:t>
            </a:r>
            <a:r>
              <a:rPr lang="ko-KR" altLang="en-US" sz="24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시간 확보</a:t>
            </a:r>
            <a:endParaRPr lang="en-US" altLang="ko-KR" sz="24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452236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5447</TotalTime>
  <Words>283</Words>
  <Application>Microsoft Office PowerPoint</Application>
  <PresentationFormat>와이드스크린</PresentationFormat>
  <Paragraphs>92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Amasis MT Pro Medium</vt:lpstr>
      <vt:lpstr>Arial Unicode MS</vt:lpstr>
      <vt:lpstr>경기천년제목 Bold</vt:lpstr>
      <vt:lpstr>경기천년제목V Bold</vt:lpstr>
      <vt:lpstr>맑은 고딕</vt:lpstr>
      <vt:lpstr>Arial</vt:lpstr>
      <vt:lpstr>Source Sans Pro ExtraLight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김영민</cp:lastModifiedBy>
  <cp:revision>136</cp:revision>
  <dcterms:created xsi:type="dcterms:W3CDTF">2018-04-24T17:14:44Z</dcterms:created>
  <dcterms:modified xsi:type="dcterms:W3CDTF">2021-11-30T13:08:30Z</dcterms:modified>
</cp:coreProperties>
</file>