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1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9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4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4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7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B02F-46D7-4BE5-BC1C-5B16643F230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4093-4F49-4B28-A258-FEC3FDBDE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5120" y="283886"/>
            <a:ext cx="8530087" cy="93786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상황인식 </a:t>
            </a:r>
            <a:r>
              <a:rPr lang="en-US" altLang="ko-KR" sz="3600" dirty="0" smtClean="0"/>
              <a:t>FLOW</a:t>
            </a:r>
            <a:endParaRPr lang="ko-KR" altLang="en-US" sz="3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6542" y="1086929"/>
            <a:ext cx="5888847" cy="1831705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53" y="1382657"/>
            <a:ext cx="2960810" cy="14364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9804" y="1723417"/>
            <a:ext cx="173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YOLOv5 + Optical flow + </a:t>
            </a:r>
          </a:p>
          <a:p>
            <a:r>
              <a:rPr lang="en-US" altLang="ko-KR" dirty="0" err="1" smtClean="0"/>
              <a:t>DeepSort</a:t>
            </a:r>
            <a:endParaRPr lang="ko-KR" altLang="en-US" dirty="0"/>
          </a:p>
        </p:txBody>
      </p:sp>
      <p:pic>
        <p:nvPicPr>
          <p:cNvPr id="3074" name="Picture 2" descr="해&quot;에 대한 꿈해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" y="1664006"/>
            <a:ext cx="929002" cy="8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7392838" y="1932317"/>
            <a:ext cx="1647645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040483" y="172341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Detection</a:t>
            </a:r>
          </a:p>
          <a:p>
            <a:pPr algn="ctr"/>
            <a:r>
              <a:rPr lang="en-US" altLang="ko-KR" dirty="0" smtClean="0"/>
              <a:t>Tracking</a:t>
            </a:r>
          </a:p>
          <a:p>
            <a:pPr algn="ctr"/>
            <a:r>
              <a:rPr lang="en-US" altLang="ko-KR" dirty="0" smtClean="0"/>
              <a:t>Motion Estimation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7392838" y="3481059"/>
            <a:ext cx="1647645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16543" y="331448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Distance </a:t>
            </a:r>
            <a:r>
              <a:rPr lang="en-US" altLang="ko-KR" dirty="0" smtClean="0"/>
              <a:t>Estimation</a:t>
            </a:r>
          </a:p>
          <a:p>
            <a:pPr algn="ctr"/>
            <a:r>
              <a:rPr lang="en-US" altLang="ko-KR" dirty="0" smtClean="0"/>
              <a:t>&amp;</a:t>
            </a:r>
          </a:p>
          <a:p>
            <a:pPr algn="ctr"/>
            <a:r>
              <a:rPr lang="en-US" altLang="ko-KR" dirty="0" smtClean="0"/>
              <a:t>Detection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0671" y="5009554"/>
            <a:ext cx="6830803" cy="1518248"/>
            <a:chOff x="84586" y="3282652"/>
            <a:chExt cx="6830803" cy="1518248"/>
          </a:xfrm>
        </p:grpSpPr>
        <p:grpSp>
          <p:nvGrpSpPr>
            <p:cNvPr id="2" name="그룹 1"/>
            <p:cNvGrpSpPr/>
            <p:nvPr/>
          </p:nvGrpSpPr>
          <p:grpSpPr>
            <a:xfrm>
              <a:off x="1025347" y="3282652"/>
              <a:ext cx="5890042" cy="1518248"/>
              <a:chOff x="1143000" y="5027223"/>
              <a:chExt cx="5890042" cy="1518248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143000" y="5027223"/>
                <a:ext cx="5890042" cy="1518248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4846" y="5103868"/>
                <a:ext cx="1951836" cy="1351662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259293" y="5181478"/>
                <a:ext cx="17339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Thermal Camera using YOLO</a:t>
                </a:r>
                <a:endParaRPr lang="ko-KR" altLang="en-US" dirty="0"/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86" y="3580720"/>
              <a:ext cx="848745" cy="645111"/>
            </a:xfrm>
            <a:prstGeom prst="rect">
              <a:avLst/>
            </a:prstGeom>
          </p:spPr>
        </p:pic>
      </p:grpSp>
      <p:sp>
        <p:nvSpPr>
          <p:cNvPr id="25" name="오른쪽 화살표 24"/>
          <p:cNvSpPr/>
          <p:nvPr/>
        </p:nvSpPr>
        <p:spPr>
          <a:xfrm>
            <a:off x="7329578" y="5488320"/>
            <a:ext cx="1647645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32499" y="532058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Detection</a:t>
            </a:r>
          </a:p>
          <a:p>
            <a:pPr algn="ctr"/>
            <a:r>
              <a:rPr lang="en-US" altLang="ko-KR" dirty="0" smtClean="0"/>
              <a:t>When Bad weather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26542" y="2931931"/>
            <a:ext cx="5888847" cy="2077623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056" y="2995279"/>
            <a:ext cx="1958911" cy="2002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52224" y="3761417"/>
            <a:ext cx="229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Using Lidar Data</a:t>
            </a:r>
            <a:endParaRPr lang="ko-KR" altLang="en-US" dirty="0"/>
          </a:p>
        </p:txBody>
      </p:sp>
      <p:sp>
        <p:nvSpPr>
          <p:cNvPr id="29" name="위쪽/아래쪽 화살표 28"/>
          <p:cNvSpPr/>
          <p:nvPr/>
        </p:nvSpPr>
        <p:spPr>
          <a:xfrm>
            <a:off x="5881635" y="2658052"/>
            <a:ext cx="329384" cy="6540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7478" y="4694573"/>
            <a:ext cx="329384" cy="6540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Machine Icon 36905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0886"/>
            <a:ext cx="1034033" cy="10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98102" cy="1325563"/>
          </a:xfrm>
        </p:spPr>
        <p:txBody>
          <a:bodyPr/>
          <a:lstStyle/>
          <a:p>
            <a:r>
              <a:rPr lang="ko-KR" altLang="en-US" dirty="0" smtClean="0"/>
              <a:t>실시간 객체 탐지 및 추적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0" y="2005570"/>
            <a:ext cx="3285518" cy="1649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4898" y="1570008"/>
            <a:ext cx="272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YOLOv5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2" y="4538910"/>
            <a:ext cx="3503733" cy="196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6781" y="4169578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DeepSort</a:t>
            </a:r>
            <a:endParaRPr lang="ko-KR" altLang="en-US" dirty="0"/>
          </a:p>
        </p:txBody>
      </p:sp>
      <p:sp>
        <p:nvSpPr>
          <p:cNvPr id="10" name="덧셈 기호 9"/>
          <p:cNvSpPr/>
          <p:nvPr/>
        </p:nvSpPr>
        <p:spPr>
          <a:xfrm>
            <a:off x="1759788" y="3690672"/>
            <a:ext cx="629729" cy="5577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78" y="2439816"/>
            <a:ext cx="4994814" cy="264976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387251" y="3312543"/>
            <a:ext cx="900741" cy="793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이동 방향 예측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0820" y="1808989"/>
            <a:ext cx="2122098" cy="168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Lidar</a:t>
            </a:r>
            <a:endParaRPr lang="en-US" altLang="ko-KR" dirty="0"/>
          </a:p>
          <a:p>
            <a:pPr algn="ctr"/>
            <a:r>
              <a:rPr lang="ko-KR" altLang="en-US" dirty="0" smtClean="0"/>
              <a:t>거리 사진</a:t>
            </a:r>
            <a:endParaRPr lang="ko-KR" altLang="en-US" dirty="0"/>
          </a:p>
        </p:txBody>
      </p:sp>
      <p:sp>
        <p:nvSpPr>
          <p:cNvPr id="5" name="덧셈 기호 4"/>
          <p:cNvSpPr/>
          <p:nvPr/>
        </p:nvSpPr>
        <p:spPr>
          <a:xfrm>
            <a:off x="2485931" y="2217540"/>
            <a:ext cx="1199071" cy="9575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516" y="1601207"/>
            <a:ext cx="2881401" cy="2190198"/>
          </a:xfrm>
          <a:prstGeom prst="rect">
            <a:avLst/>
          </a:prstGeom>
        </p:spPr>
      </p:pic>
      <p:sp>
        <p:nvSpPr>
          <p:cNvPr id="7" name="뺄셈 기호 6"/>
          <p:cNvSpPr/>
          <p:nvPr/>
        </p:nvSpPr>
        <p:spPr>
          <a:xfrm>
            <a:off x="6318300" y="2136792"/>
            <a:ext cx="1311215" cy="10265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89646" y="123187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Optical Flow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791" y="2046249"/>
            <a:ext cx="4244350" cy="12076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27872" y="1584782"/>
            <a:ext cx="254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Ego motion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120" y="4125496"/>
            <a:ext cx="4251385" cy="2300673"/>
          </a:xfrm>
          <a:prstGeom prst="rect">
            <a:avLst/>
          </a:prstGeom>
        </p:spPr>
      </p:pic>
      <p:sp>
        <p:nvSpPr>
          <p:cNvPr id="13" name="등호 12"/>
          <p:cNvSpPr/>
          <p:nvPr/>
        </p:nvSpPr>
        <p:spPr>
          <a:xfrm>
            <a:off x="2907103" y="4615132"/>
            <a:ext cx="1155939" cy="10955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3683" y="662630"/>
            <a:ext cx="10297783" cy="5253219"/>
            <a:chOff x="215660" y="715610"/>
            <a:chExt cx="10297783" cy="5253219"/>
          </a:xfrm>
        </p:grpSpPr>
        <p:grpSp>
          <p:nvGrpSpPr>
            <p:cNvPr id="10" name="그룹 9"/>
            <p:cNvGrpSpPr/>
            <p:nvPr/>
          </p:nvGrpSpPr>
          <p:grpSpPr>
            <a:xfrm>
              <a:off x="215660" y="1078300"/>
              <a:ext cx="3786996" cy="1147314"/>
              <a:chOff x="1035170" y="276044"/>
              <a:chExt cx="3786996" cy="1147314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035170" y="276044"/>
                <a:ext cx="2372264" cy="1147314"/>
                <a:chOff x="1017917" y="672860"/>
                <a:chExt cx="2372264" cy="1147314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1017917" y="672860"/>
                  <a:ext cx="2372264" cy="1147314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404022" y="923351"/>
                  <a:ext cx="16000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Camera Topic</a:t>
                  </a:r>
                </a:p>
                <a:p>
                  <a:pPr algn="ctr"/>
                  <a:r>
                    <a:rPr lang="en-US" altLang="ko-KR" dirty="0" smtClean="0"/>
                    <a:t>Lidar Topic</a:t>
                  </a:r>
                </a:p>
              </p:txBody>
            </p:sp>
          </p:grpSp>
          <p:cxnSp>
            <p:nvCxnSpPr>
              <p:cNvPr id="7" name="직선 화살표 연결선 6"/>
              <p:cNvCxnSpPr>
                <a:stCxn id="4" idx="3"/>
              </p:cNvCxnSpPr>
              <p:nvPr/>
            </p:nvCxnSpPr>
            <p:spPr>
              <a:xfrm flipV="1">
                <a:off x="3407434" y="845388"/>
                <a:ext cx="1414732" cy="4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타원 7"/>
            <p:cNvSpPr/>
            <p:nvPr/>
          </p:nvSpPr>
          <p:spPr>
            <a:xfrm>
              <a:off x="4032848" y="715610"/>
              <a:ext cx="2415397" cy="1532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Thermal Camera </a:t>
              </a:r>
              <a:r>
                <a:rPr lang="en-US" altLang="ko-KR" sz="1400" dirty="0" smtClean="0"/>
                <a:t>&amp; </a:t>
              </a:r>
              <a:r>
                <a:rPr lang="en-US" altLang="ko-KR" sz="1400" dirty="0" smtClean="0"/>
                <a:t>Lidar Sensor Algorithm</a:t>
              </a:r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4610817" y="2291610"/>
              <a:ext cx="1130061" cy="996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7389" y="5322498"/>
              <a:ext cx="1177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9478" y="1339867"/>
              <a:ext cx="1526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Image_topic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6949" y="1695737"/>
              <a:ext cx="15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PointCloud_topic</a:t>
              </a:r>
              <a:endParaRPr lang="ko-KR" altLang="en-US" sz="1400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6594895" y="1489442"/>
              <a:ext cx="1414732" cy="4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65267" y="1181665"/>
              <a:ext cx="1073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TTC topic</a:t>
              </a:r>
              <a:endParaRPr lang="ko-KR" altLang="en-US" sz="14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141179" y="965951"/>
              <a:ext cx="2372264" cy="1147314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6677" y="1354942"/>
              <a:ext cx="1821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Warning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Alram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3683" y="293298"/>
            <a:ext cx="35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날씨가 </a:t>
            </a:r>
            <a:r>
              <a:rPr lang="ko-KR" altLang="en-US" dirty="0" err="1" smtClean="0"/>
              <a:t>안좋을</a:t>
            </a:r>
            <a:r>
              <a:rPr lang="ko-KR" altLang="en-US" dirty="0" smtClean="0"/>
              <a:t> 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2326" y="4259593"/>
            <a:ext cx="220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Tracking</a:t>
            </a:r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Motion Estimation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7687214" y="4209494"/>
            <a:ext cx="460436" cy="7465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0" y="3511981"/>
            <a:ext cx="1376901" cy="11796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7365" y="3219458"/>
            <a:ext cx="19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이미지의 객체 인식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8" y="5311427"/>
            <a:ext cx="2217584" cy="9559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1102" y="4905924"/>
            <a:ext cx="259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Lidar</a:t>
            </a:r>
            <a:r>
              <a:rPr lang="ko-KR" altLang="en-US" sz="1400" dirty="0" smtClean="0"/>
              <a:t>의 객체 인식 정보</a:t>
            </a:r>
            <a:endParaRPr lang="ko-KR" altLang="en-US" sz="1400" dirty="0"/>
          </a:p>
        </p:txBody>
      </p:sp>
      <p:sp>
        <p:nvSpPr>
          <p:cNvPr id="20" name="덧셈 기호 19"/>
          <p:cNvSpPr/>
          <p:nvPr/>
        </p:nvSpPr>
        <p:spPr>
          <a:xfrm>
            <a:off x="2977694" y="5460664"/>
            <a:ext cx="643244" cy="61710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20938" y="5374257"/>
            <a:ext cx="1503153" cy="89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Lidar </a:t>
            </a:r>
            <a:r>
              <a:rPr lang="ko-KR" altLang="en-US" dirty="0" smtClean="0"/>
              <a:t>거리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그림 추가</a:t>
            </a:r>
            <a:endParaRPr lang="ko-KR" altLang="en-US" dirty="0"/>
          </a:p>
        </p:txBody>
      </p:sp>
      <p:sp>
        <p:nvSpPr>
          <p:cNvPr id="22" name="원호 21"/>
          <p:cNvSpPr/>
          <p:nvPr/>
        </p:nvSpPr>
        <p:spPr>
          <a:xfrm>
            <a:off x="2484408" y="4101787"/>
            <a:ext cx="1796450" cy="1250253"/>
          </a:xfrm>
          <a:prstGeom prst="arc">
            <a:avLst>
              <a:gd name="adj1" fmla="val 13465962"/>
              <a:gd name="adj2" fmla="val 3898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140679" y="4311909"/>
            <a:ext cx="608161" cy="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22165" y="4101787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Cross checking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4" y="1966734"/>
            <a:ext cx="5716156" cy="387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9517" y="2035834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Status : Safe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16" y="1949273"/>
            <a:ext cx="6010749" cy="38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1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91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상황인식 FLOW</vt:lpstr>
      <vt:lpstr>실시간 객체 탐지 및 추적</vt:lpstr>
      <vt:lpstr>객체의 이동 방향 예측</vt:lpstr>
      <vt:lpstr>PowerPoint 프레젠테이션</vt:lpstr>
      <vt:lpstr>예상 결과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영민</dc:creator>
  <cp:lastModifiedBy>김 영민</cp:lastModifiedBy>
  <cp:revision>17</cp:revision>
  <dcterms:created xsi:type="dcterms:W3CDTF">2021-01-18T13:30:07Z</dcterms:created>
  <dcterms:modified xsi:type="dcterms:W3CDTF">2021-01-20T15:26:22Z</dcterms:modified>
</cp:coreProperties>
</file>