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4757-AA4B-4550-87DB-ED12BC5E1841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4C611-848B-4B3A-AB53-4F08DF9A2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85800"/>
            <a:ext cx="30384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82173" y="3094008"/>
            <a:ext cx="1447800" cy="2286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57600" y="2743200"/>
            <a:ext cx="0" cy="36806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94100" y="2791604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latin typeface="Gibson" pitchFamily="50" charset="0"/>
              </a:rPr>
              <a:t>Decrease margins</a:t>
            </a:r>
            <a:endParaRPr lang="en-US" sz="1100" dirty="0">
              <a:solidFill>
                <a:schemeClr val="tx2"/>
              </a:solidFill>
              <a:latin typeface="Gibson" pitchFamily="50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1636144"/>
            <a:ext cx="0" cy="4974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79800" y="1739900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latin typeface="Gibson" pitchFamily="50" charset="0"/>
              </a:rPr>
              <a:t>Decrease margins</a:t>
            </a:r>
            <a:endParaRPr lang="en-US" sz="1100" dirty="0">
              <a:solidFill>
                <a:schemeClr val="tx2"/>
              </a:solidFill>
              <a:latin typeface="Gibson" pitchFamily="50" charset="0"/>
            </a:endParaRPr>
          </a:p>
        </p:txBody>
      </p:sp>
      <p:pic>
        <p:nvPicPr>
          <p:cNvPr id="14" name="Picture 13" descr="Phon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685800"/>
            <a:ext cx="3019425" cy="543877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057400" y="3124200"/>
            <a:ext cx="5334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0" y="2895600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Gibson" pitchFamily="50" charset="0"/>
              </a:rPr>
              <a:t>Decrease</a:t>
            </a:r>
            <a:r>
              <a:rPr lang="en-US" sz="900" dirty="0" smtClean="0">
                <a:solidFill>
                  <a:schemeClr val="tx2"/>
                </a:solidFill>
                <a:latin typeface="Gibson" pitchFamily="50" charset="0"/>
              </a:rPr>
              <a:t> Size</a:t>
            </a:r>
            <a:endParaRPr lang="en-US" sz="900" dirty="0">
              <a:solidFill>
                <a:schemeClr val="tx2"/>
              </a:solidFill>
              <a:latin typeface="Gibson" pitchFamily="50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05000" y="2362200"/>
            <a:ext cx="5334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4000" y="2133600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Gibson" pitchFamily="50" charset="0"/>
              </a:rPr>
              <a:t>Increase</a:t>
            </a:r>
            <a:r>
              <a:rPr lang="en-US" sz="900" dirty="0" smtClean="0">
                <a:solidFill>
                  <a:schemeClr val="tx2"/>
                </a:solidFill>
                <a:latin typeface="Gibson" pitchFamily="50" charset="0"/>
              </a:rPr>
              <a:t> Size</a:t>
            </a:r>
            <a:endParaRPr lang="en-US" sz="900" dirty="0">
              <a:solidFill>
                <a:schemeClr val="tx2"/>
              </a:solidFill>
              <a:latin typeface="Gibson" pitchFamily="5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400" y="2133600"/>
            <a:ext cx="1828800" cy="6096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der_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400" y="1295400"/>
            <a:ext cx="9144000" cy="41849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81000"/>
            <a:ext cx="4352925" cy="271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Pvertic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57200"/>
            <a:ext cx="3467100" cy="4648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505200" y="1066800"/>
            <a:ext cx="0" cy="320040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657600" y="1066800"/>
            <a:ext cx="0" cy="259080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57600" y="2133600"/>
            <a:ext cx="6655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latin typeface="Gibson" pitchFamily="50" charset="0"/>
              </a:rPr>
              <a:t>Shrink </a:t>
            </a:r>
          </a:p>
          <a:p>
            <a:r>
              <a:rPr lang="en-US" sz="1100" dirty="0" smtClean="0">
                <a:solidFill>
                  <a:schemeClr val="tx2"/>
                </a:solidFill>
                <a:latin typeface="Gibson" pitchFamily="50" charset="0"/>
              </a:rPr>
              <a:t>Vertical </a:t>
            </a:r>
          </a:p>
          <a:p>
            <a:r>
              <a:rPr lang="en-US" sz="1100" dirty="0" smtClean="0">
                <a:solidFill>
                  <a:schemeClr val="tx2"/>
                </a:solidFill>
                <a:latin typeface="Gibson" pitchFamily="50" charset="0"/>
              </a:rPr>
              <a:t>Height</a:t>
            </a:r>
            <a:endParaRPr lang="en-US" sz="1100" dirty="0">
              <a:solidFill>
                <a:schemeClr val="tx2"/>
              </a:solidFill>
              <a:latin typeface="Gibson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800" y="2362200"/>
            <a:ext cx="1752600" cy="31432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34200" y="2667000"/>
            <a:ext cx="0" cy="106680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0400" y="3200400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latin typeface="Gibson" pitchFamily="50" charset="0"/>
              </a:rPr>
              <a:t>Captions for</a:t>
            </a:r>
          </a:p>
          <a:p>
            <a:r>
              <a:rPr lang="en-US" sz="1100" dirty="0" smtClean="0">
                <a:solidFill>
                  <a:schemeClr val="tx2"/>
                </a:solidFill>
                <a:latin typeface="Gibson" pitchFamily="50" charset="0"/>
              </a:rPr>
              <a:t>Elements</a:t>
            </a:r>
            <a:endParaRPr lang="en-US" sz="1100" dirty="0">
              <a:solidFill>
                <a:schemeClr val="tx2"/>
              </a:solidFill>
              <a:latin typeface="Gibson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otefu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9171"/>
            <a:ext cx="9144000" cy="4459657"/>
          </a:xfrm>
          <a:prstGeom prst="rect">
            <a:avLst/>
          </a:prstGeom>
        </p:spPr>
      </p:pic>
      <p:pic>
        <p:nvPicPr>
          <p:cNvPr id="3" name="Picture 2" descr="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9144000" cy="44596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62175" y="2590800"/>
            <a:ext cx="581025" cy="5715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400" y="2895600"/>
            <a:ext cx="838200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4400" y="2590800"/>
            <a:ext cx="882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Gibson" pitchFamily="50" charset="0"/>
              </a:rPr>
              <a:t>Drop Caps</a:t>
            </a:r>
            <a:endParaRPr lang="en-US" sz="1200" dirty="0">
              <a:solidFill>
                <a:srgbClr val="C00000"/>
              </a:solidFill>
              <a:latin typeface="Gibson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905000"/>
            <a:ext cx="8839200" cy="5715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229600" y="2514600"/>
            <a:ext cx="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61130" y="2895600"/>
            <a:ext cx="64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Gibson" pitchFamily="50" charset="0"/>
              </a:rPr>
              <a:t>Delete 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Gibson" pitchFamily="50" charset="0"/>
              </a:rPr>
              <a:t>Gray 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Gibson" pitchFamily="50" charset="0"/>
              </a:rPr>
              <a:t>Line</a:t>
            </a:r>
            <a:endParaRPr lang="en-US" sz="1200" dirty="0">
              <a:solidFill>
                <a:schemeClr val="tx2"/>
              </a:solidFill>
              <a:latin typeface="Gibson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5025" y="2533649"/>
            <a:ext cx="4895850" cy="333375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10400" y="5257800"/>
            <a:ext cx="1219200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2800" y="4953000"/>
            <a:ext cx="1126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Gibson" pitchFamily="50" charset="0"/>
              </a:rPr>
              <a:t>Text Container</a:t>
            </a:r>
            <a:endParaRPr lang="en-US" sz="1200" dirty="0">
              <a:solidFill>
                <a:schemeClr val="tx2"/>
              </a:solidFill>
              <a:latin typeface="Gibson" pitchFamily="50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0" y="4191000"/>
            <a:ext cx="205740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6318" y="3886200"/>
            <a:ext cx="16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Gibson" pitchFamily="50" charset="0"/>
              </a:rPr>
              <a:t>Margins at auto setting</a:t>
            </a:r>
            <a:endParaRPr lang="en-US" sz="1200" dirty="0">
              <a:solidFill>
                <a:schemeClr val="tx2"/>
              </a:solidFill>
              <a:latin typeface="Gibson" pitchFamily="50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008882" y="4191000"/>
            <a:ext cx="205740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15200" y="3886200"/>
            <a:ext cx="16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Gibson" pitchFamily="50" charset="0"/>
              </a:rPr>
              <a:t>Margins at auto setting</a:t>
            </a:r>
            <a:endParaRPr lang="en-US" sz="1200" dirty="0">
              <a:solidFill>
                <a:schemeClr val="tx2"/>
              </a:solidFill>
              <a:latin typeface="Gibson" pitchFamily="5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otes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410808"/>
            <a:ext cx="3796703" cy="1865792"/>
          </a:xfrm>
          <a:prstGeom prst="rect">
            <a:avLst/>
          </a:prstGeom>
        </p:spPr>
      </p:pic>
      <p:pic>
        <p:nvPicPr>
          <p:cNvPr id="3" name="Picture 2" descr="Quotefu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429001"/>
            <a:ext cx="3905978" cy="1905000"/>
          </a:xfrm>
          <a:prstGeom prst="rect">
            <a:avLst/>
          </a:prstGeom>
        </p:spPr>
      </p:pic>
      <p:pic>
        <p:nvPicPr>
          <p:cNvPr id="4" name="Picture 3" descr="Quotesid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1371600"/>
            <a:ext cx="3733800" cy="17627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7400" y="2096608"/>
            <a:ext cx="838200" cy="6096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2057400"/>
            <a:ext cx="857250" cy="6477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5375" y="3895725"/>
            <a:ext cx="2019300" cy="5619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6" idx="3"/>
          </p:cNvCxnSpPr>
          <p:nvPr/>
        </p:nvCxnSpPr>
        <p:spPr>
          <a:xfrm>
            <a:off x="3219450" y="2381250"/>
            <a:ext cx="1428750" cy="1962150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48200" y="2381250"/>
            <a:ext cx="12287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24200" y="4343400"/>
            <a:ext cx="152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24400" y="4343400"/>
            <a:ext cx="1946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Gibson" pitchFamily="50" charset="0"/>
              </a:rPr>
              <a:t>Easily embeddable quotes </a:t>
            </a:r>
            <a:endParaRPr lang="en-US" sz="1200" dirty="0">
              <a:solidFill>
                <a:srgbClr val="C00000"/>
              </a:solidFill>
              <a:latin typeface="Gibson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44530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990600"/>
            <a:ext cx="7620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latin typeface="Gibson Light" pitchFamily="50" charset="0"/>
              </a:rPr>
              <a:t>BE PREPARED FOR HIGH RESOLUTIONS</a:t>
            </a:r>
            <a:endParaRPr lang="en-US" sz="2800" b="1" dirty="0">
              <a:latin typeface="Gibson Light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971800"/>
            <a:ext cx="3505200" cy="8382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Wenhao Du</dc:creator>
  <cp:lastModifiedBy>Wenhao Du</cp:lastModifiedBy>
  <cp:revision>5</cp:revision>
  <dcterms:created xsi:type="dcterms:W3CDTF">2016-07-22T18:45:59Z</dcterms:created>
  <dcterms:modified xsi:type="dcterms:W3CDTF">2016-07-22T19:17:15Z</dcterms:modified>
</cp:coreProperties>
</file>