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3d1cc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3d1cc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0ca37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0ca37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694" y="992675"/>
            <a:ext cx="771000" cy="36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454194" y="1358675"/>
            <a:ext cx="5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126229" y="1528231"/>
            <a:ext cx="724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6479" y="1921075"/>
            <a:ext cx="4017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59623" y="1921075"/>
            <a:ext cx="4143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908425" y="22771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3836613" y="1018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</a:t>
            </a:r>
            <a:r>
              <a:rPr lang="en" sz="1000"/>
              <a:t>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86000" y="2461113"/>
            <a:ext cx="14826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3246">
            <a:off x="2803811" y="1265213"/>
            <a:ext cx="9531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rot="5400000">
            <a:off x="1157325" y="1889575"/>
            <a:ext cx="804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2904374" y="2062985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Filtered Search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 rot="-2877892">
            <a:off x="3927422" y="1677935"/>
            <a:ext cx="746431" cy="28080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Combine Filters</a:t>
            </a:r>
            <a:endParaRPr sz="400"/>
          </a:p>
        </p:txBody>
      </p:sp>
      <p:sp>
        <p:nvSpPr>
          <p:cNvPr id="84" name="Google Shape;84;p15"/>
          <p:cNvSpPr/>
          <p:nvPr/>
        </p:nvSpPr>
        <p:spPr>
          <a:xfrm rot="10758872">
            <a:off x="6881018" y="2769934"/>
            <a:ext cx="902765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-5396108">
            <a:off x="2879654" y="310447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flipH="1" rot="-5396110">
            <a:off x="3285292" y="30972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7" name="Google Shape;87;p15"/>
          <p:cNvSpPr/>
          <p:nvPr/>
        </p:nvSpPr>
        <p:spPr>
          <a:xfrm>
            <a:off x="1287425" y="115256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4988400" y="3139450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 rot="-9846167">
            <a:off x="5312786" y="1164225"/>
            <a:ext cx="392096" cy="308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9409946">
            <a:off x="4410733" y="2392111"/>
            <a:ext cx="509377" cy="308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88250" y="232690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107350" y="2341987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4891650" y="2669113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4" name="Google Shape;94;p15"/>
          <p:cNvSpPr/>
          <p:nvPr/>
        </p:nvSpPr>
        <p:spPr>
          <a:xfrm>
            <a:off x="5755125" y="892225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5831250" y="125665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6" name="Google Shape;96;p15"/>
          <p:cNvSpPr/>
          <p:nvPr/>
        </p:nvSpPr>
        <p:spPr>
          <a:xfrm>
            <a:off x="6501225" y="892225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6681450" y="1182600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>
            <a:off x="5888250" y="1687938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6827850" y="161380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9350" y="3228175"/>
            <a:ext cx="11442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Watched</a:t>
            </a:r>
            <a:endParaRPr sz="1200"/>
          </a:p>
        </p:txBody>
      </p:sp>
      <p:sp>
        <p:nvSpPr>
          <p:cNvPr id="101" name="Google Shape;101;p15"/>
          <p:cNvSpPr/>
          <p:nvPr/>
        </p:nvSpPr>
        <p:spPr>
          <a:xfrm>
            <a:off x="1028450" y="3430825"/>
            <a:ext cx="1212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Watching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1924025" y="315475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Watch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5781825" y="322815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4" name="Google Shape;104;p15"/>
          <p:cNvSpPr/>
          <p:nvPr/>
        </p:nvSpPr>
        <p:spPr>
          <a:xfrm rot="5359747">
            <a:off x="1460460" y="3163922"/>
            <a:ext cx="256218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832150" y="2777525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106" name="Google Shape;106;p15"/>
          <p:cNvSpPr/>
          <p:nvPr/>
        </p:nvSpPr>
        <p:spPr>
          <a:xfrm rot="7461597">
            <a:off x="584181" y="2957009"/>
            <a:ext cx="256206" cy="21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2936417">
            <a:off x="2183493" y="2929302"/>
            <a:ext cx="256225" cy="210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056175" y="40344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Customization</a:t>
            </a:r>
            <a:endParaRPr sz="800"/>
          </a:p>
        </p:txBody>
      </p:sp>
      <p:sp>
        <p:nvSpPr>
          <p:cNvPr id="109" name="Google Shape;109;p15"/>
          <p:cNvSpPr/>
          <p:nvPr/>
        </p:nvSpPr>
        <p:spPr>
          <a:xfrm rot="5407894">
            <a:off x="2197472" y="1746075"/>
            <a:ext cx="783902" cy="5595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 Bar</a:t>
            </a:r>
            <a:endParaRPr sz="400"/>
          </a:p>
        </p:txBody>
      </p:sp>
      <p:sp>
        <p:nvSpPr>
          <p:cNvPr id="110" name="Google Shape;110;p15"/>
          <p:cNvSpPr/>
          <p:nvPr/>
        </p:nvSpPr>
        <p:spPr>
          <a:xfrm flipH="1">
            <a:off x="365750" y="3652325"/>
            <a:ext cx="2598300" cy="64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38690">
            <a:off x="2297556" y="3705325"/>
            <a:ext cx="53313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5440924">
            <a:off x="1533631" y="3875624"/>
            <a:ext cx="20161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5400000">
            <a:off x="6110400" y="1887875"/>
            <a:ext cx="1029300" cy="40479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-5400000">
            <a:off x="7747100" y="1275625"/>
            <a:ext cx="857400" cy="8484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926163" y="1318325"/>
            <a:ext cx="309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24525" y="320275"/>
            <a:ext cx="44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19875" y="1722375"/>
            <a:ext cx="7527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22" name="Google Shape;122;p16"/>
          <p:cNvSpPr/>
          <p:nvPr/>
        </p:nvSpPr>
        <p:spPr>
          <a:xfrm>
            <a:off x="955975" y="2723325"/>
            <a:ext cx="9132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Delete</a:t>
            </a:r>
            <a:endParaRPr sz="600"/>
          </a:p>
        </p:txBody>
      </p:sp>
      <p:sp>
        <p:nvSpPr>
          <p:cNvPr id="123" name="Google Shape;123;p16"/>
          <p:cNvSpPr/>
          <p:nvPr/>
        </p:nvSpPr>
        <p:spPr>
          <a:xfrm>
            <a:off x="1020525" y="2048200"/>
            <a:ext cx="8127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</a:t>
            </a:r>
            <a:endParaRPr sz="600"/>
          </a:p>
        </p:txBody>
      </p:sp>
      <p:sp>
        <p:nvSpPr>
          <p:cNvPr id="124" name="Google Shape;124;p16"/>
          <p:cNvSpPr/>
          <p:nvPr/>
        </p:nvSpPr>
        <p:spPr>
          <a:xfrm>
            <a:off x="7743200" y="1332488"/>
            <a:ext cx="10422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Can Combine</a:t>
            </a:r>
            <a:endParaRPr sz="600"/>
          </a:p>
        </p:txBody>
      </p:sp>
      <p:sp>
        <p:nvSpPr>
          <p:cNvPr id="125" name="Google Shape;125;p16"/>
          <p:cNvSpPr/>
          <p:nvPr/>
        </p:nvSpPr>
        <p:spPr>
          <a:xfrm>
            <a:off x="1523775" y="1198550"/>
            <a:ext cx="10230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</a:t>
            </a:r>
            <a:endParaRPr sz="800"/>
          </a:p>
        </p:txBody>
      </p:sp>
      <p:sp>
        <p:nvSpPr>
          <p:cNvPr id="126" name="Google Shape;126;p16"/>
          <p:cNvSpPr/>
          <p:nvPr/>
        </p:nvSpPr>
        <p:spPr>
          <a:xfrm>
            <a:off x="456225" y="1100525"/>
            <a:ext cx="4800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nterface</a:t>
            </a:r>
            <a:endParaRPr sz="600"/>
          </a:p>
        </p:txBody>
      </p:sp>
      <p:sp>
        <p:nvSpPr>
          <p:cNvPr id="127" name="Google Shape;127;p16"/>
          <p:cNvSpPr/>
          <p:nvPr/>
        </p:nvSpPr>
        <p:spPr>
          <a:xfrm>
            <a:off x="636225" y="1514950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6225" y="203838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1925" y="285307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u_list</a:t>
            </a:r>
            <a:endParaRPr sz="600"/>
          </a:p>
        </p:txBody>
      </p:sp>
      <p:sp>
        <p:nvSpPr>
          <p:cNvPr id="130" name="Google Shape;130;p16"/>
          <p:cNvSpPr/>
          <p:nvPr/>
        </p:nvSpPr>
        <p:spPr>
          <a:xfrm>
            <a:off x="289875" y="3071575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u_movie_id</a:t>
            </a:r>
            <a:endParaRPr sz="600"/>
          </a:p>
        </p:txBody>
      </p:sp>
      <p:sp>
        <p:nvSpPr>
          <p:cNvPr id="131" name="Google Shape;131;p16"/>
          <p:cNvSpPr/>
          <p:nvPr/>
        </p:nvSpPr>
        <p:spPr>
          <a:xfrm>
            <a:off x="309225" y="32910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u_ratings</a:t>
            </a:r>
            <a:endParaRPr sz="600"/>
          </a:p>
        </p:txBody>
      </p:sp>
      <p:sp>
        <p:nvSpPr>
          <p:cNvPr id="132" name="Google Shape;132;p16"/>
          <p:cNvSpPr/>
          <p:nvPr/>
        </p:nvSpPr>
        <p:spPr>
          <a:xfrm>
            <a:off x="309225" y="35243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u_genre</a:t>
            </a:r>
            <a:endParaRPr sz="600"/>
          </a:p>
        </p:txBody>
      </p:sp>
      <p:sp>
        <p:nvSpPr>
          <p:cNvPr id="133" name="Google Shape;133;p16"/>
          <p:cNvSpPr/>
          <p:nvPr/>
        </p:nvSpPr>
        <p:spPr>
          <a:xfrm>
            <a:off x="309225" y="374383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u_director</a:t>
            </a:r>
            <a:endParaRPr sz="600"/>
          </a:p>
        </p:txBody>
      </p:sp>
      <p:sp>
        <p:nvSpPr>
          <p:cNvPr id="134" name="Google Shape;134;p16"/>
          <p:cNvSpPr/>
          <p:nvPr/>
        </p:nvSpPr>
        <p:spPr>
          <a:xfrm>
            <a:off x="309225" y="3963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35" name="Google Shape;135;p16"/>
          <p:cNvSpPr/>
          <p:nvPr/>
        </p:nvSpPr>
        <p:spPr>
          <a:xfrm>
            <a:off x="494625" y="22424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List</a:t>
            </a:r>
            <a:endParaRPr sz="600"/>
          </a:p>
        </p:txBody>
      </p:sp>
      <p:sp>
        <p:nvSpPr>
          <p:cNvPr id="136" name="Google Shape;136;p16"/>
          <p:cNvSpPr/>
          <p:nvPr/>
        </p:nvSpPr>
        <p:spPr>
          <a:xfrm>
            <a:off x="4449350" y="731225"/>
            <a:ext cx="403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Genre </a:t>
            </a:r>
            <a:endParaRPr sz="600"/>
          </a:p>
        </p:txBody>
      </p:sp>
      <p:sp>
        <p:nvSpPr>
          <p:cNvPr id="137" name="Google Shape;137;p16"/>
          <p:cNvSpPr/>
          <p:nvPr/>
        </p:nvSpPr>
        <p:spPr>
          <a:xfrm>
            <a:off x="636225" y="2634575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36225" y="2274600"/>
            <a:ext cx="534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352450" y="243570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309225" y="41828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u_year</a:t>
            </a:r>
            <a:endParaRPr sz="600"/>
          </a:p>
        </p:txBody>
      </p:sp>
      <p:sp>
        <p:nvSpPr>
          <p:cNvPr id="141" name="Google Shape;141;p16"/>
          <p:cNvSpPr/>
          <p:nvPr/>
        </p:nvSpPr>
        <p:spPr>
          <a:xfrm>
            <a:off x="309225" y="44024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u_title</a:t>
            </a:r>
            <a:endParaRPr sz="600"/>
          </a:p>
        </p:txBody>
      </p:sp>
      <p:sp>
        <p:nvSpPr>
          <p:cNvPr id="142" name="Google Shape;142;p16"/>
          <p:cNvSpPr/>
          <p:nvPr/>
        </p:nvSpPr>
        <p:spPr>
          <a:xfrm>
            <a:off x="1869175" y="2078150"/>
            <a:ext cx="6648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4218479">
            <a:off x="1365012" y="3054139"/>
            <a:ext cx="181622" cy="1278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05313" y="32317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45" name="Google Shape;145;p16"/>
          <p:cNvSpPr/>
          <p:nvPr/>
        </p:nvSpPr>
        <p:spPr>
          <a:xfrm>
            <a:off x="1193263" y="3467863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46" name="Google Shape;146;p16"/>
          <p:cNvSpPr/>
          <p:nvPr/>
        </p:nvSpPr>
        <p:spPr>
          <a:xfrm>
            <a:off x="1212613" y="3687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47" name="Google Shape;147;p16"/>
          <p:cNvSpPr/>
          <p:nvPr/>
        </p:nvSpPr>
        <p:spPr>
          <a:xfrm>
            <a:off x="1212613" y="39206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48" name="Google Shape;148;p16"/>
          <p:cNvSpPr/>
          <p:nvPr/>
        </p:nvSpPr>
        <p:spPr>
          <a:xfrm>
            <a:off x="1212613" y="41401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49" name="Google Shape;149;p16"/>
          <p:cNvSpPr/>
          <p:nvPr/>
        </p:nvSpPr>
        <p:spPr>
          <a:xfrm>
            <a:off x="1212613" y="43596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0" name="Google Shape;150;p16"/>
          <p:cNvSpPr/>
          <p:nvPr/>
        </p:nvSpPr>
        <p:spPr>
          <a:xfrm>
            <a:off x="1212613" y="45791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1" name="Google Shape;151;p16"/>
          <p:cNvSpPr/>
          <p:nvPr/>
        </p:nvSpPr>
        <p:spPr>
          <a:xfrm>
            <a:off x="1212613" y="47987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52" name="Google Shape;152;p16"/>
          <p:cNvSpPr/>
          <p:nvPr/>
        </p:nvSpPr>
        <p:spPr>
          <a:xfrm>
            <a:off x="7975213" y="19400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53" name="Google Shape;153;p16"/>
          <p:cNvSpPr/>
          <p:nvPr/>
        </p:nvSpPr>
        <p:spPr>
          <a:xfrm>
            <a:off x="7863175" y="21762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54" name="Google Shape;154;p16"/>
          <p:cNvSpPr/>
          <p:nvPr/>
        </p:nvSpPr>
        <p:spPr>
          <a:xfrm>
            <a:off x="7882513" y="23957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55" name="Google Shape;155;p16"/>
          <p:cNvSpPr/>
          <p:nvPr/>
        </p:nvSpPr>
        <p:spPr>
          <a:xfrm>
            <a:off x="7882513" y="26289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56" name="Google Shape;156;p16"/>
          <p:cNvSpPr/>
          <p:nvPr/>
        </p:nvSpPr>
        <p:spPr>
          <a:xfrm>
            <a:off x="7882526" y="28484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57" name="Google Shape;157;p16"/>
          <p:cNvSpPr/>
          <p:nvPr/>
        </p:nvSpPr>
        <p:spPr>
          <a:xfrm>
            <a:off x="7882525" y="30680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8" name="Google Shape;158;p16"/>
          <p:cNvSpPr/>
          <p:nvPr/>
        </p:nvSpPr>
        <p:spPr>
          <a:xfrm>
            <a:off x="7882513" y="32875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9" name="Google Shape;159;p16"/>
          <p:cNvSpPr/>
          <p:nvPr/>
        </p:nvSpPr>
        <p:spPr>
          <a:xfrm>
            <a:off x="7882513" y="35070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60" name="Google Shape;160;p16"/>
          <p:cNvSpPr/>
          <p:nvPr/>
        </p:nvSpPr>
        <p:spPr>
          <a:xfrm>
            <a:off x="989988" y="124377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318975" y="1171625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62" name="Google Shape;162;p16"/>
          <p:cNvSpPr/>
          <p:nvPr/>
        </p:nvSpPr>
        <p:spPr>
          <a:xfrm>
            <a:off x="2692875" y="1240850"/>
            <a:ext cx="534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072725" y="1111250"/>
            <a:ext cx="636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590950" y="127235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048275" y="2272621"/>
            <a:ext cx="14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Can be b(search bar), gs(genre search), or gb(both search bar and genre)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959038" y="858425"/>
            <a:ext cx="14274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4990663" y="166552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497013" y="15642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69" name="Google Shape;169;p16"/>
          <p:cNvSpPr/>
          <p:nvPr/>
        </p:nvSpPr>
        <p:spPr>
          <a:xfrm>
            <a:off x="5384975" y="18003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0" name="Google Shape;170;p16"/>
          <p:cNvSpPr/>
          <p:nvPr/>
        </p:nvSpPr>
        <p:spPr>
          <a:xfrm>
            <a:off x="5404313" y="20198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71" name="Google Shape;171;p16"/>
          <p:cNvSpPr/>
          <p:nvPr/>
        </p:nvSpPr>
        <p:spPr>
          <a:xfrm>
            <a:off x="5404313" y="22531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72" name="Google Shape;172;p16"/>
          <p:cNvSpPr/>
          <p:nvPr/>
        </p:nvSpPr>
        <p:spPr>
          <a:xfrm>
            <a:off x="5404326" y="24726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73" name="Google Shape;173;p16"/>
          <p:cNvSpPr/>
          <p:nvPr/>
        </p:nvSpPr>
        <p:spPr>
          <a:xfrm>
            <a:off x="5404325" y="26921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74" name="Google Shape;174;p16"/>
          <p:cNvSpPr/>
          <p:nvPr/>
        </p:nvSpPr>
        <p:spPr>
          <a:xfrm>
            <a:off x="5404313" y="29116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75" name="Google Shape;175;p16"/>
          <p:cNvSpPr/>
          <p:nvPr/>
        </p:nvSpPr>
        <p:spPr>
          <a:xfrm>
            <a:off x="5404313" y="31312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76" name="Google Shape;176;p16"/>
          <p:cNvSpPr/>
          <p:nvPr/>
        </p:nvSpPr>
        <p:spPr>
          <a:xfrm>
            <a:off x="6492925" y="8422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gs_list</a:t>
            </a:r>
            <a:endParaRPr sz="600"/>
          </a:p>
        </p:txBody>
      </p:sp>
      <p:sp>
        <p:nvSpPr>
          <p:cNvPr id="177" name="Google Shape;177;p16"/>
          <p:cNvSpPr/>
          <p:nvPr/>
        </p:nvSpPr>
        <p:spPr>
          <a:xfrm>
            <a:off x="6380887" y="10784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8" name="Google Shape;178;p16"/>
          <p:cNvSpPr/>
          <p:nvPr/>
        </p:nvSpPr>
        <p:spPr>
          <a:xfrm>
            <a:off x="6400225" y="12979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gs_ratings</a:t>
            </a:r>
            <a:endParaRPr sz="600"/>
          </a:p>
        </p:txBody>
      </p:sp>
      <p:sp>
        <p:nvSpPr>
          <p:cNvPr id="179" name="Google Shape;179;p16"/>
          <p:cNvSpPr/>
          <p:nvPr/>
        </p:nvSpPr>
        <p:spPr>
          <a:xfrm>
            <a:off x="6400225" y="153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gs_genre</a:t>
            </a:r>
            <a:endParaRPr sz="600"/>
          </a:p>
        </p:txBody>
      </p:sp>
      <p:sp>
        <p:nvSpPr>
          <p:cNvPr id="180" name="Google Shape;180;p16"/>
          <p:cNvSpPr/>
          <p:nvPr/>
        </p:nvSpPr>
        <p:spPr>
          <a:xfrm>
            <a:off x="6400239" y="17506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gs_director</a:t>
            </a:r>
            <a:endParaRPr sz="600"/>
          </a:p>
        </p:txBody>
      </p:sp>
      <p:sp>
        <p:nvSpPr>
          <p:cNvPr id="181" name="Google Shape;181;p16"/>
          <p:cNvSpPr/>
          <p:nvPr/>
        </p:nvSpPr>
        <p:spPr>
          <a:xfrm>
            <a:off x="6400237" y="19702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gs_duration</a:t>
            </a:r>
            <a:endParaRPr sz="600"/>
          </a:p>
        </p:txBody>
      </p:sp>
      <p:sp>
        <p:nvSpPr>
          <p:cNvPr id="182" name="Google Shape;182;p16"/>
          <p:cNvSpPr/>
          <p:nvPr/>
        </p:nvSpPr>
        <p:spPr>
          <a:xfrm>
            <a:off x="6400225" y="21897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gs_year</a:t>
            </a:r>
            <a:endParaRPr sz="600"/>
          </a:p>
        </p:txBody>
      </p:sp>
      <p:sp>
        <p:nvSpPr>
          <p:cNvPr id="183" name="Google Shape;183;p16"/>
          <p:cNvSpPr/>
          <p:nvPr/>
        </p:nvSpPr>
        <p:spPr>
          <a:xfrm>
            <a:off x="6400225" y="24092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gs_title</a:t>
            </a:r>
            <a:endParaRPr sz="600"/>
          </a:p>
        </p:txBody>
      </p:sp>
      <p:sp>
        <p:nvSpPr>
          <p:cNvPr id="184" name="Google Shape;184;p16"/>
          <p:cNvSpPr/>
          <p:nvPr/>
        </p:nvSpPr>
        <p:spPr>
          <a:xfrm>
            <a:off x="4383500" y="1593375"/>
            <a:ext cx="534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Search</a:t>
            </a:r>
            <a:r>
              <a:rPr lang="en" sz="600"/>
              <a:t> Bar</a:t>
            </a:r>
            <a:endParaRPr sz="600"/>
          </a:p>
        </p:txBody>
      </p:sp>
      <p:sp>
        <p:nvSpPr>
          <p:cNvPr id="185" name="Google Shape;185;p16"/>
          <p:cNvSpPr/>
          <p:nvPr/>
        </p:nvSpPr>
        <p:spPr>
          <a:xfrm>
            <a:off x="7218715" y="1454288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601563" y="25075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187" name="Google Shape;187;p16"/>
          <p:cNvSpPr/>
          <p:nvPr/>
        </p:nvSpPr>
        <p:spPr>
          <a:xfrm>
            <a:off x="4489525" y="27437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88" name="Google Shape;188;p16"/>
          <p:cNvSpPr/>
          <p:nvPr/>
        </p:nvSpPr>
        <p:spPr>
          <a:xfrm>
            <a:off x="4508863" y="29632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189" name="Google Shape;189;p16"/>
          <p:cNvSpPr/>
          <p:nvPr/>
        </p:nvSpPr>
        <p:spPr>
          <a:xfrm>
            <a:off x="4508863" y="31964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190" name="Google Shape;190;p16"/>
          <p:cNvSpPr/>
          <p:nvPr/>
        </p:nvSpPr>
        <p:spPr>
          <a:xfrm>
            <a:off x="4508876" y="34159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191" name="Google Shape;191;p16"/>
          <p:cNvSpPr/>
          <p:nvPr/>
        </p:nvSpPr>
        <p:spPr>
          <a:xfrm>
            <a:off x="4508875" y="36355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192" name="Google Shape;192;p16"/>
          <p:cNvSpPr/>
          <p:nvPr/>
        </p:nvSpPr>
        <p:spPr>
          <a:xfrm>
            <a:off x="4508863" y="38550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193" name="Google Shape;193;p16"/>
          <p:cNvSpPr/>
          <p:nvPr/>
        </p:nvSpPr>
        <p:spPr>
          <a:xfrm>
            <a:off x="4508863" y="40745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194" name="Google Shape;194;p16"/>
          <p:cNvSpPr/>
          <p:nvPr/>
        </p:nvSpPr>
        <p:spPr>
          <a:xfrm>
            <a:off x="2638888" y="19634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Watched</a:t>
            </a:r>
            <a:endParaRPr sz="400"/>
          </a:p>
        </p:txBody>
      </p:sp>
      <p:sp>
        <p:nvSpPr>
          <p:cNvPr id="195" name="Google Shape;195;p16"/>
          <p:cNvSpPr/>
          <p:nvPr/>
        </p:nvSpPr>
        <p:spPr>
          <a:xfrm>
            <a:off x="8204300" y="170753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931025" y="26362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Watching</a:t>
            </a:r>
            <a:endParaRPr sz="400"/>
          </a:p>
        </p:txBody>
      </p:sp>
      <p:sp>
        <p:nvSpPr>
          <p:cNvPr id="197" name="Google Shape;197;p16"/>
          <p:cNvSpPr/>
          <p:nvPr/>
        </p:nvSpPr>
        <p:spPr>
          <a:xfrm>
            <a:off x="2519163" y="25150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"/>
              <a:t>Will Watch</a:t>
            </a:r>
            <a:endParaRPr sz="350"/>
          </a:p>
        </p:txBody>
      </p:sp>
      <p:sp>
        <p:nvSpPr>
          <p:cNvPr id="198" name="Google Shape;198;p16"/>
          <p:cNvSpPr/>
          <p:nvPr/>
        </p:nvSpPr>
        <p:spPr>
          <a:xfrm>
            <a:off x="3628525" y="20402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99" name="Google Shape;199;p16"/>
          <p:cNvSpPr/>
          <p:nvPr/>
        </p:nvSpPr>
        <p:spPr>
          <a:xfrm>
            <a:off x="3116238" y="2112400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rot="5402488">
            <a:off x="1823550" y="2321100"/>
            <a:ext cx="4146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632088" y="261508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02" name="Google Shape;202;p16"/>
          <p:cNvSpPr/>
          <p:nvPr/>
        </p:nvSpPr>
        <p:spPr>
          <a:xfrm>
            <a:off x="2959472" y="2674350"/>
            <a:ext cx="636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056700" y="1582100"/>
            <a:ext cx="459900" cy="1239600"/>
          </a:xfrm>
          <a:prstGeom prst="bentUpArrow">
            <a:avLst>
              <a:gd fmla="val 20597" name="adj1"/>
              <a:gd fmla="val 226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5400000">
            <a:off x="3859500" y="2966562"/>
            <a:ext cx="21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659800" y="317372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206" name="Google Shape;206;p16"/>
          <p:cNvSpPr/>
          <p:nvPr/>
        </p:nvSpPr>
        <p:spPr>
          <a:xfrm>
            <a:off x="3547762" y="3409863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07" name="Google Shape;207;p16"/>
          <p:cNvSpPr/>
          <p:nvPr/>
        </p:nvSpPr>
        <p:spPr>
          <a:xfrm>
            <a:off x="3567100" y="36293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208" name="Google Shape;208;p16"/>
          <p:cNvSpPr/>
          <p:nvPr/>
        </p:nvSpPr>
        <p:spPr>
          <a:xfrm>
            <a:off x="3567100" y="38626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209" name="Google Shape;209;p16"/>
          <p:cNvSpPr/>
          <p:nvPr/>
        </p:nvSpPr>
        <p:spPr>
          <a:xfrm>
            <a:off x="3567114" y="4082113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210" name="Google Shape;210;p16"/>
          <p:cNvSpPr/>
          <p:nvPr/>
        </p:nvSpPr>
        <p:spPr>
          <a:xfrm>
            <a:off x="3567112" y="4301638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211" name="Google Shape;211;p16"/>
          <p:cNvSpPr/>
          <p:nvPr/>
        </p:nvSpPr>
        <p:spPr>
          <a:xfrm>
            <a:off x="3567100" y="452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212" name="Google Shape;212;p16"/>
          <p:cNvSpPr/>
          <p:nvPr/>
        </p:nvSpPr>
        <p:spPr>
          <a:xfrm>
            <a:off x="3567100" y="47406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213" name="Google Shape;213;p16"/>
          <p:cNvSpPr/>
          <p:nvPr/>
        </p:nvSpPr>
        <p:spPr>
          <a:xfrm>
            <a:off x="2334225" y="3020613"/>
            <a:ext cx="636900" cy="24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14" name="Google Shape;214;p16"/>
          <p:cNvSpPr/>
          <p:nvPr/>
        </p:nvSpPr>
        <p:spPr>
          <a:xfrm rot="5409023">
            <a:off x="2144425" y="3003500"/>
            <a:ext cx="114300" cy="2124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2760063" y="32629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216" name="Google Shape;216;p16"/>
          <p:cNvSpPr/>
          <p:nvPr/>
        </p:nvSpPr>
        <p:spPr>
          <a:xfrm>
            <a:off x="2648025" y="34990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17" name="Google Shape;217;p16"/>
          <p:cNvSpPr/>
          <p:nvPr/>
        </p:nvSpPr>
        <p:spPr>
          <a:xfrm>
            <a:off x="2667363" y="37185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218" name="Google Shape;218;p16"/>
          <p:cNvSpPr/>
          <p:nvPr/>
        </p:nvSpPr>
        <p:spPr>
          <a:xfrm>
            <a:off x="2667363" y="39518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219" name="Google Shape;219;p16"/>
          <p:cNvSpPr/>
          <p:nvPr/>
        </p:nvSpPr>
        <p:spPr>
          <a:xfrm>
            <a:off x="2667376" y="41713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220" name="Google Shape;220;p16"/>
          <p:cNvSpPr/>
          <p:nvPr/>
        </p:nvSpPr>
        <p:spPr>
          <a:xfrm>
            <a:off x="2667375" y="43908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221" name="Google Shape;221;p16"/>
          <p:cNvSpPr/>
          <p:nvPr/>
        </p:nvSpPr>
        <p:spPr>
          <a:xfrm>
            <a:off x="2667363" y="46103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222" name="Google Shape;222;p16"/>
          <p:cNvSpPr/>
          <p:nvPr/>
        </p:nvSpPr>
        <p:spPr>
          <a:xfrm>
            <a:off x="2667363" y="48299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223" name="Google Shape;223;p16"/>
          <p:cNvSpPr/>
          <p:nvPr/>
        </p:nvSpPr>
        <p:spPr>
          <a:xfrm>
            <a:off x="5824150" y="3381025"/>
            <a:ext cx="127800" cy="6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6702300" y="2628777"/>
            <a:ext cx="127800" cy="138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flipH="1" rot="10800000">
            <a:off x="2997425" y="3134772"/>
            <a:ext cx="132900" cy="10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 flipH="1" rot="10800000">
            <a:off x="6295875" y="2721050"/>
            <a:ext cx="774000" cy="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5638963" y="4055950"/>
            <a:ext cx="1427400" cy="3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a movie to list</a:t>
            </a:r>
            <a:endParaRPr sz="800"/>
          </a:p>
        </p:txBody>
      </p:sp>
      <p:sp>
        <p:nvSpPr>
          <p:cNvPr id="228" name="Google Shape;228;p16"/>
          <p:cNvSpPr/>
          <p:nvPr/>
        </p:nvSpPr>
        <p:spPr>
          <a:xfrm rot="10800000">
            <a:off x="5360282" y="4152700"/>
            <a:ext cx="2787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rot="5407382">
            <a:off x="2148525" y="2263900"/>
            <a:ext cx="419101" cy="2580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 rot="10800000">
            <a:off x="4368525" y="2147650"/>
            <a:ext cx="595800" cy="30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flipH="1" rot="-5400000">
            <a:off x="7582850" y="3504125"/>
            <a:ext cx="484800" cy="1135800"/>
          </a:xfrm>
          <a:prstGeom prst="bentUpArrow">
            <a:avLst>
              <a:gd fmla="val 25000" name="adj1"/>
              <a:gd fmla="val 2526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4887550" y="11874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-list is movie list filter via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123775" y="4893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s-list is movie list filter via genre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7188000" y="783875"/>
            <a:ext cx="214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b-list is movie list filter via both genre and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da_mid, da_releaseyear,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d_mid, d_runtime,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m_mid, m_imbdid, m_title, m_director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g_gid, g_gname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Ratings/(Review): r_imbdid, r_review, r_ratings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Links: g_gid, l_mid, l_imbdid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u_id,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 Movies to Ratings, Movies to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