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615E18-D7C5-4A1C-9E19-51B90DEFDD4A}">
  <a:tblStyle styleId="{05615E18-D7C5-4A1C-9E19-51B90DEFDD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font" Target="fonts/OldStandardT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03d1cc2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03d1cc2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03d1cc2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603d1cc2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603d1cc2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603d1cc2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03d1cc2b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03d1cc2b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53850" y="840100"/>
            <a:ext cx="7181400" cy="18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Recommendations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By Winston Lou and Stanley Yang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Details/Main Cases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is to filter through movies based on: a user’s favorite genre, reviews,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check one or more genres to filter through or/and use a search bar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movie has: a picture, ratings, description, release date, and movie makers(director, company, etc.).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save movie(s) in a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Actions we need to describe on Use-Case: list actions (add movie to list, view list, remove movie from list, ), search bar actions, genre filter actions,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33579" y="1420050"/>
            <a:ext cx="746100" cy="978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</a:t>
            </a:r>
            <a:endParaRPr sz="1200"/>
          </a:p>
        </p:txBody>
      </p:sp>
      <p:cxnSp>
        <p:nvCxnSpPr>
          <p:cNvPr id="73" name="Google Shape;73;p15"/>
          <p:cNvCxnSpPr>
            <a:stCxn id="72" idx="4"/>
          </p:cNvCxnSpPr>
          <p:nvPr/>
        </p:nvCxnSpPr>
        <p:spPr>
          <a:xfrm>
            <a:off x="706629" y="2398050"/>
            <a:ext cx="5400" cy="14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/>
          <p:nvPr/>
        </p:nvCxnSpPr>
        <p:spPr>
          <a:xfrm flipH="1" rot="10800000">
            <a:off x="389256" y="2850575"/>
            <a:ext cx="7011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/>
          <p:nvPr/>
        </p:nvCxnSpPr>
        <p:spPr>
          <a:xfrm flipH="1">
            <a:off x="311707" y="3900207"/>
            <a:ext cx="389100" cy="3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/>
          <p:nvPr/>
        </p:nvCxnSpPr>
        <p:spPr>
          <a:xfrm>
            <a:off x="711882" y="3900207"/>
            <a:ext cx="400800" cy="3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5"/>
          <p:cNvSpPr/>
          <p:nvPr/>
        </p:nvSpPr>
        <p:spPr>
          <a:xfrm>
            <a:off x="7908425" y="2277100"/>
            <a:ext cx="1174500" cy="101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Database</a:t>
            </a:r>
            <a:endParaRPr sz="1200"/>
          </a:p>
        </p:txBody>
      </p:sp>
      <p:sp>
        <p:nvSpPr>
          <p:cNvPr id="78" name="Google Shape;78;p15"/>
          <p:cNvSpPr/>
          <p:nvPr/>
        </p:nvSpPr>
        <p:spPr>
          <a:xfrm rot="9195226">
            <a:off x="5349258" y="3935560"/>
            <a:ext cx="2630434" cy="30817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3859050" y="1243800"/>
            <a:ext cx="1425900" cy="49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Genre </a:t>
            </a:r>
            <a:r>
              <a:rPr lang="en" sz="1000"/>
              <a:t>Filtered Search</a:t>
            </a:r>
            <a:endParaRPr sz="1000"/>
          </a:p>
        </p:txBody>
      </p:sp>
      <p:sp>
        <p:nvSpPr>
          <p:cNvPr id="80" name="Google Shape;80;p15"/>
          <p:cNvSpPr/>
          <p:nvPr/>
        </p:nvSpPr>
        <p:spPr>
          <a:xfrm>
            <a:off x="3898475" y="4341900"/>
            <a:ext cx="1482600" cy="64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Personal Movie List</a:t>
            </a:r>
            <a:endParaRPr sz="1200"/>
          </a:p>
        </p:txBody>
      </p:sp>
      <p:sp>
        <p:nvSpPr>
          <p:cNvPr id="81" name="Google Shape;81;p15"/>
          <p:cNvSpPr/>
          <p:nvPr/>
        </p:nvSpPr>
        <p:spPr>
          <a:xfrm rot="-1677840">
            <a:off x="2423148" y="1863288"/>
            <a:ext cx="1165026" cy="30787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Genre Filter</a:t>
            </a:r>
            <a:endParaRPr sz="1000"/>
          </a:p>
        </p:txBody>
      </p:sp>
      <p:sp>
        <p:nvSpPr>
          <p:cNvPr id="82" name="Google Shape;82;p15"/>
          <p:cNvSpPr/>
          <p:nvPr/>
        </p:nvSpPr>
        <p:spPr>
          <a:xfrm rot="1912">
            <a:off x="2678110" y="2632594"/>
            <a:ext cx="1078800" cy="30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Search Bar</a:t>
            </a:r>
            <a:endParaRPr sz="1000"/>
          </a:p>
        </p:txBody>
      </p:sp>
      <p:sp>
        <p:nvSpPr>
          <p:cNvPr id="83" name="Google Shape;83;p15"/>
          <p:cNvSpPr/>
          <p:nvPr/>
        </p:nvSpPr>
        <p:spPr>
          <a:xfrm rot="1994665">
            <a:off x="2454643" y="3254012"/>
            <a:ext cx="1326495" cy="3077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 movie to List</a:t>
            </a:r>
            <a:endParaRPr sz="1000"/>
          </a:p>
        </p:txBody>
      </p:sp>
      <p:sp>
        <p:nvSpPr>
          <p:cNvPr id="84" name="Google Shape;84;p15"/>
          <p:cNvSpPr/>
          <p:nvPr/>
        </p:nvSpPr>
        <p:spPr>
          <a:xfrm rot="2167677">
            <a:off x="1898428" y="3674694"/>
            <a:ext cx="1482724" cy="30788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 List</a:t>
            </a:r>
            <a:endParaRPr sz="1000"/>
          </a:p>
        </p:txBody>
      </p:sp>
      <p:sp>
        <p:nvSpPr>
          <p:cNvPr id="85" name="Google Shape;85;p15"/>
          <p:cNvSpPr/>
          <p:nvPr/>
        </p:nvSpPr>
        <p:spPr>
          <a:xfrm rot="2029314">
            <a:off x="2149680" y="3454696"/>
            <a:ext cx="1482718" cy="30777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Delete movie to List</a:t>
            </a:r>
            <a:endParaRPr sz="1000"/>
          </a:p>
        </p:txBody>
      </p:sp>
      <p:sp>
        <p:nvSpPr>
          <p:cNvPr id="86" name="Google Shape;86;p15"/>
          <p:cNvSpPr/>
          <p:nvPr/>
        </p:nvSpPr>
        <p:spPr>
          <a:xfrm>
            <a:off x="3919374" y="2503073"/>
            <a:ext cx="1482600" cy="49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Filtered Search</a:t>
            </a:r>
            <a:endParaRPr sz="1200"/>
          </a:p>
        </p:txBody>
      </p:sp>
      <p:sp>
        <p:nvSpPr>
          <p:cNvPr id="87" name="Google Shape;87;p15"/>
          <p:cNvSpPr/>
          <p:nvPr/>
        </p:nvSpPr>
        <p:spPr>
          <a:xfrm rot="5400000">
            <a:off x="4559063" y="1914500"/>
            <a:ext cx="1285500" cy="280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Combine Filters</a:t>
            </a:r>
            <a:endParaRPr sz="1000"/>
          </a:p>
        </p:txBody>
      </p:sp>
      <p:sp>
        <p:nvSpPr>
          <p:cNvPr id="88" name="Google Shape;88;p15"/>
          <p:cNvSpPr/>
          <p:nvPr/>
        </p:nvSpPr>
        <p:spPr>
          <a:xfrm rot="10758383">
            <a:off x="7364207" y="2558572"/>
            <a:ext cx="495636" cy="30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 rot="5402332">
            <a:off x="4335350" y="3514888"/>
            <a:ext cx="1326600" cy="30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 movie to List</a:t>
            </a:r>
            <a:endParaRPr sz="1000"/>
          </a:p>
        </p:txBody>
      </p:sp>
      <p:sp>
        <p:nvSpPr>
          <p:cNvPr id="90" name="Google Shape;90;p15"/>
          <p:cNvSpPr/>
          <p:nvPr/>
        </p:nvSpPr>
        <p:spPr>
          <a:xfrm rot="5402207">
            <a:off x="3517562" y="3531025"/>
            <a:ext cx="1401600" cy="33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Delete movie to List</a:t>
            </a:r>
            <a:endParaRPr sz="1000"/>
          </a:p>
        </p:txBody>
      </p:sp>
      <p:sp>
        <p:nvSpPr>
          <p:cNvPr id="91" name="Google Shape;91;p15"/>
          <p:cNvSpPr/>
          <p:nvPr/>
        </p:nvSpPr>
        <p:spPr>
          <a:xfrm>
            <a:off x="1142925" y="2583463"/>
            <a:ext cx="1482600" cy="49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List of Movies + Other </a:t>
            </a:r>
            <a:r>
              <a:rPr lang="en" sz="1000"/>
              <a:t>interface</a:t>
            </a:r>
            <a:endParaRPr sz="1000"/>
          </a:p>
        </p:txBody>
      </p:sp>
      <p:sp>
        <p:nvSpPr>
          <p:cNvPr id="92" name="Google Shape;92;p15"/>
          <p:cNvSpPr/>
          <p:nvPr/>
        </p:nvSpPr>
        <p:spPr>
          <a:xfrm>
            <a:off x="5831250" y="2300800"/>
            <a:ext cx="746100" cy="37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Name</a:t>
            </a:r>
            <a:endParaRPr sz="1000"/>
          </a:p>
        </p:txBody>
      </p:sp>
      <p:sp>
        <p:nvSpPr>
          <p:cNvPr id="93" name="Google Shape;93;p15"/>
          <p:cNvSpPr/>
          <p:nvPr/>
        </p:nvSpPr>
        <p:spPr>
          <a:xfrm rot="-9846167">
            <a:off x="5378674" y="1467350"/>
            <a:ext cx="392096" cy="3080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 rot="10757918">
            <a:off x="5401966" y="2585867"/>
            <a:ext cx="392129" cy="30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5811225" y="2735388"/>
            <a:ext cx="8274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Rating</a:t>
            </a:r>
            <a:endParaRPr sz="1000"/>
          </a:p>
        </p:txBody>
      </p:sp>
      <p:sp>
        <p:nvSpPr>
          <p:cNvPr id="96" name="Google Shape;96;p15"/>
          <p:cNvSpPr/>
          <p:nvPr/>
        </p:nvSpPr>
        <p:spPr>
          <a:xfrm>
            <a:off x="6614525" y="2333200"/>
            <a:ext cx="701100" cy="31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Date</a:t>
            </a:r>
            <a:endParaRPr sz="1000"/>
          </a:p>
        </p:txBody>
      </p:sp>
      <p:sp>
        <p:nvSpPr>
          <p:cNvPr id="97" name="Google Shape;97;p15"/>
          <p:cNvSpPr/>
          <p:nvPr/>
        </p:nvSpPr>
        <p:spPr>
          <a:xfrm>
            <a:off x="6655775" y="2796000"/>
            <a:ext cx="9396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Duration</a:t>
            </a:r>
            <a:endParaRPr sz="1000"/>
          </a:p>
        </p:txBody>
      </p:sp>
      <p:sp>
        <p:nvSpPr>
          <p:cNvPr id="98" name="Google Shape;98;p15"/>
          <p:cNvSpPr/>
          <p:nvPr/>
        </p:nvSpPr>
        <p:spPr>
          <a:xfrm rot="-9187197">
            <a:off x="7458222" y="2008184"/>
            <a:ext cx="439260" cy="30795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5864500" y="1125075"/>
            <a:ext cx="746100" cy="37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Name</a:t>
            </a:r>
            <a:endParaRPr sz="1000"/>
          </a:p>
        </p:txBody>
      </p:sp>
      <p:sp>
        <p:nvSpPr>
          <p:cNvPr id="100" name="Google Shape;100;p15"/>
          <p:cNvSpPr/>
          <p:nvPr/>
        </p:nvSpPr>
        <p:spPr>
          <a:xfrm>
            <a:off x="5864500" y="1611313"/>
            <a:ext cx="8274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Rating</a:t>
            </a:r>
            <a:endParaRPr sz="1000"/>
          </a:p>
        </p:txBody>
      </p:sp>
      <p:sp>
        <p:nvSpPr>
          <p:cNvPr id="101" name="Google Shape;101;p15"/>
          <p:cNvSpPr/>
          <p:nvPr/>
        </p:nvSpPr>
        <p:spPr>
          <a:xfrm>
            <a:off x="6709600" y="1157475"/>
            <a:ext cx="701100" cy="31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Date</a:t>
            </a:r>
            <a:endParaRPr sz="1000"/>
          </a:p>
        </p:txBody>
      </p:sp>
      <p:sp>
        <p:nvSpPr>
          <p:cNvPr id="102" name="Google Shape;102;p15"/>
          <p:cNvSpPr/>
          <p:nvPr/>
        </p:nvSpPr>
        <p:spPr>
          <a:xfrm>
            <a:off x="6749175" y="1576813"/>
            <a:ext cx="9396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Duration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2463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Diagrams and Schema </a:t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289425" y="1711225"/>
            <a:ext cx="1275000" cy="63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Interface</a:t>
            </a:r>
            <a:endParaRPr sz="800"/>
          </a:p>
        </p:txBody>
      </p:sp>
      <p:cxnSp>
        <p:nvCxnSpPr>
          <p:cNvPr id="109" name="Google Shape;109;p16"/>
          <p:cNvCxnSpPr>
            <a:stCxn id="108" idx="3"/>
          </p:cNvCxnSpPr>
          <p:nvPr/>
        </p:nvCxnSpPr>
        <p:spPr>
          <a:xfrm>
            <a:off x="1564425" y="2027275"/>
            <a:ext cx="38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6"/>
          <p:cNvCxnSpPr/>
          <p:nvPr/>
        </p:nvCxnSpPr>
        <p:spPr>
          <a:xfrm flipH="1" rot="10800000">
            <a:off x="1258175" y="3150350"/>
            <a:ext cx="1002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6"/>
          <p:cNvCxnSpPr>
            <a:stCxn id="108" idx="2"/>
          </p:cNvCxnSpPr>
          <p:nvPr/>
        </p:nvCxnSpPr>
        <p:spPr>
          <a:xfrm>
            <a:off x="926925" y="2343325"/>
            <a:ext cx="5400" cy="5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12" name="Google Shape;112;p16"/>
          <p:cNvGraphicFramePr/>
          <p:nvPr/>
        </p:nvGraphicFramePr>
        <p:xfrm>
          <a:off x="595650" y="293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{05615E18-D7C5-4A1C-9E19-51B90DEFDD4A}</a:tableStyleId>
              </a:tblPr>
              <a:tblGrid>
                <a:gridCol w="662525"/>
              </a:tblGrid>
              <a:tr h="32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List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Show_id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title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3" name="Google Shape;113;p16"/>
          <p:cNvSpPr/>
          <p:nvPr/>
        </p:nvSpPr>
        <p:spPr>
          <a:xfrm>
            <a:off x="2260775" y="2837000"/>
            <a:ext cx="1275000" cy="63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Delete</a:t>
            </a:r>
            <a:endParaRPr sz="800"/>
          </a:p>
        </p:txBody>
      </p:sp>
      <p:cxnSp>
        <p:nvCxnSpPr>
          <p:cNvPr id="114" name="Google Shape;114;p16"/>
          <p:cNvCxnSpPr/>
          <p:nvPr/>
        </p:nvCxnSpPr>
        <p:spPr>
          <a:xfrm>
            <a:off x="2887475" y="3469100"/>
            <a:ext cx="6300" cy="5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6"/>
          <p:cNvCxnSpPr/>
          <p:nvPr/>
        </p:nvCxnSpPr>
        <p:spPr>
          <a:xfrm>
            <a:off x="921450" y="3890700"/>
            <a:ext cx="600" cy="2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6"/>
          <p:cNvSpPr/>
          <p:nvPr/>
        </p:nvSpPr>
        <p:spPr>
          <a:xfrm>
            <a:off x="282675" y="4173975"/>
            <a:ext cx="1275000" cy="63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Add</a:t>
            </a:r>
            <a:endParaRPr sz="800"/>
          </a:p>
        </p:txBody>
      </p:sp>
      <p:cxnSp>
        <p:nvCxnSpPr>
          <p:cNvPr id="117" name="Google Shape;117;p16"/>
          <p:cNvCxnSpPr/>
          <p:nvPr/>
        </p:nvCxnSpPr>
        <p:spPr>
          <a:xfrm flipH="1" rot="10800000">
            <a:off x="1564425" y="4487325"/>
            <a:ext cx="1002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18" name="Google Shape;118;p16"/>
          <p:cNvGraphicFramePr/>
          <p:nvPr/>
        </p:nvGraphicFramePr>
        <p:xfrm>
          <a:off x="2564900" y="404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{05615E18-D7C5-4A1C-9E19-51B90DEFDD4A}</a:tableStyleId>
              </a:tblPr>
              <a:tblGrid>
                <a:gridCol w="662525"/>
              </a:tblGrid>
              <a:tr h="31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List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9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Show_id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9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title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19" name="Google Shape;119;p16"/>
          <p:cNvCxnSpPr/>
          <p:nvPr/>
        </p:nvCxnSpPr>
        <p:spPr>
          <a:xfrm>
            <a:off x="3221900" y="4528125"/>
            <a:ext cx="71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20" name="Google Shape;120;p16"/>
          <p:cNvGraphicFramePr/>
          <p:nvPr/>
        </p:nvGraphicFramePr>
        <p:xfrm>
          <a:off x="6566900" y="4027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{05615E18-D7C5-4A1C-9E19-51B90DEFDD4A}</a:tableStyleId>
              </a:tblPr>
              <a:tblGrid>
                <a:gridCol w="719100"/>
              </a:tblGrid>
              <a:tr h="27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Date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2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Show_id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7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dates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1" name="Google Shape;121;p16"/>
          <p:cNvSpPr/>
          <p:nvPr/>
        </p:nvSpPr>
        <p:spPr>
          <a:xfrm>
            <a:off x="3941000" y="4212075"/>
            <a:ext cx="1275000" cy="63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Include</a:t>
            </a:r>
            <a:endParaRPr sz="800"/>
          </a:p>
        </p:txBody>
      </p:sp>
      <p:graphicFrame>
        <p:nvGraphicFramePr>
          <p:cNvPr id="122" name="Google Shape;122;p16"/>
          <p:cNvGraphicFramePr/>
          <p:nvPr/>
        </p:nvGraphicFramePr>
        <p:xfrm>
          <a:off x="5605225" y="4041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{05615E18-D7C5-4A1C-9E19-51B90DEFDD4A}</a:tableStyleId>
              </a:tblPr>
              <a:tblGrid>
                <a:gridCol w="662525"/>
              </a:tblGrid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Genre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Show_id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genres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23" name="Google Shape;123;p16"/>
          <p:cNvCxnSpPr/>
          <p:nvPr/>
        </p:nvCxnSpPr>
        <p:spPr>
          <a:xfrm>
            <a:off x="6272000" y="4533650"/>
            <a:ext cx="29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>
            <a:off x="5215988" y="4527813"/>
            <a:ext cx="3912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25" name="Google Shape;125;p16"/>
          <p:cNvGraphicFramePr/>
          <p:nvPr/>
        </p:nvGraphicFramePr>
        <p:xfrm>
          <a:off x="7618150" y="4030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{05615E18-D7C5-4A1C-9E19-51B90DEFDD4A}</a:tableStyleId>
              </a:tblPr>
              <a:tblGrid>
                <a:gridCol w="719100"/>
              </a:tblGrid>
              <a:tr h="27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Rating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2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Show_id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7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ratings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26" name="Google Shape;126;p16"/>
          <p:cNvCxnSpPr/>
          <p:nvPr/>
        </p:nvCxnSpPr>
        <p:spPr>
          <a:xfrm rot="10800000">
            <a:off x="7295775" y="4532675"/>
            <a:ext cx="3126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6"/>
          <p:cNvSpPr/>
          <p:nvPr/>
        </p:nvSpPr>
        <p:spPr>
          <a:xfrm>
            <a:off x="1945725" y="1711225"/>
            <a:ext cx="1275000" cy="63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Search</a:t>
            </a:r>
            <a:endParaRPr sz="800"/>
          </a:p>
        </p:txBody>
      </p:sp>
      <p:sp>
        <p:nvSpPr>
          <p:cNvPr id="128" name="Google Shape;128;p16"/>
          <p:cNvSpPr/>
          <p:nvPr/>
        </p:nvSpPr>
        <p:spPr>
          <a:xfrm>
            <a:off x="3819875" y="1188000"/>
            <a:ext cx="1275000" cy="63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Genre </a:t>
            </a:r>
            <a:r>
              <a:rPr lang="en" sz="800"/>
              <a:t>Search</a:t>
            </a:r>
            <a:endParaRPr sz="800"/>
          </a:p>
        </p:txBody>
      </p:sp>
      <p:sp>
        <p:nvSpPr>
          <p:cNvPr id="129" name="Google Shape;129;p16"/>
          <p:cNvSpPr/>
          <p:nvPr/>
        </p:nvSpPr>
        <p:spPr>
          <a:xfrm>
            <a:off x="3819875" y="2277250"/>
            <a:ext cx="1275000" cy="63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Search Bar</a:t>
            </a:r>
            <a:endParaRPr sz="800"/>
          </a:p>
        </p:txBody>
      </p:sp>
      <p:cxnSp>
        <p:nvCxnSpPr>
          <p:cNvPr id="130" name="Google Shape;130;p16"/>
          <p:cNvCxnSpPr>
            <a:stCxn id="127" idx="3"/>
            <a:endCxn id="128" idx="1"/>
          </p:cNvCxnSpPr>
          <p:nvPr/>
        </p:nvCxnSpPr>
        <p:spPr>
          <a:xfrm flipH="1" rot="10800000">
            <a:off x="3220725" y="1504075"/>
            <a:ext cx="599100" cy="5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6"/>
          <p:cNvCxnSpPr>
            <a:stCxn id="127" idx="3"/>
            <a:endCxn id="129" idx="1"/>
          </p:cNvCxnSpPr>
          <p:nvPr/>
        </p:nvCxnSpPr>
        <p:spPr>
          <a:xfrm>
            <a:off x="3220725" y="2027275"/>
            <a:ext cx="599100" cy="5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32" name="Google Shape;132;p16"/>
          <p:cNvGraphicFramePr/>
          <p:nvPr/>
        </p:nvGraphicFramePr>
        <p:xfrm>
          <a:off x="5605225" y="1017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{05615E18-D7C5-4A1C-9E19-51B90DEFDD4A}</a:tableStyleId>
              </a:tblPr>
              <a:tblGrid>
                <a:gridCol w="662525"/>
              </a:tblGrid>
              <a:tr h="32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List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Show_id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title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3" name="Google Shape;133;p16"/>
          <p:cNvGraphicFramePr/>
          <p:nvPr/>
        </p:nvGraphicFramePr>
        <p:xfrm>
          <a:off x="5561475" y="215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{05615E18-D7C5-4A1C-9E19-51B90DEFDD4A}</a:tableStyleId>
              </a:tblPr>
              <a:tblGrid>
                <a:gridCol w="662525"/>
              </a:tblGrid>
              <a:tr h="32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List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Show_id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title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4" name="Google Shape;134;p16"/>
          <p:cNvCxnSpPr>
            <a:stCxn id="128" idx="3"/>
          </p:cNvCxnSpPr>
          <p:nvPr/>
        </p:nvCxnSpPr>
        <p:spPr>
          <a:xfrm>
            <a:off x="5094875" y="1504050"/>
            <a:ext cx="5124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6"/>
          <p:cNvCxnSpPr>
            <a:stCxn id="129" idx="3"/>
          </p:cNvCxnSpPr>
          <p:nvPr/>
        </p:nvCxnSpPr>
        <p:spPr>
          <a:xfrm>
            <a:off x="5094875" y="2593300"/>
            <a:ext cx="4689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6"/>
          <p:cNvSpPr/>
          <p:nvPr/>
        </p:nvSpPr>
        <p:spPr>
          <a:xfrm>
            <a:off x="6534675" y="1896450"/>
            <a:ext cx="1275000" cy="63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Include</a:t>
            </a:r>
            <a:endParaRPr sz="800"/>
          </a:p>
        </p:txBody>
      </p:sp>
      <p:graphicFrame>
        <p:nvGraphicFramePr>
          <p:cNvPr id="137" name="Google Shape;137;p16"/>
          <p:cNvGraphicFramePr/>
          <p:nvPr/>
        </p:nvGraphicFramePr>
        <p:xfrm>
          <a:off x="7809675" y="150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{05615E18-D7C5-4A1C-9E19-51B90DEFDD4A}</a:tableStyleId>
              </a:tblPr>
              <a:tblGrid>
                <a:gridCol w="920850"/>
              </a:tblGrid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Genre, Date, Rating, Duration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Show_id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</a:t>
                      </a:r>
                      <a:r>
                        <a:rPr lang="en" sz="800"/>
                        <a:t>enres, dates, ratings,duration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8" name="Google Shape;138;p16"/>
          <p:cNvCxnSpPr>
            <a:endCxn id="136" idx="1"/>
          </p:cNvCxnSpPr>
          <p:nvPr/>
        </p:nvCxnSpPr>
        <p:spPr>
          <a:xfrm>
            <a:off x="6271875" y="1504200"/>
            <a:ext cx="262800" cy="7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6"/>
          <p:cNvCxnSpPr>
            <a:endCxn id="136" idx="1"/>
          </p:cNvCxnSpPr>
          <p:nvPr/>
        </p:nvCxnSpPr>
        <p:spPr>
          <a:xfrm flipH="1" rot="10800000">
            <a:off x="6228375" y="2212500"/>
            <a:ext cx="306300" cy="4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40" name="Google Shape;140;p16"/>
          <p:cNvGraphicFramePr/>
          <p:nvPr/>
        </p:nvGraphicFramePr>
        <p:xfrm>
          <a:off x="7043600" y="285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{05615E18-D7C5-4A1C-9E19-51B90DEFDD4A}</a:tableStyleId>
              </a:tblPr>
              <a:tblGrid>
                <a:gridCol w="719100"/>
              </a:tblGrid>
              <a:tr h="28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Duration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Show_id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duration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41" name="Google Shape;141;p16"/>
          <p:cNvCxnSpPr/>
          <p:nvPr/>
        </p:nvCxnSpPr>
        <p:spPr>
          <a:xfrm>
            <a:off x="7398500" y="3820750"/>
            <a:ext cx="9300" cy="7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 and Implementation </a:t>
            </a:r>
            <a:endParaRPr/>
          </a:p>
        </p:txBody>
      </p:sp>
      <p:sp>
        <p:nvSpPr>
          <p:cNvPr id="147" name="Google Shape;147;p17"/>
          <p:cNvSpPr txBox="1"/>
          <p:nvPr>
            <p:ph idx="1" type="body"/>
          </p:nvPr>
        </p:nvSpPr>
        <p:spPr>
          <a:xfrm>
            <a:off x="311700" y="1228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Integrated Development Environment: Visual Studio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Front End: ReactJS, HTML, CSS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Backend: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Database: SQlite3</a:t>
            </a:r>
            <a:endParaRPr/>
          </a:p>
        </p:txBody>
      </p:sp>
      <p:pic>
        <p:nvPicPr>
          <p:cNvPr id="148" name="Google Shape;14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050" y="3115425"/>
            <a:ext cx="1002500" cy="10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2250" y="2244113"/>
            <a:ext cx="1002501" cy="87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8450" y="1766749"/>
            <a:ext cx="1002500" cy="99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3175" y="2856075"/>
            <a:ext cx="1002500" cy="10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