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4CB7AA-25F1-45C0-8CCE-C41D8DBA8A31}">
  <a:tblStyle styleId="{254CB7AA-25F1-45C0-8CCE-C41D8DBA8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14cc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14cc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5215" y="1355400"/>
            <a:ext cx="771000" cy="4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40715" y="1846200"/>
            <a:ext cx="5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12751" y="2073584"/>
            <a:ext cx="724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33003" y="2600495"/>
            <a:ext cx="401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46147" y="2600495"/>
            <a:ext cx="414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94138" y="1432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1762825" y="3380948"/>
            <a:ext cx="1330800" cy="55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5400000">
            <a:off x="1749450" y="2521925"/>
            <a:ext cx="1230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flipH="1" rot="-5396108">
            <a:off x="4301666" y="255102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 flipH="1" rot="-5396110">
            <a:off x="4759092" y="25394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1623588" y="1432338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</a:t>
            </a:r>
            <a:r>
              <a:rPr lang="en" sz="1000"/>
              <a:t>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flipH="1" rot="-40146">
            <a:off x="5967033" y="1524296"/>
            <a:ext cx="1515703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4579575" y="34846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</a:t>
            </a:r>
            <a:r>
              <a:rPr lang="en" sz="800"/>
              <a:t>Customization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rot="-2122">
            <a:off x="1082479" y="1576940"/>
            <a:ext cx="486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956">
            <a:off x="3210624" y="1498062"/>
            <a:ext cx="1079100" cy="36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r>
              <a:rPr lang="en" sz="800"/>
              <a:t>Search Movies</a:t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>
            <a:off x="3093625" y="4271400"/>
            <a:ext cx="1425900" cy="61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Categorized</a:t>
            </a:r>
            <a:r>
              <a:rPr lang="en" sz="1200"/>
              <a:t> List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 rot="-925">
            <a:off x="3279051" y="3516389"/>
            <a:ext cx="11151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to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 rot="5407629">
            <a:off x="2246849" y="4080825"/>
            <a:ext cx="675902" cy="6036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64600" y="82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a_relyr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6"/>
          <p:cNvGraphicFramePr/>
          <p:nvPr/>
        </p:nvGraphicFramePr>
        <p:xfrm>
          <a:off x="7186138" y="96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_runtime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6"/>
          <p:cNvGraphicFramePr/>
          <p:nvPr/>
        </p:nvGraphicFramePr>
        <p:xfrm>
          <a:off x="3556675" y="181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7892800" y="172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7571163" y="274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6573888" y="32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Director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d_dname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d_dname2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80550" y="164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4572000" y="2100163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4202800" y="2236063"/>
            <a:ext cx="366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103" idx="3"/>
          </p:cNvCxnSpPr>
          <p:nvPr/>
        </p:nvCxnSpPr>
        <p:spPr>
          <a:xfrm flipH="1" rot="10800000">
            <a:off x="5236800" y="1353913"/>
            <a:ext cx="102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flipH="1" rot="10800000">
            <a:off x="5236800" y="2070613"/>
            <a:ext cx="1966200" cy="1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103" idx="3"/>
            <a:endCxn id="103" idx="3"/>
          </p:cNvCxnSpPr>
          <p:nvPr/>
        </p:nvCxnSpPr>
        <p:spPr>
          <a:xfrm>
            <a:off x="5236800" y="22362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1448563" y="2025913"/>
            <a:ext cx="1776900" cy="42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</a:t>
            </a:r>
            <a:r>
              <a:rPr lang="en" sz="500"/>
              <a:t>List</a:t>
            </a:r>
            <a:endParaRPr sz="500"/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1126663" y="2235913"/>
            <a:ext cx="3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8" idx="3"/>
          </p:cNvCxnSpPr>
          <p:nvPr/>
        </p:nvCxnSpPr>
        <p:spPr>
          <a:xfrm>
            <a:off x="3225463" y="2236063"/>
            <a:ext cx="331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 rot="-1596">
            <a:off x="2013919" y="1776350"/>
            <a:ext cx="646200" cy="19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5325525" y="356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{254CB7AA-25F1-45C0-8CCE-C41D8DBA8A31}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Review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re_id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16"/>
          <p:cNvCxnSpPr>
            <a:stCxn id="103" idx="3"/>
          </p:cNvCxnSpPr>
          <p:nvPr/>
        </p:nvCxnSpPr>
        <p:spPr>
          <a:xfrm>
            <a:off x="5236800" y="2236213"/>
            <a:ext cx="2663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3" idx="3"/>
          </p:cNvCxnSpPr>
          <p:nvPr/>
        </p:nvCxnSpPr>
        <p:spPr>
          <a:xfrm>
            <a:off x="5236800" y="2236213"/>
            <a:ext cx="23367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03" idx="3"/>
          </p:cNvCxnSpPr>
          <p:nvPr/>
        </p:nvCxnSpPr>
        <p:spPr>
          <a:xfrm>
            <a:off x="5236800" y="2236213"/>
            <a:ext cx="1331700" cy="12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3" idx="3"/>
          </p:cNvCxnSpPr>
          <p:nvPr/>
        </p:nvCxnSpPr>
        <p:spPr>
          <a:xfrm>
            <a:off x="5236800" y="2236213"/>
            <a:ext cx="397200" cy="13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 rot="-2537768">
            <a:off x="5483523" y="1686011"/>
            <a:ext cx="566599" cy="21810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4437275">
            <a:off x="5225227" y="2999416"/>
            <a:ext cx="566572" cy="21790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1449764">
            <a:off x="6480134" y="2653669"/>
            <a:ext cx="566536" cy="21806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rot="-146877">
            <a:off x="5908144" y="2055693"/>
            <a:ext cx="646190" cy="19548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</a:t>
            </a:r>
            <a:r>
              <a:rPr lang="en" u="sng"/>
              <a:t>da_id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da_relyr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</a:t>
            </a:r>
            <a:r>
              <a:rPr lang="en" u="sng"/>
              <a:t>d_id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d_runtime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</a:t>
            </a:r>
            <a:r>
              <a:rPr lang="en" u="sng"/>
              <a:t>m_mid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g_gid</a:t>
            </a:r>
            <a:r>
              <a:rPr lang="en"/>
              <a:t>, m_title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</a:t>
            </a:r>
            <a:r>
              <a:rPr lang="en" u="sng"/>
              <a:t>g_gid</a:t>
            </a:r>
            <a:r>
              <a:rPr lang="en"/>
              <a:t>, g_gname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Ratings: </a:t>
            </a:r>
            <a:r>
              <a:rPr lang="en" u="sng"/>
              <a:t>ra_id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</a:t>
            </a:r>
            <a:r>
              <a:rPr lang="en"/>
              <a:t>ra</a:t>
            </a:r>
            <a:r>
              <a:rPr lang="en"/>
              <a:t>_imbdid, ra_ratings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Reviews: </a:t>
            </a:r>
            <a:r>
              <a:rPr lang="en" u="sng"/>
              <a:t>re_id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,re_imbdid, re_review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Director: </a:t>
            </a:r>
            <a:r>
              <a:rPr lang="en" u="sng"/>
              <a:t>d</a:t>
            </a:r>
            <a:r>
              <a:rPr lang="en" u="sng"/>
              <a:t>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d_dname, d_dname2</a:t>
            </a:r>
            <a:endParaRPr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</a:t>
            </a:r>
            <a:r>
              <a:rPr lang="en" u="sng"/>
              <a:t>u_id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u_watching, u_watched, u_towatch, u_mid, u_title, u_gname, u_director,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Underline</a:t>
            </a:r>
            <a:r>
              <a:rPr lang="en"/>
              <a:t> is key,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is foreign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</a:t>
            </a:r>
            <a:r>
              <a:rPr lang="en"/>
              <a:t> Movies to Director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