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E6CFDC-BEEB-473F-80D9-FCCFB421BF3D}">
  <a:tblStyle styleId="{C7E6CFDC-BEEB-473F-80D9-FCCFB421B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2751" y="2073584"/>
            <a:ext cx="724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flipH="1" rot="-5396108">
            <a:off x="4301666" y="255102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 flipH="1" rot="-5396110">
            <a:off x="4759092" y="25394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flipH="1" rot="-40146">
            <a:off x="5967033" y="1524296"/>
            <a:ext cx="1515703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</a:t>
            </a:r>
            <a:r>
              <a:rPr lang="en" sz="800"/>
              <a:t>Customization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956">
            <a:off x="3210624" y="1498062"/>
            <a:ext cx="1079100" cy="3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r>
              <a:rPr lang="en" sz="800"/>
              <a:t>Search Movies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Categorized</a:t>
            </a:r>
            <a:r>
              <a:rPr lang="en" sz="1200"/>
              <a:t> List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64600" y="8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a_relyr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186138" y="9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du_id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</a:t>
                      </a:r>
                      <a:r>
                        <a:rPr lang="en" sz="600"/>
                        <a:t>_runtime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6675" y="18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re_id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7892800" y="172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7571163" y="274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ra_ratings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573888" y="32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di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4202800" y="2236063"/>
            <a:ext cx="36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flipH="1" rot="10800000">
            <a:off x="5236800" y="1353913"/>
            <a:ext cx="102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flipH="1" rot="10800000">
            <a:off x="5236800" y="2070613"/>
            <a:ext cx="19662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</a:t>
            </a:r>
            <a:r>
              <a:rPr lang="en" sz="500"/>
              <a:t>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126663" y="2235913"/>
            <a:ext cx="3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5325525" y="356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{C7E6CFDC-BEEB-473F-80D9-FCCFB421BF3D}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Review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re_id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2663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03" idx="3"/>
          </p:cNvCxnSpPr>
          <p:nvPr/>
        </p:nvCxnSpPr>
        <p:spPr>
          <a:xfrm>
            <a:off x="5236800" y="2236213"/>
            <a:ext cx="1331700" cy="12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3" idx="3"/>
          </p:cNvCxnSpPr>
          <p:nvPr/>
        </p:nvCxnSpPr>
        <p:spPr>
          <a:xfrm>
            <a:off x="5236800" y="2236213"/>
            <a:ext cx="397200" cy="13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 rot="-2537768">
            <a:off x="5483523" y="1686011"/>
            <a:ext cx="566599" cy="21810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4437275">
            <a:off x="5225227" y="2999416"/>
            <a:ext cx="566572" cy="21790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-146877">
            <a:off x="5908144" y="2055693"/>
            <a:ext cx="646190" cy="19548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</a:t>
            </a:r>
            <a:r>
              <a:rPr lang="en" u="sng"/>
              <a:t>da_id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da_relyr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</a:t>
            </a:r>
            <a:r>
              <a:rPr lang="en" u="sng"/>
              <a:t>du_id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du_runtime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</a:t>
            </a:r>
            <a:r>
              <a:rPr lang="en" u="sng"/>
              <a:t>m_mid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g_gid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ra_id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re_id</a:t>
            </a:r>
            <a:r>
              <a:rPr lang="en"/>
              <a:t>, m_title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</a:t>
            </a:r>
            <a:r>
              <a:rPr lang="en" u="sng"/>
              <a:t>g_gid</a:t>
            </a:r>
            <a:r>
              <a:rPr lang="en"/>
              <a:t>, g_gname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Ratings: </a:t>
            </a:r>
            <a:r>
              <a:rPr lang="en" u="sng"/>
              <a:t>ra_id</a:t>
            </a:r>
            <a:r>
              <a:rPr lang="en"/>
              <a:t>, ra_ratings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Reviews: </a:t>
            </a:r>
            <a:r>
              <a:rPr lang="en" u="sng"/>
              <a:t>re_id</a:t>
            </a:r>
            <a:r>
              <a:rPr lang="en"/>
              <a:t>, re_imbdid, re_review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Director: </a:t>
            </a:r>
            <a:r>
              <a:rPr lang="en" u="sng"/>
              <a:t>di</a:t>
            </a:r>
            <a:r>
              <a:rPr lang="en" u="sng"/>
              <a:t>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di_dname, di_dname2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</a:t>
            </a:r>
            <a:r>
              <a:rPr lang="en" u="sng"/>
              <a:t>u_id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u_watching, u_watched, u_towatch, </a:t>
            </a:r>
            <a:r>
              <a:rPr lang="en"/>
              <a:t>u</a:t>
            </a:r>
            <a:r>
              <a:rPr lang="en"/>
              <a:t>_title, </a:t>
            </a:r>
            <a:r>
              <a:rPr lang="en"/>
              <a:t>u</a:t>
            </a:r>
            <a:r>
              <a:rPr lang="en"/>
              <a:t>_gname, u_di</a:t>
            </a:r>
            <a:r>
              <a:rPr lang="en"/>
              <a:t>rector</a:t>
            </a:r>
            <a:r>
              <a:rPr lang="en"/>
              <a:t>, u_director2,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Underline</a:t>
            </a:r>
            <a:r>
              <a:rPr lang="en"/>
              <a:t> is key,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is foreign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</a:t>
            </a:r>
            <a:r>
              <a:rPr lang="en"/>
              <a:t> Movies to Director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