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ld Standard TT" panose="020B0604020202020204" charset="0"/>
      <p:regular r:id="rId10"/>
      <p:bold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65D0F1-BE63-4A82-B196-FC7E924B4079}">
  <a:tblStyle styleId="{2665D0F1-BE63-4A82-B196-FC7E924B40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03d1cc2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03d1cc2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a14cc0d0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a14cc0d0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a14cc0d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a14cc0d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b0ca3784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b0ca3784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03d1cc2b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03d1cc2b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53850" y="832665"/>
            <a:ext cx="7181400" cy="18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Movie Recommendations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 Winston Lou and Stanley Yang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Details/Main Cases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Goal is to filter through movies based on: a user’s favorite genre, and by title via search bar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can check one or more genres to filter and can combine the genre filter with the search bar filter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movie has: ratings, reviews, release date, title, directors, etc.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can </a:t>
            </a:r>
            <a:r>
              <a:rPr lang="en"/>
              <a:t>save and delete movie</a:t>
            </a:r>
            <a:r>
              <a:rPr lang="en" dirty="0"/>
              <a:t>(</a:t>
            </a:r>
            <a:r>
              <a:rPr lang="en"/>
              <a:t>s) in the list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89275" y="4237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 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209328" y="2029123"/>
            <a:ext cx="771000" cy="49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</a:t>
            </a:r>
            <a:endParaRPr sz="1200"/>
          </a:p>
        </p:txBody>
      </p:sp>
      <p:cxnSp>
        <p:nvCxnSpPr>
          <p:cNvPr id="73" name="Google Shape;73;p15"/>
          <p:cNvCxnSpPr>
            <a:stCxn id="72" idx="4"/>
          </p:cNvCxnSpPr>
          <p:nvPr/>
        </p:nvCxnSpPr>
        <p:spPr>
          <a:xfrm>
            <a:off x="594828" y="2519923"/>
            <a:ext cx="5700" cy="74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/>
          <p:nvPr/>
        </p:nvCxnSpPr>
        <p:spPr>
          <a:xfrm rot="10800000" flipH="1">
            <a:off x="266864" y="2747307"/>
            <a:ext cx="7248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/>
          <p:nvPr/>
        </p:nvCxnSpPr>
        <p:spPr>
          <a:xfrm flipH="1">
            <a:off x="187116" y="3274218"/>
            <a:ext cx="401700" cy="1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/>
          <p:nvPr/>
        </p:nvCxnSpPr>
        <p:spPr>
          <a:xfrm>
            <a:off x="600260" y="3274218"/>
            <a:ext cx="414300" cy="1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5"/>
          <p:cNvSpPr/>
          <p:nvPr/>
        </p:nvSpPr>
        <p:spPr>
          <a:xfrm>
            <a:off x="7690575" y="1355400"/>
            <a:ext cx="1174500" cy="101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Databases</a:t>
            </a:r>
            <a:endParaRPr sz="1200"/>
          </a:p>
        </p:txBody>
      </p:sp>
      <p:sp>
        <p:nvSpPr>
          <p:cNvPr id="78" name="Google Shape;78;p15"/>
          <p:cNvSpPr/>
          <p:nvPr/>
        </p:nvSpPr>
        <p:spPr>
          <a:xfrm>
            <a:off x="4341830" y="1134662"/>
            <a:ext cx="1425900" cy="49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Filter Search</a:t>
            </a:r>
            <a:endParaRPr sz="1000" dirty="0"/>
          </a:p>
        </p:txBody>
      </p:sp>
      <p:sp>
        <p:nvSpPr>
          <p:cNvPr id="79" name="Google Shape;79;p15"/>
          <p:cNvSpPr/>
          <p:nvPr/>
        </p:nvSpPr>
        <p:spPr>
          <a:xfrm>
            <a:off x="4436930" y="3179418"/>
            <a:ext cx="1330800" cy="55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Personal Movie List</a:t>
            </a:r>
            <a:endParaRPr sz="1200" dirty="0"/>
          </a:p>
        </p:txBody>
      </p:sp>
      <p:sp>
        <p:nvSpPr>
          <p:cNvPr id="80" name="Google Shape;80;p15"/>
          <p:cNvSpPr/>
          <p:nvPr/>
        </p:nvSpPr>
        <p:spPr>
          <a:xfrm rot="19937669" flipH="1">
            <a:off x="5962784" y="2724549"/>
            <a:ext cx="1566678" cy="27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Send List </a:t>
            </a:r>
            <a:endParaRPr sz="1000" dirty="0"/>
          </a:p>
        </p:txBody>
      </p:sp>
      <p:sp>
        <p:nvSpPr>
          <p:cNvPr id="81" name="Google Shape;81;p15"/>
          <p:cNvSpPr/>
          <p:nvPr/>
        </p:nvSpPr>
        <p:spPr>
          <a:xfrm rot="-5396108" flipH="1">
            <a:off x="4281264" y="2148909"/>
            <a:ext cx="1238130" cy="30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Add movie to List</a:t>
            </a:r>
            <a:endParaRPr sz="800" dirty="0"/>
          </a:p>
        </p:txBody>
      </p:sp>
      <p:sp>
        <p:nvSpPr>
          <p:cNvPr id="82" name="Google Shape;82;p15"/>
          <p:cNvSpPr/>
          <p:nvPr/>
        </p:nvSpPr>
        <p:spPr>
          <a:xfrm rot="-5396110" flipH="1">
            <a:off x="4596750" y="2134906"/>
            <a:ext cx="1242748" cy="33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Delete movie to List</a:t>
            </a:r>
            <a:endParaRPr sz="800" dirty="0"/>
          </a:p>
        </p:txBody>
      </p:sp>
      <p:sp>
        <p:nvSpPr>
          <p:cNvPr id="83" name="Google Shape;83;p15"/>
          <p:cNvSpPr/>
          <p:nvPr/>
        </p:nvSpPr>
        <p:spPr>
          <a:xfrm>
            <a:off x="1671782" y="2519923"/>
            <a:ext cx="1482600" cy="49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interface</a:t>
            </a:r>
            <a:endParaRPr sz="1000"/>
          </a:p>
        </p:txBody>
      </p:sp>
      <p:sp>
        <p:nvSpPr>
          <p:cNvPr id="84" name="Google Shape;84;p15"/>
          <p:cNvSpPr/>
          <p:nvPr/>
        </p:nvSpPr>
        <p:spPr>
          <a:xfrm rot="-40146" flipH="1">
            <a:off x="5967033" y="1524296"/>
            <a:ext cx="1515703" cy="308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 Query Results</a:t>
            </a:r>
            <a:endParaRPr sz="1000"/>
          </a:p>
        </p:txBody>
      </p:sp>
      <p:sp>
        <p:nvSpPr>
          <p:cNvPr id="86" name="Google Shape;86;p15"/>
          <p:cNvSpPr/>
          <p:nvPr/>
        </p:nvSpPr>
        <p:spPr>
          <a:xfrm rot="-2122">
            <a:off x="1118089" y="2646507"/>
            <a:ext cx="486000" cy="20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 rot="19504152" flipH="1">
            <a:off x="3271249" y="2096006"/>
            <a:ext cx="1079100" cy="361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 Search Movies</a:t>
            </a:r>
            <a:endParaRPr sz="800" dirty="0"/>
          </a:p>
        </p:txBody>
      </p:sp>
      <p:sp>
        <p:nvSpPr>
          <p:cNvPr id="89" name="Google Shape;89;p15"/>
          <p:cNvSpPr/>
          <p:nvPr/>
        </p:nvSpPr>
        <p:spPr>
          <a:xfrm rot="1461265" flipH="1">
            <a:off x="3148093" y="3060305"/>
            <a:ext cx="1245272" cy="23822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View List</a:t>
            </a:r>
            <a:endParaRPr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4692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graphicFrame>
        <p:nvGraphicFramePr>
          <p:cNvPr id="96" name="Google Shape;96;p16"/>
          <p:cNvGraphicFramePr/>
          <p:nvPr/>
        </p:nvGraphicFramePr>
        <p:xfrm>
          <a:off x="6275175" y="618050"/>
          <a:ext cx="646125" cy="1198425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6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Date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da_id</a:t>
                      </a:r>
                      <a:endParaRPr sz="600"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da_relyr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7" name="Google Shape;97;p16"/>
          <p:cNvGraphicFramePr/>
          <p:nvPr/>
        </p:nvGraphicFramePr>
        <p:xfrm>
          <a:off x="7224825" y="1058225"/>
          <a:ext cx="646125" cy="1269950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6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Duration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du_id</a:t>
                      </a:r>
                      <a:endParaRPr sz="600"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du_runtime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8" name="Google Shape;98;p16"/>
          <p:cNvGraphicFramePr/>
          <p:nvPr/>
        </p:nvGraphicFramePr>
        <p:xfrm>
          <a:off x="3559900" y="1639575"/>
          <a:ext cx="646125" cy="1747025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6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Movies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m_mid</a:t>
                      </a:r>
                      <a:endParaRPr sz="600"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g_gid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ra_id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da_id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Other*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9" name="Google Shape;99;p16"/>
          <p:cNvGraphicFramePr/>
          <p:nvPr/>
        </p:nvGraphicFramePr>
        <p:xfrm>
          <a:off x="3337750" y="3814063"/>
          <a:ext cx="646125" cy="924125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6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Genre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g_gid</a:t>
                      </a:r>
                      <a:endParaRPr sz="600"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g_name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0" name="Google Shape;100;p16"/>
          <p:cNvGraphicFramePr/>
          <p:nvPr/>
        </p:nvGraphicFramePr>
        <p:xfrm>
          <a:off x="7571163" y="2740588"/>
          <a:ext cx="646125" cy="924125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6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Rating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ra_id</a:t>
                      </a:r>
                      <a:endParaRPr sz="600"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ra_ratings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" name="Google Shape;101;p16"/>
          <p:cNvGraphicFramePr/>
          <p:nvPr/>
        </p:nvGraphicFramePr>
        <p:xfrm>
          <a:off x="6857238" y="3449275"/>
          <a:ext cx="646125" cy="1460655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6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Director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di_id</a:t>
                      </a:r>
                      <a:endParaRPr sz="600"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di_dname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di_dname2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2" name="Google Shape;102;p16"/>
          <p:cNvGraphicFramePr/>
          <p:nvPr/>
        </p:nvGraphicFramePr>
        <p:xfrm>
          <a:off x="480550" y="1643438"/>
          <a:ext cx="646125" cy="1097160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6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User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u_id</a:t>
                      </a:r>
                      <a:endParaRPr sz="600"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Other*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" name="Google Shape;103;p16"/>
          <p:cNvSpPr/>
          <p:nvPr/>
        </p:nvSpPr>
        <p:spPr>
          <a:xfrm>
            <a:off x="4572000" y="2100163"/>
            <a:ext cx="664800" cy="2721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cxnSp>
        <p:nvCxnSpPr>
          <p:cNvPr id="104" name="Google Shape;104;p16"/>
          <p:cNvCxnSpPr/>
          <p:nvPr/>
        </p:nvCxnSpPr>
        <p:spPr>
          <a:xfrm rot="10800000" flipH="1">
            <a:off x="4202800" y="2236063"/>
            <a:ext cx="3669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6"/>
          <p:cNvCxnSpPr>
            <a:stCxn id="103" idx="3"/>
          </p:cNvCxnSpPr>
          <p:nvPr/>
        </p:nvCxnSpPr>
        <p:spPr>
          <a:xfrm rot="10800000" flipH="1">
            <a:off x="5236800" y="1353913"/>
            <a:ext cx="1027800" cy="88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6"/>
          <p:cNvCxnSpPr>
            <a:stCxn id="103" idx="3"/>
          </p:cNvCxnSpPr>
          <p:nvPr/>
        </p:nvCxnSpPr>
        <p:spPr>
          <a:xfrm rot="10800000" flipH="1">
            <a:off x="5236800" y="2070613"/>
            <a:ext cx="1966200" cy="16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6"/>
          <p:cNvCxnSpPr>
            <a:stCxn id="103" idx="3"/>
            <a:endCxn id="103" idx="3"/>
          </p:cNvCxnSpPr>
          <p:nvPr/>
        </p:nvCxnSpPr>
        <p:spPr>
          <a:xfrm>
            <a:off x="5236800" y="223621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6"/>
          <p:cNvSpPr/>
          <p:nvPr/>
        </p:nvSpPr>
        <p:spPr>
          <a:xfrm>
            <a:off x="1448563" y="2025913"/>
            <a:ext cx="1776900" cy="4203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Search, Filter, andList</a:t>
            </a:r>
            <a:endParaRPr sz="500"/>
          </a:p>
        </p:txBody>
      </p:sp>
      <p:cxnSp>
        <p:nvCxnSpPr>
          <p:cNvPr id="109" name="Google Shape;109;p16"/>
          <p:cNvCxnSpPr/>
          <p:nvPr/>
        </p:nvCxnSpPr>
        <p:spPr>
          <a:xfrm rot="10800000" flipH="1">
            <a:off x="1126663" y="2235913"/>
            <a:ext cx="3219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6"/>
          <p:cNvCxnSpPr>
            <a:stCxn id="108" idx="3"/>
          </p:cNvCxnSpPr>
          <p:nvPr/>
        </p:nvCxnSpPr>
        <p:spPr>
          <a:xfrm>
            <a:off x="3225463" y="2236063"/>
            <a:ext cx="3312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6"/>
          <p:cNvSpPr/>
          <p:nvPr/>
        </p:nvSpPr>
        <p:spPr>
          <a:xfrm rot="-1596">
            <a:off x="2013919" y="1776350"/>
            <a:ext cx="646200" cy="195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" name="Google Shape;112;p16"/>
          <p:cNvCxnSpPr>
            <a:stCxn id="103" idx="3"/>
          </p:cNvCxnSpPr>
          <p:nvPr/>
        </p:nvCxnSpPr>
        <p:spPr>
          <a:xfrm>
            <a:off x="5236800" y="2236213"/>
            <a:ext cx="2336700" cy="78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6"/>
          <p:cNvCxnSpPr>
            <a:stCxn id="103" idx="3"/>
          </p:cNvCxnSpPr>
          <p:nvPr/>
        </p:nvCxnSpPr>
        <p:spPr>
          <a:xfrm>
            <a:off x="5236800" y="2236213"/>
            <a:ext cx="549600" cy="6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6"/>
          <p:cNvCxnSpPr>
            <a:stCxn id="103" idx="3"/>
          </p:cNvCxnSpPr>
          <p:nvPr/>
        </p:nvCxnSpPr>
        <p:spPr>
          <a:xfrm flipH="1">
            <a:off x="4969200" y="2236213"/>
            <a:ext cx="267600" cy="71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6"/>
          <p:cNvSpPr/>
          <p:nvPr/>
        </p:nvSpPr>
        <p:spPr>
          <a:xfrm rot="1449764">
            <a:off x="6480134" y="2653669"/>
            <a:ext cx="566536" cy="21806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6" name="Google Shape;116;p16"/>
          <p:cNvGraphicFramePr/>
          <p:nvPr/>
        </p:nvGraphicFramePr>
        <p:xfrm>
          <a:off x="5598525" y="2855125"/>
          <a:ext cx="763225" cy="948815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76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MoviestoDirector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di_id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7" name="Google Shape;117;p16"/>
          <p:cNvGraphicFramePr/>
          <p:nvPr/>
        </p:nvGraphicFramePr>
        <p:xfrm>
          <a:off x="4339788" y="2953225"/>
          <a:ext cx="763225" cy="914325"/>
        </p:xfrm>
        <a:graphic>
          <a:graphicData uri="http://schemas.openxmlformats.org/drawingml/2006/table">
            <a:tbl>
              <a:tblPr>
                <a:noFill/>
                <a:tableStyleId>{2665D0F1-BE63-4A82-B196-FC7E924B4079}</a:tableStyleId>
              </a:tblPr>
              <a:tblGrid>
                <a:gridCol w="76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MoviestoGenre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g_gid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8" name="Google Shape;118;p16"/>
          <p:cNvSpPr/>
          <p:nvPr/>
        </p:nvSpPr>
        <p:spPr>
          <a:xfrm rot="-2474580">
            <a:off x="5506155" y="1600692"/>
            <a:ext cx="566549" cy="21812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0" name="Google Shape;120;p16"/>
          <p:cNvCxnSpPr/>
          <p:nvPr/>
        </p:nvCxnSpPr>
        <p:spPr>
          <a:xfrm flipH="1">
            <a:off x="3966700" y="3792250"/>
            <a:ext cx="381300" cy="41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6"/>
          <p:cNvCxnSpPr/>
          <p:nvPr/>
        </p:nvCxnSpPr>
        <p:spPr>
          <a:xfrm>
            <a:off x="6352988" y="3462225"/>
            <a:ext cx="490500" cy="2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/>
          <p:nvPr/>
        </p:nvSpPr>
        <p:spPr>
          <a:xfrm rot="-4178779">
            <a:off x="4819785" y="2485534"/>
            <a:ext cx="566682" cy="21822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 rot="8097425">
            <a:off x="3936599" y="3908572"/>
            <a:ext cx="566393" cy="21807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/>
          <p:nvPr/>
        </p:nvSpPr>
        <p:spPr>
          <a:xfrm rot="1947154">
            <a:off x="6315077" y="3462132"/>
            <a:ext cx="566342" cy="217964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/>
          <p:nvPr/>
        </p:nvSpPr>
        <p:spPr>
          <a:xfrm rot="-7737505">
            <a:off x="5275956" y="2518352"/>
            <a:ext cx="566356" cy="21800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5;p16">
            <a:extLst>
              <a:ext uri="{FF2B5EF4-FFF2-40B4-BE49-F238E27FC236}">
                <a16:creationId xmlns:a16="http://schemas.microsoft.com/office/drawing/2014/main" id="{6767EEA1-E598-943B-69E1-BDB40A2EC528}"/>
              </a:ext>
            </a:extLst>
          </p:cNvPr>
          <p:cNvSpPr/>
          <p:nvPr/>
        </p:nvSpPr>
        <p:spPr>
          <a:xfrm rot="21242817">
            <a:off x="6147451" y="2003265"/>
            <a:ext cx="566536" cy="21806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Date: </a:t>
            </a:r>
            <a:r>
              <a:rPr lang="en" u="sng" dirty="0"/>
              <a:t>da_id</a:t>
            </a:r>
            <a:r>
              <a:rPr lang="en" dirty="0"/>
              <a:t>, da_releaseyear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Duration: </a:t>
            </a:r>
            <a:r>
              <a:rPr lang="en" u="sng" dirty="0"/>
              <a:t>du_id</a:t>
            </a:r>
            <a:r>
              <a:rPr lang="en" dirty="0"/>
              <a:t>, du_runtime 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Movies: </a:t>
            </a:r>
            <a:r>
              <a:rPr lang="en" u="sng" dirty="0"/>
              <a:t>m_mid</a:t>
            </a:r>
            <a:r>
              <a:rPr lang="en" dirty="0"/>
              <a:t>, m_title, </a:t>
            </a:r>
            <a:r>
              <a:rPr lang="en" dirty="0">
                <a:solidFill>
                  <a:srgbClr val="FF0000"/>
                </a:solidFill>
              </a:rPr>
              <a:t>ra_adid</a:t>
            </a:r>
            <a:r>
              <a:rPr lang="en" dirty="0"/>
              <a:t>, </a:t>
            </a:r>
            <a:r>
              <a:rPr lang="en" dirty="0">
                <a:solidFill>
                  <a:srgbClr val="FF0000"/>
                </a:solidFill>
              </a:rPr>
              <a:t>da_id</a:t>
            </a:r>
            <a:r>
              <a:rPr lang="en" dirty="0"/>
              <a:t>, </a:t>
            </a:r>
            <a:r>
              <a:rPr lang="en" dirty="0">
                <a:solidFill>
                  <a:srgbClr val="FF0000"/>
                </a:solidFill>
              </a:rPr>
              <a:t>du_id</a:t>
            </a:r>
            <a:endParaRPr lang="en" dirty="0"/>
          </a:p>
          <a:p>
            <a:pPr indent="-325755">
              <a:buSzPct val="100000"/>
            </a:pPr>
            <a:r>
              <a:rPr lang="en-US" dirty="0"/>
              <a:t>User: </a:t>
            </a:r>
            <a:r>
              <a:rPr lang="en-US" u="sng" dirty="0"/>
              <a:t>u_id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m_mid</a:t>
            </a:r>
            <a:r>
              <a:rPr lang="en-US" dirty="0"/>
              <a:t>, u_watching, u_watched, u_towatch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Genre: </a:t>
            </a:r>
            <a:r>
              <a:rPr lang="en" u="sng" dirty="0"/>
              <a:t>g_gid</a:t>
            </a:r>
            <a:r>
              <a:rPr lang="en" dirty="0"/>
              <a:t>, g_gname</a:t>
            </a:r>
            <a:endParaRPr lang="en-US"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Movie-Genre: </a:t>
            </a:r>
            <a:r>
              <a:rPr lang="en" dirty="0">
                <a:solidFill>
                  <a:srgbClr val="FF0000"/>
                </a:solidFill>
              </a:rPr>
              <a:t>m_mid</a:t>
            </a:r>
            <a:r>
              <a:rPr lang="en" dirty="0"/>
              <a:t>, </a:t>
            </a:r>
            <a:r>
              <a:rPr lang="en" dirty="0">
                <a:solidFill>
                  <a:srgbClr val="FF0000"/>
                </a:solidFill>
              </a:rPr>
              <a:t>g_gid</a:t>
            </a:r>
            <a:endParaRPr dirty="0">
              <a:solidFill>
                <a:srgbClr val="FF0000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Movie-Director: </a:t>
            </a:r>
            <a:r>
              <a:rPr lang="en" dirty="0">
                <a:solidFill>
                  <a:srgbClr val="FF0000"/>
                </a:solidFill>
              </a:rPr>
              <a:t>m_mid</a:t>
            </a:r>
            <a:r>
              <a:rPr lang="en" dirty="0"/>
              <a:t>, </a:t>
            </a:r>
            <a:r>
              <a:rPr lang="en" dirty="0">
                <a:solidFill>
                  <a:srgbClr val="FF0000"/>
                </a:solidFill>
              </a:rPr>
              <a:t>di_id</a:t>
            </a:r>
            <a:endParaRPr lang="en-US" dirty="0">
              <a:solidFill>
                <a:srgbClr val="FF0000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Adult: </a:t>
            </a:r>
            <a:r>
              <a:rPr lang="en-US" u="sng" dirty="0"/>
              <a:t>ad_adid</a:t>
            </a:r>
            <a:r>
              <a:rPr lang="en-US" dirty="0"/>
              <a:t>, ad_ratings</a:t>
            </a: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Director: </a:t>
            </a:r>
            <a:r>
              <a:rPr lang="en" u="sng" dirty="0"/>
              <a:t>di_id</a:t>
            </a:r>
            <a:r>
              <a:rPr lang="en" dirty="0"/>
              <a:t>, di_diname</a:t>
            </a: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 dirty="0"/>
              <a:t>Underline</a:t>
            </a:r>
            <a:r>
              <a:rPr lang="en" dirty="0"/>
              <a:t> is key, </a:t>
            </a:r>
            <a:r>
              <a:rPr lang="en" dirty="0">
                <a:solidFill>
                  <a:srgbClr val="FF0000"/>
                </a:solidFill>
              </a:rPr>
              <a:t>red</a:t>
            </a:r>
            <a:r>
              <a:rPr lang="en" dirty="0"/>
              <a:t> is foreign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Many-Many’s: Movies to Genre, Movies to Director (connected via join tables)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 and Implementation 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228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Integrated Development Environment: Visual Studio Code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Frontend: HTML, CSS, JavaScript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Backend: Python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Database: SQlite3</a:t>
            </a:r>
            <a:endParaRPr dirty="0"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050" y="3115425"/>
            <a:ext cx="1002500" cy="1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450" y="1766749"/>
            <a:ext cx="1002500" cy="99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175" y="2856075"/>
            <a:ext cx="1002500" cy="1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2725" y="2257150"/>
            <a:ext cx="950200" cy="9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455F-E121-12F5-5F52-3DE2FF36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48808644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360</Words>
  <Application>Microsoft Office PowerPoint</Application>
  <PresentationFormat>On-screen Show (16:9)</PresentationFormat>
  <Paragraphs>76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Old Standard TT</vt:lpstr>
      <vt:lpstr>Arial</vt:lpstr>
      <vt:lpstr>Paperback</vt:lpstr>
      <vt:lpstr>Movie Recommendations</vt:lpstr>
      <vt:lpstr>Topic Details/Main Cases</vt:lpstr>
      <vt:lpstr>Use-Case Diagram </vt:lpstr>
      <vt:lpstr>E/R Diagram</vt:lpstr>
      <vt:lpstr>Relational Schema</vt:lpstr>
      <vt:lpstr>Relationships and Implementation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Recommendations</dc:title>
  <cp:lastModifiedBy>Stanley Yang</cp:lastModifiedBy>
  <cp:revision>13</cp:revision>
  <dcterms:modified xsi:type="dcterms:W3CDTF">2022-12-08T20:46:21Z</dcterms:modified>
</cp:coreProperties>
</file>