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65D0F1-BE63-4A82-B196-FC7E924B4079}">
  <a:tblStyle styleId="{2665D0F1-BE63-4A82-B196-FC7E924B4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14cc0d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14cc0d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0ca378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0ca378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3d1cc2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03d1cc2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is to filter through movies based on: a user’s favorite genre, and by title via search bar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check one or more genres to filter and can combine the genre filter with the search bar filter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movie has: ratings, reviews, release date, title, directors,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save movie(s) in list(s)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5215" y="1355400"/>
            <a:ext cx="771000" cy="49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40715" y="1846200"/>
            <a:ext cx="5700" cy="7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 flipH="1">
            <a:off x="212751" y="2073584"/>
            <a:ext cx="724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33003" y="2600495"/>
            <a:ext cx="401700" cy="1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546147" y="2600495"/>
            <a:ext cx="414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94138" y="1432350"/>
            <a:ext cx="1425900" cy="4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Filter Search</a:t>
            </a:r>
            <a:endParaRPr sz="1000" dirty="0"/>
          </a:p>
        </p:txBody>
      </p:sp>
      <p:sp>
        <p:nvSpPr>
          <p:cNvPr id="79" name="Google Shape;79;p15"/>
          <p:cNvSpPr/>
          <p:nvPr/>
        </p:nvSpPr>
        <p:spPr>
          <a:xfrm>
            <a:off x="1762825" y="3380948"/>
            <a:ext cx="1330800" cy="5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5400000">
            <a:off x="1749450" y="2521925"/>
            <a:ext cx="1230900" cy="27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rot="-5396108" flipH="1">
            <a:off x="4301666" y="2551020"/>
            <a:ext cx="1324801" cy="3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 rot="-5396110" flipH="1">
            <a:off x="4759092" y="2539474"/>
            <a:ext cx="1325701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1623588" y="1432338"/>
            <a:ext cx="1482600" cy="4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rot="-40146" flipH="1">
            <a:off x="5967033" y="1524296"/>
            <a:ext cx="1515703" cy="30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4579575" y="3484600"/>
            <a:ext cx="1330800" cy="34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Customization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rot="-2122">
            <a:off x="1082479" y="1576940"/>
            <a:ext cx="486000" cy="20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956" flipH="1">
            <a:off x="3210624" y="1498062"/>
            <a:ext cx="1079100" cy="361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Search Movies</a:t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>
            <a:off x="3093625" y="4271400"/>
            <a:ext cx="1425900" cy="613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Categorized List</a:t>
            </a:r>
            <a:endParaRPr sz="1200" dirty="0"/>
          </a:p>
        </p:txBody>
      </p:sp>
      <p:sp>
        <p:nvSpPr>
          <p:cNvPr id="89" name="Google Shape;89;p15"/>
          <p:cNvSpPr/>
          <p:nvPr/>
        </p:nvSpPr>
        <p:spPr>
          <a:xfrm rot="-925">
            <a:off x="3279051" y="3516389"/>
            <a:ext cx="1115100" cy="284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to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 rot="5407629">
            <a:off x="2246849" y="4080825"/>
            <a:ext cx="675902" cy="603600"/>
          </a:xfrm>
          <a:prstGeom prst="bentUpArrow">
            <a:avLst>
              <a:gd name="adj1" fmla="val 25000"/>
              <a:gd name="adj2" fmla="val 20046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Can</a:t>
            </a:r>
            <a:endParaRPr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75175" y="618050"/>
          <a:ext cx="646125" cy="11984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da_relyr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7" name="Google Shape;97;p16"/>
          <p:cNvGraphicFramePr/>
          <p:nvPr/>
        </p:nvGraphicFramePr>
        <p:xfrm>
          <a:off x="7224825" y="1058225"/>
          <a:ext cx="646125" cy="126995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du_id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du_runtime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Google Shape;98;p16"/>
          <p:cNvGraphicFramePr/>
          <p:nvPr/>
        </p:nvGraphicFramePr>
        <p:xfrm>
          <a:off x="3559900" y="1639575"/>
          <a:ext cx="646125" cy="17470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3337750" y="3814063"/>
          <a:ext cx="646125" cy="9241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7571163" y="2740588"/>
          <a:ext cx="646125" cy="9241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ra_id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ra_ratings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6857238" y="3449275"/>
          <a:ext cx="646125" cy="146065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Director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di_id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di_dname2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80550" y="1643438"/>
          <a:ext cx="646125" cy="109716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4572000" y="2100163"/>
            <a:ext cx="664800" cy="27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104" name="Google Shape;104;p16"/>
          <p:cNvCxnSpPr/>
          <p:nvPr/>
        </p:nvCxnSpPr>
        <p:spPr>
          <a:xfrm rot="10800000" flipH="1">
            <a:off x="4202800" y="2236063"/>
            <a:ext cx="366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>
            <a:stCxn id="103" idx="3"/>
          </p:cNvCxnSpPr>
          <p:nvPr/>
        </p:nvCxnSpPr>
        <p:spPr>
          <a:xfrm rot="10800000" flipH="1">
            <a:off x="5236800" y="1353913"/>
            <a:ext cx="1027800" cy="8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rot="10800000" flipH="1">
            <a:off x="5236800" y="2070613"/>
            <a:ext cx="1966200" cy="1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>
            <a:stCxn id="103" idx="3"/>
            <a:endCxn id="103" idx="3"/>
          </p:cNvCxnSpPr>
          <p:nvPr/>
        </p:nvCxnSpPr>
        <p:spPr>
          <a:xfrm>
            <a:off x="5236800" y="22362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/>
          <p:nvPr/>
        </p:nvSpPr>
        <p:spPr>
          <a:xfrm>
            <a:off x="1448563" y="2025913"/>
            <a:ext cx="1776900" cy="420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andList</a:t>
            </a:r>
            <a:endParaRPr sz="500"/>
          </a:p>
        </p:txBody>
      </p:sp>
      <p:cxnSp>
        <p:nvCxnSpPr>
          <p:cNvPr id="109" name="Google Shape;109;p16"/>
          <p:cNvCxnSpPr/>
          <p:nvPr/>
        </p:nvCxnSpPr>
        <p:spPr>
          <a:xfrm rot="10800000" flipH="1">
            <a:off x="1126663" y="2235913"/>
            <a:ext cx="321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108" idx="3"/>
          </p:cNvCxnSpPr>
          <p:nvPr/>
        </p:nvCxnSpPr>
        <p:spPr>
          <a:xfrm>
            <a:off x="3225463" y="2236063"/>
            <a:ext cx="3312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6"/>
          <p:cNvSpPr/>
          <p:nvPr/>
        </p:nvSpPr>
        <p:spPr>
          <a:xfrm rot="-1596">
            <a:off x="2013919" y="1776350"/>
            <a:ext cx="646200" cy="19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6"/>
          <p:cNvCxnSpPr>
            <a:stCxn id="103" idx="3"/>
          </p:cNvCxnSpPr>
          <p:nvPr/>
        </p:nvCxnSpPr>
        <p:spPr>
          <a:xfrm>
            <a:off x="5236800" y="2236213"/>
            <a:ext cx="2336700" cy="7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3" idx="3"/>
          </p:cNvCxnSpPr>
          <p:nvPr/>
        </p:nvCxnSpPr>
        <p:spPr>
          <a:xfrm>
            <a:off x="5236800" y="2236213"/>
            <a:ext cx="549600" cy="6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03" idx="3"/>
          </p:cNvCxnSpPr>
          <p:nvPr/>
        </p:nvCxnSpPr>
        <p:spPr>
          <a:xfrm flipH="1">
            <a:off x="4969200" y="2236213"/>
            <a:ext cx="267600" cy="7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 rot="1449764">
            <a:off x="6480134" y="2653669"/>
            <a:ext cx="566536" cy="2180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5598525" y="2855125"/>
          <a:ext cx="763225" cy="94881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MoviestoDirector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di_id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4339788" y="2953225"/>
          <a:ext cx="763225" cy="9143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MoviestoGenre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6"/>
          <p:cNvSpPr/>
          <p:nvPr/>
        </p:nvSpPr>
        <p:spPr>
          <a:xfrm rot="-2474580">
            <a:off x="5506155" y="1600692"/>
            <a:ext cx="566549" cy="2181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3966700" y="3792250"/>
            <a:ext cx="3813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6352988" y="3462225"/>
            <a:ext cx="4905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/>
          <p:nvPr/>
        </p:nvSpPr>
        <p:spPr>
          <a:xfrm rot="-4178779">
            <a:off x="4819785" y="2485534"/>
            <a:ext cx="566682" cy="2182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rot="8097425">
            <a:off x="3936599" y="3908572"/>
            <a:ext cx="566393" cy="2180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rot="1947154">
            <a:off x="6315077" y="3462132"/>
            <a:ext cx="566342" cy="21796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rot="-7737505">
            <a:off x="5275956" y="2518352"/>
            <a:ext cx="566356" cy="2180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5;p16">
            <a:extLst>
              <a:ext uri="{FF2B5EF4-FFF2-40B4-BE49-F238E27FC236}">
                <a16:creationId xmlns:a16="http://schemas.microsoft.com/office/drawing/2014/main" id="{6767EEA1-E598-943B-69E1-BDB40A2EC528}"/>
              </a:ext>
            </a:extLst>
          </p:cNvPr>
          <p:cNvSpPr/>
          <p:nvPr/>
        </p:nvSpPr>
        <p:spPr>
          <a:xfrm rot="21242817">
            <a:off x="6147451" y="2003265"/>
            <a:ext cx="566536" cy="2180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Date: </a:t>
            </a:r>
            <a:r>
              <a:rPr lang="en" u="sng" dirty="0"/>
              <a:t>da_id</a:t>
            </a:r>
            <a:r>
              <a:rPr lang="en" dirty="0"/>
              <a:t>, da_releaseyear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Duration: </a:t>
            </a:r>
            <a:r>
              <a:rPr lang="en" u="sng" dirty="0"/>
              <a:t>du_id</a:t>
            </a:r>
            <a:r>
              <a:rPr lang="en" dirty="0"/>
              <a:t>, du_runtime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Movies: </a:t>
            </a:r>
            <a:r>
              <a:rPr lang="en" u="sng" dirty="0"/>
              <a:t>m_mid</a:t>
            </a:r>
            <a:r>
              <a:rPr lang="en" dirty="0"/>
              <a:t>, m_title, </a:t>
            </a:r>
            <a:r>
              <a:rPr lang="en" dirty="0">
                <a:solidFill>
                  <a:srgbClr val="FF0000"/>
                </a:solidFill>
              </a:rPr>
              <a:t>ra_adid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da_id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du_id</a:t>
            </a:r>
            <a:endParaRPr lang="en" dirty="0"/>
          </a:p>
          <a:p>
            <a:pPr indent="-325755">
              <a:buSzPct val="100000"/>
            </a:pPr>
            <a:r>
              <a:rPr lang="en-US" dirty="0"/>
              <a:t>User: </a:t>
            </a:r>
            <a:r>
              <a:rPr lang="en-US" u="sng" dirty="0"/>
              <a:t>u_id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m_mid</a:t>
            </a:r>
            <a:r>
              <a:rPr lang="en-US" dirty="0"/>
              <a:t>, u_watching, u_watched, u_towatch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Genre: </a:t>
            </a:r>
            <a:r>
              <a:rPr lang="en" u="sng" dirty="0"/>
              <a:t>g_gid</a:t>
            </a:r>
            <a:r>
              <a:rPr lang="en" dirty="0"/>
              <a:t>, g_gname</a:t>
            </a: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Movie-Genre: </a:t>
            </a:r>
            <a:r>
              <a:rPr lang="en" dirty="0">
                <a:solidFill>
                  <a:srgbClr val="FF0000"/>
                </a:solidFill>
              </a:rPr>
              <a:t>m_mid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g_gid</a:t>
            </a:r>
            <a:endParaRPr dirty="0">
              <a:solidFill>
                <a:srgbClr val="FF000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Movie-Director: </a:t>
            </a:r>
            <a:r>
              <a:rPr lang="en" dirty="0">
                <a:solidFill>
                  <a:srgbClr val="FF0000"/>
                </a:solidFill>
              </a:rPr>
              <a:t>m_mid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di_id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Adult: </a:t>
            </a:r>
            <a:r>
              <a:rPr lang="en-US" u="sng" dirty="0"/>
              <a:t>ad_adid</a:t>
            </a:r>
            <a:r>
              <a:rPr lang="en-US" dirty="0"/>
              <a:t>, ad_ratings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Director: </a:t>
            </a:r>
            <a:r>
              <a:rPr lang="en" u="sng" dirty="0"/>
              <a:t>di_id</a:t>
            </a:r>
            <a:r>
              <a:rPr lang="en" dirty="0"/>
              <a:t>, di_diname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/>
              <a:t>Underline</a:t>
            </a:r>
            <a:r>
              <a:rPr lang="en" dirty="0"/>
              <a:t> is key, </a:t>
            </a:r>
            <a:r>
              <a:rPr lang="en" dirty="0">
                <a:solidFill>
                  <a:srgbClr val="FF0000"/>
                </a:solidFill>
              </a:rPr>
              <a:t>red</a:t>
            </a:r>
            <a:r>
              <a:rPr lang="en" dirty="0"/>
              <a:t> is foreign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Many-Many’s: Movies to Genre, Movies to Director (connected via join tables)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Development Environment: Visual Studio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Frontend: HTML, CSS, JavaScript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Backend: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Database: SQlite3</a:t>
            </a:r>
            <a:endParaRPr dirty="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55F-E121-12F5-5F52-3DE2FF36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8808644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365</Words>
  <Application>Microsoft Office PowerPoint</Application>
  <PresentationFormat>On-screen Show (16:9)</PresentationFormat>
  <Paragraphs>79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Movie Recommendations</vt:lpstr>
      <vt:lpstr>Topic Details/Main Cases</vt:lpstr>
      <vt:lpstr>Use-Case Diagram </vt:lpstr>
      <vt:lpstr>E/R Diagram</vt:lpstr>
      <vt:lpstr>Relational Schema</vt:lpstr>
      <vt:lpstr>Relationships and Implementation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Recommendations</dc:title>
  <cp:lastModifiedBy>Stanley Yang</cp:lastModifiedBy>
  <cp:revision>11</cp:revision>
  <dcterms:modified xsi:type="dcterms:W3CDTF">2022-12-08T10:59:37Z</dcterms:modified>
</cp:coreProperties>
</file>