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A426-A0FC-CD47-8152-ED53147E0C01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8A2-8AA2-1743-8593-5305D538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example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Finish these by exam day for 80 </a:t>
            </a:r>
            <a:r>
              <a:rPr lang="en-US" dirty="0" err="1" smtClean="0"/>
              <a:t>pts</a:t>
            </a:r>
            <a:r>
              <a:rPr lang="en-US" dirty="0" smtClean="0"/>
              <a:t> of extra credit!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7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the top 3 most common strings/items in your list, you can use: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 =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collections.Counter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my_list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print(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c.most_common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4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and modifying the code components provided, make a script that </a:t>
            </a:r>
          </a:p>
          <a:p>
            <a:r>
              <a:rPr lang="en-US" dirty="0"/>
              <a:t>a</a:t>
            </a:r>
            <a:r>
              <a:rPr lang="en-US" dirty="0" smtClean="0"/>
              <a:t>ccepts a DNA sequence as input (can just be raw input)</a:t>
            </a:r>
            <a:endParaRPr lang="en-US" dirty="0" smtClean="0"/>
          </a:p>
          <a:p>
            <a:r>
              <a:rPr lang="en-US" dirty="0" smtClean="0"/>
              <a:t>builds a list of codons </a:t>
            </a:r>
            <a:r>
              <a:rPr lang="en-US" dirty="0" smtClean="0"/>
              <a:t>from the sequence as you read it codon by codon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rints the </a:t>
            </a:r>
            <a:r>
              <a:rPr lang="en-US" dirty="0" smtClean="0"/>
              <a:t>5 most common codons used in that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DNA for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TGCCAACTATTAAACAACTTATTAGAAATACAAGACAGCCAATCAGAAATGTCACGAAATCCCCCGCTCTTCGGGGGTGCCCTCAGCGTCGAGGAACATGTACTAGGGTGTATACTATCACCCCAAAAAAACCAAACTCTGCCTTACGTAAAGTTGCCAGAGTACGATTAACCTCTGGATTTGAAATCACTGCTTATATACCCGGTATTGGCCATAATTCACAAGAACATTCTGTAGTCTTAGTAAGAGGGGGAAGGGTTAAGGATTTACCCGGTGTGAGATATCACATTGTTCGAGGAACCCTAGATGCTGTCGGAGTAAAGGATCGTCAACAAGGGCGTTCTAAAT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657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 (20)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following slide is a complete script that counts GC percentage in a sequence. Convert the script so that the GC calculation is performed in a function rather than in the main script.</a:t>
            </a:r>
          </a:p>
          <a:p>
            <a:r>
              <a:rPr lang="en-US" dirty="0" smtClean="0"/>
              <a:t>Tests your ability to define a function and use a function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#! /</a:t>
            </a:r>
            <a:r>
              <a:rPr lang="en-US" b="1" dirty="0" err="1" smtClean="0">
                <a:latin typeface="Courier"/>
                <a:cs typeface="Courier"/>
              </a:rPr>
              <a:t>usr</a:t>
            </a:r>
            <a:r>
              <a:rPr lang="en-US" b="1" dirty="0" smtClean="0">
                <a:latin typeface="Courier"/>
                <a:cs typeface="Courier"/>
              </a:rPr>
              <a:t>/bin/</a:t>
            </a:r>
            <a:r>
              <a:rPr lang="en-US" b="1" dirty="0" err="1" smtClean="0">
                <a:latin typeface="Courier"/>
                <a:cs typeface="Courier"/>
              </a:rPr>
              <a:t>env</a:t>
            </a:r>
            <a:r>
              <a:rPr lang="en-US" b="1" dirty="0" smtClean="0">
                <a:latin typeface="Courier"/>
                <a:cs typeface="Courier"/>
              </a:rPr>
              <a:t> python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DNASeq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raw_input</a:t>
            </a:r>
            <a:r>
              <a:rPr lang="en-US" b="1" dirty="0" smtClean="0">
                <a:latin typeface="Courier"/>
                <a:cs typeface="Courier"/>
              </a:rPr>
              <a:t>("Give me a DNA sequence:")</a:t>
            </a: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gcount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DNASeq.count</a:t>
            </a:r>
            <a:r>
              <a:rPr lang="en-US" b="1" dirty="0" smtClean="0">
                <a:latin typeface="Courier"/>
                <a:cs typeface="Courier"/>
              </a:rPr>
              <a:t>("G")</a:t>
            </a: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ccount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DNASeq.count</a:t>
            </a:r>
            <a:r>
              <a:rPr lang="en-US" b="1" dirty="0" smtClean="0">
                <a:latin typeface="Courier"/>
                <a:cs typeface="Courier"/>
              </a:rPr>
              <a:t>("C")</a:t>
            </a: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gccount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gcount</a:t>
            </a:r>
            <a:r>
              <a:rPr lang="en-US" b="1" dirty="0" smtClean="0">
                <a:latin typeface="Courier"/>
                <a:cs typeface="Courier"/>
              </a:rPr>
              <a:t> + </a:t>
            </a:r>
            <a:r>
              <a:rPr lang="en-US" b="1" dirty="0" err="1" smtClean="0">
                <a:latin typeface="Courier"/>
                <a:cs typeface="Courier"/>
              </a:rPr>
              <a:t>ccount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gcpercent</a:t>
            </a:r>
            <a:r>
              <a:rPr lang="en-US" b="1" dirty="0" smtClean="0">
                <a:latin typeface="Courier"/>
                <a:cs typeface="Courier"/>
              </a:rPr>
              <a:t> =  (float(</a:t>
            </a:r>
            <a:r>
              <a:rPr lang="en-US" b="1" dirty="0" err="1" smtClean="0">
                <a:latin typeface="Courier"/>
                <a:cs typeface="Courier"/>
              </a:rPr>
              <a:t>gccount</a:t>
            </a:r>
            <a:r>
              <a:rPr lang="en-US" b="1" dirty="0" smtClean="0">
                <a:latin typeface="Courier"/>
                <a:cs typeface="Courier"/>
              </a:rPr>
              <a:t>) / float(</a:t>
            </a:r>
            <a:r>
              <a:rPr lang="en-US" b="1" dirty="0" err="1" smtClean="0">
                <a:latin typeface="Courier"/>
                <a:cs typeface="Courier"/>
              </a:rPr>
              <a:t>len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DNASeq.strip</a:t>
            </a:r>
            <a:r>
              <a:rPr lang="en-US" b="1" dirty="0" smtClean="0">
                <a:latin typeface="Courier"/>
                <a:cs typeface="Courier"/>
              </a:rPr>
              <a:t>()))) * 100</a:t>
            </a:r>
          </a:p>
        </p:txBody>
      </p:sp>
    </p:spTree>
    <p:extLst>
      <p:ext uri="{BB962C8B-B14F-4D97-AF65-F5344CB8AC3E}">
        <p14:creationId xmlns:p14="http://schemas.microsoft.com/office/powerpoint/2010/main" val="254886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2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Tests your ability to create and populate a dictionary.</a:t>
            </a:r>
          </a:p>
          <a:p>
            <a:r>
              <a:rPr lang="en-US" dirty="0" smtClean="0"/>
              <a:t>The general syntax for creating an empty dictionary is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= {}</a:t>
            </a:r>
          </a:p>
          <a:p>
            <a:r>
              <a:rPr lang="en-US" dirty="0" smtClean="0"/>
              <a:t>The general syntax for adding something to a dictionary is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[key] = value</a:t>
            </a:r>
          </a:p>
          <a:p>
            <a:r>
              <a:rPr lang="en-US" dirty="0" smtClean="0"/>
              <a:t>The general syntax for reading each line from a file is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with open(”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filename.txt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") as file: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for line in file: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380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If you have a file that looks like this, write a script that makes it into a dictionary with the first field as the key and the second as the value: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I	131.1736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L	131.1736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K	146.1882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M	149.2124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F	165.1900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T	119.1197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W	204.2262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V	117.1469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R	174.2017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H	155.1552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A	89.0935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N	132.1184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D	133.1032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C	121.1590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E	147.1299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	146.1451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G	75.0669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P	115.1310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S	105.0930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  <a:latin typeface="Courier"/>
                <a:cs typeface="Courier"/>
              </a:rPr>
              <a:t>Y	181.1894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649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3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Tests your ability to use a list comprehension</a:t>
            </a:r>
          </a:p>
          <a:p>
            <a:r>
              <a:rPr lang="en-US" dirty="0" smtClean="0">
                <a:cs typeface="Courier"/>
              </a:rPr>
              <a:t>The general syntax for a list comprehension is:</a:t>
            </a:r>
          </a:p>
          <a:p>
            <a:pPr marL="0" indent="0">
              <a:buNone/>
            </a:pPr>
            <a:r>
              <a:rPr lang="en-US" dirty="0" err="1" smtClean="0">
                <a:cs typeface="Courier"/>
              </a:rPr>
              <a:t>newlist</a:t>
            </a:r>
            <a:r>
              <a:rPr lang="en-US" dirty="0" smtClean="0">
                <a:cs typeface="Courier"/>
              </a:rPr>
              <a:t> = [transformation, iteration, filter]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names =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b="1" i="1" dirty="0" smtClean="0">
                <a:solidFill>
                  <a:srgbClr val="FF0000"/>
                </a:solidFill>
                <a:latin typeface="Courier"/>
                <a:cs typeface="Courier"/>
              </a:rPr>
              <a:t>transformation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for line in file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if</a:t>
            </a:r>
            <a:r>
              <a:rPr lang="is-I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s-IS" b="1" i="1" dirty="0" smtClean="0">
                <a:solidFill>
                  <a:srgbClr val="FF0000"/>
                </a:solidFill>
                <a:latin typeface="Courier"/>
                <a:cs typeface="Courier"/>
              </a:rPr>
              <a:t>filter</a:t>
            </a:r>
            <a:r>
              <a:rPr lang="is-IS" b="1" dirty="0" smtClean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endParaRPr lang="is-IS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v</a:t>
            </a:r>
            <a:r>
              <a:rPr lang="is-IS" b="1" dirty="0" smtClean="0">
                <a:solidFill>
                  <a:srgbClr val="FF0000"/>
                </a:solidFill>
                <a:latin typeface="Courier"/>
                <a:cs typeface="Courier"/>
              </a:rPr>
              <a:t>alues = [i*5 for i in range(0, 10) </a:t>
            </a:r>
            <a:r>
              <a:rPr lang="is-IS" b="1" dirty="0" smtClean="0">
                <a:solidFill>
                  <a:srgbClr val="FF0000"/>
                </a:solidFill>
                <a:latin typeface="Courier"/>
                <a:cs typeface="Courier"/>
              </a:rPr>
              <a:t>if (i*5) % 2 == 0]</a:t>
            </a:r>
            <a:endParaRPr lang="is-IS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53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Convert the </a:t>
            </a:r>
            <a:r>
              <a:rPr lang="en-US" dirty="0" smtClean="0">
                <a:cs typeface="Courier"/>
              </a:rPr>
              <a:t>following for loop </a:t>
            </a:r>
            <a:r>
              <a:rPr lang="en-US" dirty="0" smtClean="0">
                <a:cs typeface="Courier"/>
              </a:rPr>
              <a:t>to a list comprehension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list = []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with open(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aamw.txt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) as file: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for line in file: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	if line[0] != “#”: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		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list.append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line.split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()[0])</a:t>
            </a:r>
            <a:endParaRPr lang="is-IS" sz="28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028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4 (40)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count the number of occurrences of a string in a list, we can use a method from the collections module, called Counter, like so: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import collections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#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dna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sequence is ATGGATG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kmer_list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 ['ATG','TGG','GGA','GAT','ATG']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 =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collections.Counter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kmer_list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print(c)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access a DNA sequence codon by codon, as you did to do a translation, we can use the following code: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DNASeq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raw_input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("Enter the sequence: ”)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last_codon_start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len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DNASeq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) - 2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for start in range(0,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last_codon_start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, 3):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	codon =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DNASeq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start:start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+ 3]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557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Exam example problems</vt:lpstr>
      <vt:lpstr>Example problem 1 (20)</vt:lpstr>
      <vt:lpstr>Example problem 1</vt:lpstr>
      <vt:lpstr>Example problem 2 (10)</vt:lpstr>
      <vt:lpstr>Example problem 2</vt:lpstr>
      <vt:lpstr>Example problem 3 (10)</vt:lpstr>
      <vt:lpstr>Example problem 3</vt:lpstr>
      <vt:lpstr>Example problem 4 (40)</vt:lpstr>
      <vt:lpstr>Example problem 4</vt:lpstr>
      <vt:lpstr>Example problem 4</vt:lpstr>
      <vt:lpstr>Example problem 4</vt:lpstr>
      <vt:lpstr>Example DNA for input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example problems</dc:title>
  <dc:creator>Cynthia Gibas</dc:creator>
  <cp:lastModifiedBy>Cynthia Gibas</cp:lastModifiedBy>
  <cp:revision>13</cp:revision>
  <dcterms:created xsi:type="dcterms:W3CDTF">2016-12-04T21:43:50Z</dcterms:created>
  <dcterms:modified xsi:type="dcterms:W3CDTF">2016-12-05T17:06:27Z</dcterms:modified>
</cp:coreProperties>
</file>