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1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6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15D0-BD91-2B44-9CFA-240A345A8907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BD4B-5E69-8341-8584-7474EDA9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80 total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9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</a:t>
            </a:r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Remember you can increment a counte</a:t>
            </a:r>
            <a:r>
              <a:rPr lang="en-US" dirty="0" smtClean="0"/>
              <a:t>r through a range of values with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 range</a:t>
            </a:r>
          </a:p>
          <a:p>
            <a:r>
              <a:rPr lang="en-US" dirty="0" smtClean="0"/>
              <a:t>Hint</a:t>
            </a:r>
            <a:r>
              <a:rPr lang="en-US" dirty="0" smtClean="0"/>
              <a:t>/alternate path: if you can’t do a </a:t>
            </a:r>
            <a:r>
              <a:rPr lang="en-US" dirty="0" err="1" smtClean="0"/>
              <a:t>dict</a:t>
            </a:r>
            <a:r>
              <a:rPr lang="en-US" dirty="0" smtClean="0"/>
              <a:t> comprehension for these, </a:t>
            </a:r>
            <a:r>
              <a:rPr lang="en-US" dirty="0" smtClean="0"/>
              <a:t>remember you </a:t>
            </a:r>
            <a:r>
              <a:rPr lang="en-US" dirty="0" smtClean="0"/>
              <a:t>can also do them with a simple for loop, like: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dict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={}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for line in file**: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if line[0] == condition (or !=):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dict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key*] = value*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*these are whatever part of line you want </a:t>
            </a:r>
          </a:p>
          <a:p>
            <a:pPr marL="0" indent="0">
              <a:buNone/>
            </a:pPr>
            <a:r>
              <a:rPr lang="en-US" dirty="0" smtClean="0"/>
              <a:t>**remember you’ll need a with open(“filename”) as file: statement before this</a:t>
            </a:r>
            <a:r>
              <a:rPr lang="en-US" dirty="0"/>
              <a:t>	</a:t>
            </a:r>
            <a:r>
              <a:rPr lang="en-US" dirty="0" smtClean="0"/>
              <a:t>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9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(30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Write a script that takes a protein sequence as raw input and calculates its molecular weight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dict</a:t>
            </a:r>
            <a:r>
              <a:rPr lang="en-US" dirty="0" smtClean="0"/>
              <a:t> you made </a:t>
            </a:r>
            <a:r>
              <a:rPr lang="en-US" dirty="0" smtClean="0"/>
              <a:t>with the </a:t>
            </a:r>
            <a:r>
              <a:rPr lang="en-US" dirty="0" err="1" smtClean="0"/>
              <a:t>dict</a:t>
            </a:r>
            <a:r>
              <a:rPr lang="en-US" dirty="0" smtClean="0"/>
              <a:t> comprehension in </a:t>
            </a:r>
            <a:r>
              <a:rPr lang="en-US" dirty="0" smtClean="0"/>
              <a:t>the previous question is a dictionary of amino acid molecular weights – use it in your </a:t>
            </a:r>
            <a:r>
              <a:rPr lang="en-US" dirty="0" smtClean="0"/>
              <a:t>answer (you also did this with a for loop in the practic</a:t>
            </a:r>
            <a:r>
              <a:rPr lang="en-US" dirty="0" smtClean="0"/>
              <a:t>e problems!)</a:t>
            </a:r>
            <a:endParaRPr lang="en-US" dirty="0" smtClean="0"/>
          </a:p>
          <a:p>
            <a:r>
              <a:rPr lang="en-US" dirty="0" smtClean="0"/>
              <a:t>Iterate over each character in the protein sequence to produce a list of molecular weights for that sequence (you can use a list comprehension here, or </a:t>
            </a:r>
            <a:r>
              <a:rPr lang="en-US" dirty="0" err="1" smtClean="0"/>
              <a:t>list.append</a:t>
            </a:r>
            <a:r>
              <a:rPr lang="en-US" dirty="0" smtClean="0"/>
              <a:t>() each value one at a time)</a:t>
            </a:r>
          </a:p>
          <a:p>
            <a:r>
              <a:rPr lang="en-US" dirty="0" smtClean="0"/>
              <a:t>Sum the list of molecular weights using the sum() function on the list</a:t>
            </a:r>
          </a:p>
          <a:p>
            <a:r>
              <a:rPr lang="en-US" dirty="0" smtClean="0"/>
              <a:t>Print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Molecular weight is a floating point number, so be sure to turn it into one with </a:t>
            </a:r>
            <a:r>
              <a:rPr lang="en-US" dirty="0" smtClean="0">
                <a:solidFill>
                  <a:srgbClr val="FF0000"/>
                </a:solidFill>
              </a:rPr>
              <a:t>float()</a:t>
            </a:r>
            <a:r>
              <a:rPr lang="en-US" dirty="0" smtClean="0"/>
              <a:t> either when you put it in the dictionary or when you get it out</a:t>
            </a:r>
          </a:p>
          <a:p>
            <a:r>
              <a:rPr lang="en-US" dirty="0" smtClean="0"/>
              <a:t>Be sure the protein </a:t>
            </a:r>
            <a:r>
              <a:rPr lang="en-US" dirty="0" err="1" smtClean="0"/>
              <a:t>seq</a:t>
            </a:r>
            <a:r>
              <a:rPr lang="en-US" dirty="0" smtClean="0"/>
              <a:t> you are iterating over has no whitespace characters with </a:t>
            </a:r>
            <a:r>
              <a:rPr lang="en-US" dirty="0" err="1" smtClean="0">
                <a:solidFill>
                  <a:srgbClr val="FF0000"/>
                </a:solidFill>
              </a:rPr>
              <a:t>seq.strip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dict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rgbClr val="FF0000"/>
                </a:solidFill>
              </a:rPr>
              <a:t>{}</a:t>
            </a:r>
            <a:r>
              <a:rPr lang="en-US" dirty="0" smtClean="0"/>
              <a:t>. Creating a list uses </a:t>
            </a:r>
            <a:r>
              <a:rPr lang="en-US" dirty="0" smtClean="0">
                <a:solidFill>
                  <a:srgbClr val="FF0000"/>
                </a:solidFill>
              </a:rPr>
              <a:t>[]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a value out of your dictionary with </a:t>
            </a:r>
            <a:r>
              <a:rPr lang="en-US" dirty="0" err="1" smtClean="0">
                <a:solidFill>
                  <a:srgbClr val="FF0000"/>
                </a:solidFill>
              </a:rPr>
              <a:t>dict.get</a:t>
            </a:r>
            <a:r>
              <a:rPr lang="en-US" dirty="0" smtClean="0">
                <a:solidFill>
                  <a:srgbClr val="FF0000"/>
                </a:solidFill>
              </a:rPr>
              <a:t>(key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Use print statements any time to make sure you are putting the correct values into your dictionaries and lists</a:t>
            </a:r>
          </a:p>
          <a:p>
            <a:r>
              <a:rPr lang="en-US" dirty="0" smtClean="0"/>
              <a:t>A correct answer for the little fake protein sequence AMQQQ</a:t>
            </a:r>
          </a:p>
          <a:p>
            <a:r>
              <a:rPr lang="hr-HR" dirty="0" smtClean="0"/>
              <a:t>676.7412</a:t>
            </a:r>
          </a:p>
          <a:p>
            <a:r>
              <a:rPr lang="hr-HR" dirty="0" smtClean="0"/>
              <a:t>And these are the individual molecular weights it added up</a:t>
            </a:r>
          </a:p>
          <a:p>
            <a:r>
              <a:rPr lang="tr-TR" dirty="0"/>
              <a:t>[89.0935, 149.2124, 146.1451, 146.1451, 146.1451]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4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</a:t>
            </a:r>
            <a:r>
              <a:rPr lang="en-US" dirty="0" smtClean="0"/>
              <a:t>10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BioPython</a:t>
            </a:r>
            <a:r>
              <a:rPr lang="en-US" dirty="0" smtClean="0"/>
              <a:t>, you create a sequence object using the syntax: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Seq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(“STRING”,  Alphabet)</a:t>
            </a:r>
          </a:p>
          <a:p>
            <a:endParaRPr lang="en-US" dirty="0"/>
          </a:p>
          <a:p>
            <a:r>
              <a:rPr lang="en-US" dirty="0" smtClean="0"/>
              <a:t>If you begin with a </a:t>
            </a:r>
            <a:r>
              <a:rPr lang="en-US" dirty="0" err="1" smtClean="0"/>
              <a:t>Seq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my_seq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(“ATGCATGCATGCATGCATGCATGCATGCATGCATGCATGCA”,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IUPAC.unambiguous_dna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)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46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Answer these in words, not code:</a:t>
            </a:r>
          </a:p>
          <a:p>
            <a:r>
              <a:rPr lang="en-US" dirty="0" smtClean="0"/>
              <a:t>What happens to the data attribute when you use the method </a:t>
            </a:r>
            <a:r>
              <a:rPr lang="en-US" dirty="0" err="1" smtClean="0">
                <a:solidFill>
                  <a:srgbClr val="FF0000"/>
                </a:solidFill>
              </a:rPr>
              <a:t>my_seq.reverse_complement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? What happens to the alphabet attribute?</a:t>
            </a:r>
          </a:p>
          <a:p>
            <a:r>
              <a:rPr lang="en-US" dirty="0" smtClean="0"/>
              <a:t>What if you use the method </a:t>
            </a:r>
            <a:r>
              <a:rPr lang="en-US" dirty="0" err="1" smtClean="0">
                <a:solidFill>
                  <a:srgbClr val="FF0000"/>
                </a:solidFill>
              </a:rPr>
              <a:t>my_seq.translate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to_stop</a:t>
            </a:r>
            <a:r>
              <a:rPr lang="en-US" dirty="0" smtClean="0">
                <a:solidFill>
                  <a:srgbClr val="FF0000"/>
                </a:solidFill>
              </a:rPr>
              <a:t>=True)</a:t>
            </a:r>
            <a:r>
              <a:rPr lang="en-US" dirty="0" smtClean="0"/>
              <a:t>? What will happen (how is it transformed, not the exact result) to the sequence? What happens to the alphabet attribute?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5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</a:t>
            </a:r>
            <a:r>
              <a:rPr lang="en-US" dirty="0" smtClean="0"/>
              <a:t>(20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function that calculates </a:t>
            </a:r>
            <a:r>
              <a:rPr lang="en-US" dirty="0" err="1" smtClean="0"/>
              <a:t>gc</a:t>
            </a:r>
            <a:r>
              <a:rPr lang="en-US" dirty="0" smtClean="0"/>
              <a:t> percentage for a sequence: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def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gc_count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DNASeq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gcount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DNASeq.count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("G")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ccount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DNASeq.count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("C")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gccount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gcount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+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ccount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gcpercent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=  (float(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gccount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) / float(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DNASeq.strip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()))) * 100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return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gcpercent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how you call that function for a single sequence in the main script: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my_percent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gc_count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my_sequence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endParaRPr lang="en-US" sz="28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775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2 (part 1 10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Answer in words, not code:</a:t>
            </a:r>
          </a:p>
          <a:p>
            <a:r>
              <a:rPr lang="en-US" dirty="0" smtClean="0"/>
              <a:t>What keyword would you have to change in the function to convert it into a generator?</a:t>
            </a:r>
          </a:p>
          <a:p>
            <a:r>
              <a:rPr lang="en-US" dirty="0" smtClean="0"/>
              <a:t>Does it make sense to create a generator that makes just one single value? What is the special property of a generator that lets you call it from a for loop, for 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for percentage in 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gc_count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my_seqs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(part 2 10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Answer in code:</a:t>
            </a:r>
          </a:p>
          <a:p>
            <a:r>
              <a:rPr lang="en-US" dirty="0" smtClean="0"/>
              <a:t>Convert the script so that the function is a generator and show how you would call it. </a:t>
            </a:r>
          </a:p>
          <a:p>
            <a:r>
              <a:rPr lang="en-US" dirty="0" smtClean="0"/>
              <a:t>In the generator call, pass the generator a file called “</a:t>
            </a:r>
            <a:r>
              <a:rPr lang="en-US" dirty="0" err="1" smtClean="0"/>
              <a:t>myseqs.txt</a:t>
            </a:r>
            <a:r>
              <a:rPr lang="en-US" dirty="0" smtClean="0"/>
              <a:t>” (assume it is plain text with one sequence on each line)</a:t>
            </a:r>
          </a:p>
          <a:p>
            <a:r>
              <a:rPr lang="en-US" dirty="0" smtClean="0"/>
              <a:t>Inside the generator, open the file and make it produce one </a:t>
            </a:r>
            <a:r>
              <a:rPr lang="en-US" dirty="0" err="1" smtClean="0"/>
              <a:t>gc</a:t>
            </a:r>
            <a:r>
              <a:rPr lang="en-US" dirty="0" smtClean="0"/>
              <a:t> percentage value for each entry in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(20 </a:t>
            </a:r>
            <a:r>
              <a:rPr lang="en-US" dirty="0" err="1" smtClean="0"/>
              <a:t>pts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general syntax for a </a:t>
            </a:r>
            <a:r>
              <a:rPr lang="en-US" dirty="0" err="1" smtClean="0"/>
              <a:t>dict</a:t>
            </a:r>
            <a:r>
              <a:rPr lang="en-US" dirty="0" smtClean="0"/>
              <a:t> comprehension is:</a:t>
            </a:r>
          </a:p>
          <a:p>
            <a:pPr marL="0" indent="0">
              <a:buNone/>
            </a:pPr>
            <a:r>
              <a:rPr lang="en-US" sz="3000" b="1" dirty="0" err="1">
                <a:solidFill>
                  <a:srgbClr val="FF0000"/>
                </a:solidFill>
                <a:latin typeface="Courier"/>
                <a:cs typeface="Courier"/>
              </a:rPr>
              <a:t>d</a:t>
            </a:r>
            <a:r>
              <a:rPr lang="en-US" sz="3000" b="1" dirty="0" err="1" smtClean="0">
                <a:solidFill>
                  <a:srgbClr val="FF0000"/>
                </a:solidFill>
                <a:latin typeface="Courier"/>
                <a:cs typeface="Courier"/>
              </a:rPr>
              <a:t>ict</a:t>
            </a:r>
            <a:r>
              <a:rPr lang="en-US" sz="3000" b="1" dirty="0" smtClean="0">
                <a:solidFill>
                  <a:srgbClr val="FF0000"/>
                </a:solidFill>
                <a:latin typeface="Courier"/>
                <a:cs typeface="Courier"/>
              </a:rPr>
              <a:t> = {</a:t>
            </a:r>
            <a:r>
              <a:rPr lang="en-US" sz="3000" b="1" dirty="0" err="1" smtClean="0">
                <a:solidFill>
                  <a:srgbClr val="FF0000"/>
                </a:solidFill>
                <a:latin typeface="Courier"/>
                <a:cs typeface="Courier"/>
              </a:rPr>
              <a:t>key:value</a:t>
            </a:r>
            <a:r>
              <a:rPr lang="en-US" sz="3000" b="1" dirty="0" smtClean="0">
                <a:solidFill>
                  <a:srgbClr val="FF0000"/>
                </a:solidFill>
                <a:latin typeface="Courier"/>
                <a:cs typeface="Courier"/>
              </a:rPr>
              <a:t> for item in list/range/string/etc.}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3000" b="1" dirty="0" err="1">
                <a:solidFill>
                  <a:srgbClr val="FF0000"/>
                </a:solidFill>
                <a:latin typeface="Courier"/>
                <a:cs typeface="Courier"/>
              </a:rPr>
              <a:t>dict</a:t>
            </a:r>
            <a:r>
              <a:rPr lang="en-US" sz="3000" b="1" dirty="0">
                <a:solidFill>
                  <a:srgbClr val="FF0000"/>
                </a:solidFill>
                <a:latin typeface="Courier"/>
                <a:cs typeface="Courier"/>
              </a:rPr>
              <a:t> = {list1[</a:t>
            </a:r>
            <a:r>
              <a:rPr lang="en-US" sz="3000" b="1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3000" b="1" dirty="0">
                <a:solidFill>
                  <a:srgbClr val="FF0000"/>
                </a:solidFill>
                <a:latin typeface="Courier"/>
                <a:cs typeface="Courier"/>
              </a:rPr>
              <a:t>]:list2[</a:t>
            </a:r>
            <a:r>
              <a:rPr lang="en-US" sz="3000" b="1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3000" b="1" dirty="0">
                <a:solidFill>
                  <a:srgbClr val="FF0000"/>
                </a:solidFill>
                <a:latin typeface="Courier"/>
                <a:cs typeface="Courier"/>
              </a:rPr>
              <a:t>] for </a:t>
            </a:r>
            <a:r>
              <a:rPr lang="en-US" sz="3000" b="1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3000" b="1" dirty="0">
                <a:solidFill>
                  <a:srgbClr val="FF0000"/>
                </a:solidFill>
                <a:latin typeface="Courier"/>
                <a:cs typeface="Courier"/>
              </a:rPr>
              <a:t> in range(0,len(list1))</a:t>
            </a:r>
            <a:r>
              <a:rPr lang="en-US" sz="3000" b="1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3000" b="1" dirty="0" err="1" smtClean="0">
                <a:solidFill>
                  <a:srgbClr val="FF0000"/>
                </a:solidFill>
                <a:latin typeface="Courier"/>
                <a:cs typeface="Courier"/>
              </a:rPr>
              <a:t>dict</a:t>
            </a:r>
            <a:r>
              <a:rPr lang="en-US" sz="3000" b="1" dirty="0" smtClean="0">
                <a:solidFill>
                  <a:srgbClr val="FF0000"/>
                </a:solidFill>
                <a:latin typeface="Courier"/>
                <a:cs typeface="Courier"/>
              </a:rPr>
              <a:t> = {</a:t>
            </a:r>
            <a:r>
              <a:rPr lang="en-US" sz="3000" b="1" dirty="0" err="1" smtClean="0">
                <a:solidFill>
                  <a:srgbClr val="FF0000"/>
                </a:solidFill>
                <a:latin typeface="Courier"/>
                <a:cs typeface="Courier"/>
              </a:rPr>
              <a:t>line.split</a:t>
            </a:r>
            <a:r>
              <a:rPr lang="en-US" sz="3000" b="1" dirty="0" smtClean="0">
                <a:solidFill>
                  <a:srgbClr val="FF0000"/>
                </a:solidFill>
                <a:latin typeface="Courier"/>
                <a:cs typeface="Courier"/>
              </a:rPr>
              <a:t>()[0]:</a:t>
            </a:r>
            <a:r>
              <a:rPr lang="en-US" sz="3000" b="1" dirty="0" err="1" smtClean="0">
                <a:solidFill>
                  <a:srgbClr val="FF0000"/>
                </a:solidFill>
                <a:latin typeface="Courier"/>
                <a:cs typeface="Courier"/>
              </a:rPr>
              <a:t>line.split</a:t>
            </a:r>
            <a:r>
              <a:rPr lang="en-US" sz="3000" b="1" dirty="0" smtClean="0">
                <a:solidFill>
                  <a:srgbClr val="FF0000"/>
                </a:solidFill>
                <a:latin typeface="Courier"/>
                <a:cs typeface="Courier"/>
              </a:rPr>
              <a:t>()[1] for line in file}</a:t>
            </a:r>
            <a:endParaRPr lang="en-US" sz="3000" b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586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(20 </a:t>
            </a:r>
            <a:r>
              <a:rPr lang="en-US" dirty="0" err="1" smtClean="0"/>
              <a:t>pts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Answer in code:</a:t>
            </a:r>
          </a:p>
          <a:p>
            <a:r>
              <a:rPr lang="en-US" dirty="0" smtClean="0"/>
              <a:t>How do you produce a </a:t>
            </a:r>
            <a:r>
              <a:rPr lang="en-US" dirty="0" err="1" smtClean="0"/>
              <a:t>dict</a:t>
            </a:r>
            <a:r>
              <a:rPr lang="en-US" dirty="0" smtClean="0"/>
              <a:t> from the file </a:t>
            </a:r>
            <a:r>
              <a:rPr lang="en-US" dirty="0" err="1" smtClean="0"/>
              <a:t>aamw.txt</a:t>
            </a:r>
            <a:r>
              <a:rPr lang="en-US" dirty="0" smtClean="0"/>
              <a:t>, which has comment lines and lines of data in the format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A 151.57 </a:t>
            </a:r>
            <a:r>
              <a:rPr lang="en-US" dirty="0" smtClean="0">
                <a:cs typeface="Courier"/>
              </a:rPr>
              <a:t>(amino acid, </a:t>
            </a:r>
            <a:r>
              <a:rPr lang="en-US" dirty="0" err="1" smtClean="0">
                <a:cs typeface="Courier"/>
              </a:rPr>
              <a:t>mol</a:t>
            </a:r>
            <a:r>
              <a:rPr lang="en-US" dirty="0" smtClean="0">
                <a:cs typeface="Courier"/>
              </a:rPr>
              <a:t> weight)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do you produce a </a:t>
            </a:r>
            <a:r>
              <a:rPr lang="en-US" dirty="0" err="1" smtClean="0"/>
              <a:t>dict</a:t>
            </a:r>
            <a:r>
              <a:rPr lang="en-US" dirty="0" smtClean="0"/>
              <a:t> from the string “ATGCTACG” where the first four characters are the nucleic acids and the next four characters are their complement?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1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778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Final Exam</vt:lpstr>
      <vt:lpstr>Question 1 (10 pts)</vt:lpstr>
      <vt:lpstr>Question 1 continued</vt:lpstr>
      <vt:lpstr>Question 2 (20 pts)</vt:lpstr>
      <vt:lpstr>Question 2</vt:lpstr>
      <vt:lpstr>Question 2 (part 1 10 pts)</vt:lpstr>
      <vt:lpstr>Question 2 (part 2 10 pts)</vt:lpstr>
      <vt:lpstr>Question 3 (20 pts)</vt:lpstr>
      <vt:lpstr>Question 3 (20 pts)</vt:lpstr>
      <vt:lpstr>Question 3 HINTS</vt:lpstr>
      <vt:lpstr>Question 4 (30 pts)</vt:lpstr>
      <vt:lpstr>Question 4 HINTS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</dc:title>
  <dc:creator>Cynthia Gibas</dc:creator>
  <cp:lastModifiedBy>Cynthia Gibas</cp:lastModifiedBy>
  <cp:revision>13</cp:revision>
  <dcterms:created xsi:type="dcterms:W3CDTF">2016-12-12T00:07:38Z</dcterms:created>
  <dcterms:modified xsi:type="dcterms:W3CDTF">2016-12-12T02:33:31Z</dcterms:modified>
</cp:coreProperties>
</file>