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75" r:id="rId6"/>
    <p:sldId id="267" r:id="rId7"/>
    <p:sldId id="279" r:id="rId8"/>
    <p:sldId id="276" r:id="rId9"/>
    <p:sldId id="281" r:id="rId10"/>
    <p:sldId id="282" r:id="rId11"/>
    <p:sldId id="277" r:id="rId12"/>
    <p:sldId id="278" r:id="rId13"/>
    <p:sldId id="280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964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8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9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735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2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8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9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8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0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8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3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8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B8D2B-46E2-4F9A-B06F-84D8EFF0BF8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3C8C1-D109-4A23-8AAC-910614F2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01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Website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Uploading to the Web Server</a:t>
            </a:r>
          </a:p>
        </p:txBody>
      </p:sp>
    </p:spTree>
    <p:extLst>
      <p:ext uri="{BB962C8B-B14F-4D97-AF65-F5344CB8AC3E}">
        <p14:creationId xmlns:p14="http://schemas.microsoft.com/office/powerpoint/2010/main" val="174796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your Web Server space</a:t>
            </a:r>
          </a:p>
          <a:p>
            <a:pPr lvl="1"/>
            <a:r>
              <a:rPr lang="en-US" dirty="0"/>
              <a:t>Upload your index.html file</a:t>
            </a:r>
          </a:p>
          <a:p>
            <a:pPr lvl="2"/>
            <a:r>
              <a:rPr lang="en-US" dirty="0"/>
              <a:t>URL will give an error message</a:t>
            </a:r>
            <a:br>
              <a:rPr lang="en-US" dirty="0"/>
            </a:br>
            <a:r>
              <a:rPr lang="en-US" dirty="0"/>
              <a:t>until you have an index.html page</a:t>
            </a:r>
          </a:p>
          <a:p>
            <a:pPr lvl="1"/>
            <a:r>
              <a:rPr lang="en-US" dirty="0"/>
              <a:t>Go to your URL to test page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0994" t="20810" r="25321" b="16477"/>
          <a:stretch/>
        </p:blipFill>
        <p:spPr bwMode="auto">
          <a:xfrm>
            <a:off x="5646057" y="2336873"/>
            <a:ext cx="6443209" cy="4412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651513" y="3763617"/>
            <a:ext cx="1749287" cy="53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0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URL given in the email points to your index.html page.</a:t>
            </a:r>
          </a:p>
          <a:p>
            <a:r>
              <a:rPr lang="en-US" dirty="0"/>
              <a:t>To view other pages, you need to add the page name on to the end of the original URL.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URL given in email: http://ist2w.Kaplan.edu/1602B/IT117-04/UserName/</a:t>
            </a:r>
          </a:p>
          <a:p>
            <a:pPr lvl="1"/>
            <a:r>
              <a:rPr lang="en-US" dirty="0"/>
              <a:t>URL for uploaded page named menu.html: http://ist2w.Kaplan.edu/1602B/IT117-04/UserName/menu.html</a:t>
            </a:r>
          </a:p>
        </p:txBody>
      </p:sp>
    </p:spTree>
    <p:extLst>
      <p:ext uri="{BB962C8B-B14F-4D97-AF65-F5344CB8AC3E}">
        <p14:creationId xmlns:p14="http://schemas.microsoft.com/office/powerpoint/2010/main" val="147787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URL given in the email</a:t>
            </a:r>
          </a:p>
          <a:p>
            <a:r>
              <a:rPr lang="en-US" dirty="0"/>
              <a:t>Login with the username and password given in the email</a:t>
            </a:r>
          </a:p>
          <a:p>
            <a:r>
              <a:rPr lang="en-US" dirty="0"/>
              <a:t>Click the IT117 folder to open it</a:t>
            </a:r>
          </a:p>
          <a:p>
            <a:r>
              <a:rPr lang="en-US" dirty="0"/>
              <a:t>Click the upload button</a:t>
            </a:r>
          </a:p>
          <a:p>
            <a:r>
              <a:rPr lang="en-US" dirty="0"/>
              <a:t>Click browse to locate the index.html file on your computer</a:t>
            </a:r>
          </a:p>
          <a:p>
            <a:r>
              <a:rPr lang="en-US" dirty="0"/>
              <a:t>Select the index.html file</a:t>
            </a:r>
          </a:p>
          <a:p>
            <a:r>
              <a:rPr lang="en-US" dirty="0"/>
              <a:t>Upload</a:t>
            </a:r>
          </a:p>
          <a:p>
            <a:r>
              <a:rPr lang="en-US" dirty="0"/>
              <a:t>View your home (index.html) page via the URL given in your email</a:t>
            </a:r>
          </a:p>
        </p:txBody>
      </p:sp>
    </p:spTree>
    <p:extLst>
      <p:ext uri="{BB962C8B-B14F-4D97-AF65-F5344CB8AC3E}">
        <p14:creationId xmlns:p14="http://schemas.microsoft.com/office/powerpoint/2010/main" val="426494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your Web Server space</a:t>
            </a:r>
          </a:p>
          <a:p>
            <a:pPr lvl="1"/>
            <a:r>
              <a:rPr lang="en-US" dirty="0"/>
              <a:t>You will receive an email</a:t>
            </a:r>
          </a:p>
          <a:p>
            <a:pPr lvl="2"/>
            <a:r>
              <a:rPr lang="en-US" dirty="0"/>
              <a:t>Email will be sent to your </a:t>
            </a:r>
            <a:br>
              <a:rPr lang="en-US" dirty="0"/>
            </a:br>
            <a:r>
              <a:rPr lang="en-US" dirty="0"/>
              <a:t>email address</a:t>
            </a:r>
          </a:p>
          <a:p>
            <a:pPr lvl="2"/>
            <a:r>
              <a:rPr lang="en-US" dirty="0"/>
              <a:t>Read carefully</a:t>
            </a:r>
          </a:p>
          <a:p>
            <a:pPr lvl="2"/>
            <a:r>
              <a:rPr lang="en-US" dirty="0"/>
              <a:t>Different URLs for viewing page</a:t>
            </a:r>
            <a:br>
              <a:rPr lang="en-US" dirty="0"/>
            </a:br>
            <a:r>
              <a:rPr lang="en-US" dirty="0"/>
              <a:t>and uploading files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0994" t="20810" r="25321" b="16477"/>
          <a:stretch/>
        </p:blipFill>
        <p:spPr bwMode="auto">
          <a:xfrm>
            <a:off x="5646057" y="2336873"/>
            <a:ext cx="6443209" cy="4412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194852" y="3803374"/>
            <a:ext cx="1205948" cy="265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3922643" y="4373217"/>
            <a:ext cx="2478157" cy="11661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6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your Web Server space</a:t>
            </a:r>
          </a:p>
          <a:p>
            <a:pPr lvl="1"/>
            <a:r>
              <a:rPr lang="en-US" dirty="0"/>
              <a:t>Log in and locate the IT117 folder</a:t>
            </a:r>
          </a:p>
          <a:p>
            <a:pPr lvl="2"/>
            <a:r>
              <a:rPr lang="en-US" dirty="0"/>
              <a:t>Must upload page into IT117 folder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0994" t="20810" r="25321" b="16477"/>
          <a:stretch/>
        </p:blipFill>
        <p:spPr bwMode="auto">
          <a:xfrm>
            <a:off x="5646057" y="2336873"/>
            <a:ext cx="6443209" cy="4412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477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File Manager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8269" t="16292" r="1122" b="6786"/>
          <a:stretch/>
        </p:blipFill>
        <p:spPr bwMode="auto">
          <a:xfrm>
            <a:off x="886082" y="2568271"/>
            <a:ext cx="7871551" cy="39613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657083" y="3591061"/>
            <a:ext cx="2106534" cy="1391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67041" y="5233573"/>
            <a:ext cx="2680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click the </a:t>
            </a:r>
          </a:p>
          <a:p>
            <a:r>
              <a:rPr lang="en-US" dirty="0">
                <a:solidFill>
                  <a:srgbClr val="FF0000"/>
                </a:solidFill>
              </a:rPr>
              <a:t>IT117 folder to open it </a:t>
            </a:r>
          </a:p>
          <a:p>
            <a:r>
              <a:rPr lang="en-US" dirty="0">
                <a:solidFill>
                  <a:srgbClr val="FF0000"/>
                </a:solidFill>
              </a:rPr>
              <a:t>before you upload</a:t>
            </a:r>
          </a:p>
        </p:txBody>
      </p:sp>
      <p:sp>
        <p:nvSpPr>
          <p:cNvPr id="15" name="Oval 14"/>
          <p:cNvSpPr/>
          <p:nvPr/>
        </p:nvSpPr>
        <p:spPr>
          <a:xfrm>
            <a:off x="1013978" y="3385651"/>
            <a:ext cx="702365" cy="41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File Manager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8269" t="16138" r="1122" b="6785"/>
          <a:stretch/>
        </p:blipFill>
        <p:spPr bwMode="auto">
          <a:xfrm>
            <a:off x="886082" y="2560319"/>
            <a:ext cx="7871551" cy="39692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763618" y="3352799"/>
            <a:ext cx="1908312" cy="1537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13723" y="5023027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the top bar to </a:t>
            </a:r>
          </a:p>
          <a:p>
            <a:r>
              <a:rPr lang="en-US" dirty="0">
                <a:solidFill>
                  <a:srgbClr val="FF0000"/>
                </a:solidFill>
              </a:rPr>
              <a:t>ensure IT117-0x appears to </a:t>
            </a:r>
          </a:p>
          <a:p>
            <a:r>
              <a:rPr lang="en-US" dirty="0">
                <a:solidFill>
                  <a:srgbClr val="FF0000"/>
                </a:solidFill>
              </a:rPr>
              <a:t>verify the folder is open</a:t>
            </a:r>
          </a:p>
        </p:txBody>
      </p:sp>
      <p:sp>
        <p:nvSpPr>
          <p:cNvPr id="14" name="Oval 13"/>
          <p:cNvSpPr/>
          <p:nvPr/>
        </p:nvSpPr>
        <p:spPr>
          <a:xfrm>
            <a:off x="3289901" y="3058780"/>
            <a:ext cx="702365" cy="41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1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File Manager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8269" t="16175" r="1122" b="6785"/>
          <a:stretch/>
        </p:blipFill>
        <p:spPr bwMode="auto">
          <a:xfrm>
            <a:off x="886082" y="2562225"/>
            <a:ext cx="7871551" cy="39673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294847" y="2841942"/>
            <a:ext cx="1074870" cy="2289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5649" y="5131875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the upload </a:t>
            </a:r>
          </a:p>
          <a:p>
            <a:r>
              <a:rPr lang="en-US" dirty="0">
                <a:solidFill>
                  <a:srgbClr val="FF0000"/>
                </a:solidFill>
              </a:rPr>
              <a:t>button to upload </a:t>
            </a:r>
          </a:p>
          <a:p>
            <a:r>
              <a:rPr lang="en-US" dirty="0">
                <a:solidFill>
                  <a:srgbClr val="FF0000"/>
                </a:solidFill>
              </a:rPr>
              <a:t>your page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2570922"/>
            <a:ext cx="702365" cy="41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8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Using the File Manager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8110" t="16100" r="1923" b="6786"/>
          <a:stretch/>
        </p:blipFill>
        <p:spPr bwMode="auto">
          <a:xfrm>
            <a:off x="576460" y="2562225"/>
            <a:ext cx="8249488" cy="4050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4997" y="5287617"/>
            <a:ext cx="554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Once you click the upload button, you be able to </a:t>
            </a:r>
          </a:p>
          <a:p>
            <a:r>
              <a:rPr lang="en-US" b="1" dirty="0">
                <a:solidFill>
                  <a:schemeClr val="bg1"/>
                </a:solidFill>
              </a:rPr>
              <a:t>Select HTML files from your computer to upload.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823791" y="4744278"/>
            <a:ext cx="1152939" cy="1033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31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Uploaded </a:t>
            </a:r>
            <a:r>
              <a:rPr lang="en-US"/>
              <a:t>index.html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8269" t="16175" r="1122" b="6785"/>
          <a:stretch/>
        </p:blipFill>
        <p:spPr bwMode="auto">
          <a:xfrm>
            <a:off x="886082" y="2562225"/>
            <a:ext cx="7871551" cy="39673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249681" y="3845104"/>
            <a:ext cx="1805188" cy="1587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54869" y="5432353"/>
            <a:ext cx="3708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uploaded pages will be listed</a:t>
            </a:r>
          </a:p>
          <a:p>
            <a:r>
              <a:rPr lang="en-US" dirty="0">
                <a:solidFill>
                  <a:srgbClr val="FF0000"/>
                </a:solidFill>
              </a:rPr>
              <a:t>here with the file path above </a:t>
            </a:r>
          </a:p>
          <a:p>
            <a:r>
              <a:rPr lang="en-US" dirty="0">
                <a:solidFill>
                  <a:srgbClr val="FF0000"/>
                </a:solidFill>
              </a:rPr>
              <a:t>(root\Home drive\IT117-0x).</a:t>
            </a:r>
          </a:p>
        </p:txBody>
      </p:sp>
      <p:sp>
        <p:nvSpPr>
          <p:cNvPr id="13" name="Oval 12"/>
          <p:cNvSpPr/>
          <p:nvPr/>
        </p:nvSpPr>
        <p:spPr>
          <a:xfrm>
            <a:off x="2614411" y="3497019"/>
            <a:ext cx="1107583" cy="41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89901" y="3058780"/>
            <a:ext cx="702365" cy="41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17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FD567254D2BB4082E8C3C098D2BDAD" ma:contentTypeVersion="4" ma:contentTypeDescription="Create a new document." ma:contentTypeScope="" ma:versionID="2026bf2fb754ef4add3b8db04d2e6c10">
  <xsd:schema xmlns:xsd="http://www.w3.org/2001/XMLSchema" xmlns:xs="http://www.w3.org/2001/XMLSchema" xmlns:p="http://schemas.microsoft.com/office/2006/metadata/properties" xmlns:ns2="05DAD98A-B3F7-490F-960D-E672D9EDB4CD" targetNamespace="http://schemas.microsoft.com/office/2006/metadata/properties" ma:root="true" ma:fieldsID="a59b92626a9e8ff3140cdccd80f9b9ff" ns2:_="">
    <xsd:import namespace="05DAD98A-B3F7-490F-960D-E672D9EDB4CD"/>
    <xsd:element name="properties">
      <xsd:complexType>
        <xsd:sequence>
          <xsd:element name="documentManagement">
            <xsd:complexType>
              <xsd:all>
                <xsd:element ref="ns2:Category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AD98A-B3F7-490F-960D-E672D9EDB4CD" elementFormDefault="qualified">
    <xsd:import namespace="http://schemas.microsoft.com/office/2006/documentManagement/types"/>
    <xsd:import namespace="http://schemas.microsoft.com/office/infopath/2007/PartnerControls"/>
    <xsd:element name="Category0" ma:index="8" nillable="true" ma:displayName="Category" ma:default="***Choose***" ma:format="Dropdown" ma:internalName="Category0">
      <xsd:simpleType>
        <xsd:restriction base="dms:Choice">
          <xsd:enumeration value="***Choose***"/>
          <xsd:enumeration value="Course Information"/>
          <xsd:enumeration value="Study Guide"/>
          <xsd:enumeration value="Syllabi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0 xmlns="05DAD98A-B3F7-490F-960D-E672D9EDB4CD">***Choose***</Category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C3A810-F1B0-4391-BBEE-CDAE521D0A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AD98A-B3F7-490F-960D-E672D9EDB4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1DF504-F295-4475-86F7-3EEB1C9DCE68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05DAD98A-B3F7-490F-960D-E672D9EDB4CD"/>
  </ds:schemaRefs>
</ds:datastoreItem>
</file>

<file path=customXml/itemProps3.xml><?xml version="1.0" encoding="utf-8"?>
<ds:datastoreItem xmlns:ds="http://schemas.openxmlformats.org/officeDocument/2006/customXml" ds:itemID="{FD982CE8-AE90-44F8-AC90-081E65EB55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305</TotalTime>
  <Words>344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Introduction to Website Development</vt:lpstr>
      <vt:lpstr>Web Server Login</vt:lpstr>
      <vt:lpstr>Web Server Access</vt:lpstr>
      <vt:lpstr>Web Server Login</vt:lpstr>
      <vt:lpstr>Server File Manager </vt:lpstr>
      <vt:lpstr>Server File Manager </vt:lpstr>
      <vt:lpstr>Server File Manager </vt:lpstr>
      <vt:lpstr>Upload Using the File Manager</vt:lpstr>
      <vt:lpstr>Uploaded index.html Page</vt:lpstr>
      <vt:lpstr>Web Server Testing</vt:lpstr>
      <vt:lpstr>Page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Web Design</dc:title>
  <dc:creator>Microsoft account</dc:creator>
  <cp:lastModifiedBy>Quanah Spencer</cp:lastModifiedBy>
  <cp:revision>40</cp:revision>
  <dcterms:created xsi:type="dcterms:W3CDTF">2014-01-29T14:19:25Z</dcterms:created>
  <dcterms:modified xsi:type="dcterms:W3CDTF">2021-06-22T23:55:46Z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0x010100A5FD567254D2BB4082E8C3C098D2BDAD</vt:lpwstr>
  </property>
</Properties>
</file>