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66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7"/>
    <p:restoredTop sz="94643"/>
  </p:normalViewPr>
  <p:slideViewPr>
    <p:cSldViewPr snapToGrid="0" snapToObjects="1">
      <p:cViewPr>
        <p:scale>
          <a:sx n="71" d="100"/>
          <a:sy n="71" d="100"/>
        </p:scale>
        <p:origin x="8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AF8A1-6F92-40FD-A5FA-A787BD5B58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69E110-88A9-4DEF-BE7B-E0EA708A0D56}">
      <dgm:prSet/>
      <dgm:spPr/>
      <dgm:t>
        <a:bodyPr/>
        <a:lstStyle/>
        <a:p>
          <a:r>
            <a:rPr lang="en-US" dirty="0"/>
            <a:t>The class taught the basics of creating a database in SQL, performing an analysis in SQL, and managing a database in SQL.</a:t>
          </a:r>
        </a:p>
      </dgm:t>
    </dgm:pt>
    <dgm:pt modelId="{4869C149-375C-4C63-BF94-7D23CEE83226}" type="parTrans" cxnId="{28787746-9CC1-40EA-8AFF-6DE6D5445D7E}">
      <dgm:prSet/>
      <dgm:spPr/>
      <dgm:t>
        <a:bodyPr/>
        <a:lstStyle/>
        <a:p>
          <a:endParaRPr lang="en-US"/>
        </a:p>
      </dgm:t>
    </dgm:pt>
    <dgm:pt modelId="{FACC8BBF-9312-449A-9482-A1459462E51E}" type="sibTrans" cxnId="{28787746-9CC1-40EA-8AFF-6DE6D5445D7E}">
      <dgm:prSet/>
      <dgm:spPr/>
      <dgm:t>
        <a:bodyPr/>
        <a:lstStyle/>
        <a:p>
          <a:endParaRPr lang="en-US"/>
        </a:p>
      </dgm:t>
    </dgm:pt>
    <dgm:pt modelId="{39793D94-2FB0-4905-9870-49E8A905D87D}">
      <dgm:prSet/>
      <dgm:spPr/>
      <dgm:t>
        <a:bodyPr/>
        <a:lstStyle/>
        <a:p>
          <a:r>
            <a:rPr lang="en-US"/>
            <a:t>A conceptual model and logical model was taught in order to learn how to organize the databases and link them together.</a:t>
          </a:r>
        </a:p>
      </dgm:t>
    </dgm:pt>
    <dgm:pt modelId="{5B54EE92-E60A-4D4B-A037-140C1F5C1624}" type="parTrans" cxnId="{595A8738-8809-49D4-9809-1AF9B327C888}">
      <dgm:prSet/>
      <dgm:spPr/>
      <dgm:t>
        <a:bodyPr/>
        <a:lstStyle/>
        <a:p>
          <a:endParaRPr lang="en-US"/>
        </a:p>
      </dgm:t>
    </dgm:pt>
    <dgm:pt modelId="{BA1451CB-3C58-4B73-B73E-40F6DD65D414}" type="sibTrans" cxnId="{595A8738-8809-49D4-9809-1AF9B327C888}">
      <dgm:prSet/>
      <dgm:spPr/>
      <dgm:t>
        <a:bodyPr/>
        <a:lstStyle/>
        <a:p>
          <a:endParaRPr lang="en-US"/>
        </a:p>
      </dgm:t>
    </dgm:pt>
    <dgm:pt modelId="{EFFD784A-4C85-4A74-9E32-2F2E0F0F523E}">
      <dgm:prSet/>
      <dgm:spPr/>
      <dgm:t>
        <a:bodyPr/>
        <a:lstStyle/>
        <a:p>
          <a:r>
            <a:rPr lang="en-US" dirty="0"/>
            <a:t>The project for the class revolved around the top 10 draft picks in the NFL from the years 2010 to 2020.</a:t>
          </a:r>
        </a:p>
      </dgm:t>
    </dgm:pt>
    <dgm:pt modelId="{1D155778-FEB1-4727-AAA5-851A1D8378CE}" type="parTrans" cxnId="{BD08CFEC-8866-494B-A645-7FB12011DE16}">
      <dgm:prSet/>
      <dgm:spPr/>
      <dgm:t>
        <a:bodyPr/>
        <a:lstStyle/>
        <a:p>
          <a:endParaRPr lang="en-US"/>
        </a:p>
      </dgm:t>
    </dgm:pt>
    <dgm:pt modelId="{9C6298F0-287D-419F-BF49-EF751440F1C3}" type="sibTrans" cxnId="{BD08CFEC-8866-494B-A645-7FB12011DE16}">
      <dgm:prSet/>
      <dgm:spPr/>
      <dgm:t>
        <a:bodyPr/>
        <a:lstStyle/>
        <a:p>
          <a:endParaRPr lang="en-US"/>
        </a:p>
      </dgm:t>
    </dgm:pt>
    <dgm:pt modelId="{E568550E-0910-4835-B31E-E00BB8BD6880}" type="pres">
      <dgm:prSet presAssocID="{FB1AF8A1-6F92-40FD-A5FA-A787BD5B5811}" presName="root" presStyleCnt="0">
        <dgm:presLayoutVars>
          <dgm:dir/>
          <dgm:resizeHandles val="exact"/>
        </dgm:presLayoutVars>
      </dgm:prSet>
      <dgm:spPr/>
    </dgm:pt>
    <dgm:pt modelId="{6D566E93-0C89-4217-93F1-A72A3911F65F}" type="pres">
      <dgm:prSet presAssocID="{B669E110-88A9-4DEF-BE7B-E0EA708A0D56}" presName="compNode" presStyleCnt="0"/>
      <dgm:spPr/>
    </dgm:pt>
    <dgm:pt modelId="{A0697C29-C9DA-4239-8ABE-9AA9B43F2119}" type="pres">
      <dgm:prSet presAssocID="{B669E110-88A9-4DEF-BE7B-E0EA708A0D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6B2DCD-31EF-4875-89A1-A6030D8CB13F}" type="pres">
      <dgm:prSet presAssocID="{B669E110-88A9-4DEF-BE7B-E0EA708A0D56}" presName="spaceRect" presStyleCnt="0"/>
      <dgm:spPr/>
    </dgm:pt>
    <dgm:pt modelId="{63C954F3-7601-4198-BD9B-DC34ECBE3094}" type="pres">
      <dgm:prSet presAssocID="{B669E110-88A9-4DEF-BE7B-E0EA708A0D56}" presName="textRect" presStyleLbl="revTx" presStyleIdx="0" presStyleCnt="3">
        <dgm:presLayoutVars>
          <dgm:chMax val="1"/>
          <dgm:chPref val="1"/>
        </dgm:presLayoutVars>
      </dgm:prSet>
      <dgm:spPr/>
    </dgm:pt>
    <dgm:pt modelId="{C6F7D91D-A4D4-456D-AAA7-4AD8BB760ECF}" type="pres">
      <dgm:prSet presAssocID="{FACC8BBF-9312-449A-9482-A1459462E51E}" presName="sibTrans" presStyleCnt="0"/>
      <dgm:spPr/>
    </dgm:pt>
    <dgm:pt modelId="{796FBBFA-DC1D-4929-ABAE-0A001FD705F3}" type="pres">
      <dgm:prSet presAssocID="{39793D94-2FB0-4905-9870-49E8A905D87D}" presName="compNode" presStyleCnt="0"/>
      <dgm:spPr/>
    </dgm:pt>
    <dgm:pt modelId="{4764FE90-BBAA-4E7E-A2D2-3104F1207337}" type="pres">
      <dgm:prSet presAssocID="{39793D94-2FB0-4905-9870-49E8A905D8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3616FA7-6262-4387-A8BC-B65B51597D8E}" type="pres">
      <dgm:prSet presAssocID="{39793D94-2FB0-4905-9870-49E8A905D87D}" presName="spaceRect" presStyleCnt="0"/>
      <dgm:spPr/>
    </dgm:pt>
    <dgm:pt modelId="{36131A64-C7BD-480E-A3D3-BDFCA784910C}" type="pres">
      <dgm:prSet presAssocID="{39793D94-2FB0-4905-9870-49E8A905D87D}" presName="textRect" presStyleLbl="revTx" presStyleIdx="1" presStyleCnt="3">
        <dgm:presLayoutVars>
          <dgm:chMax val="1"/>
          <dgm:chPref val="1"/>
        </dgm:presLayoutVars>
      </dgm:prSet>
      <dgm:spPr/>
    </dgm:pt>
    <dgm:pt modelId="{40701B4B-C3E0-4E54-9EE7-7290C66BF8A4}" type="pres">
      <dgm:prSet presAssocID="{BA1451CB-3C58-4B73-B73E-40F6DD65D414}" presName="sibTrans" presStyleCnt="0"/>
      <dgm:spPr/>
    </dgm:pt>
    <dgm:pt modelId="{675D5BBD-3DD7-45E6-8D70-C1B09F532CA9}" type="pres">
      <dgm:prSet presAssocID="{EFFD784A-4C85-4A74-9E32-2F2E0F0F523E}" presName="compNode" presStyleCnt="0"/>
      <dgm:spPr/>
    </dgm:pt>
    <dgm:pt modelId="{49A50274-E2FB-4F4E-8670-2B8BEF9E8DB9}" type="pres">
      <dgm:prSet presAssocID="{EFFD784A-4C85-4A74-9E32-2F2E0F0F52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217A95BD-0C10-4E0A-B470-B31F09DE7E98}" type="pres">
      <dgm:prSet presAssocID="{EFFD784A-4C85-4A74-9E32-2F2E0F0F523E}" presName="spaceRect" presStyleCnt="0"/>
      <dgm:spPr/>
    </dgm:pt>
    <dgm:pt modelId="{878ABFAD-08D4-4BCF-9DA1-205DABB500D6}" type="pres">
      <dgm:prSet presAssocID="{EFFD784A-4C85-4A74-9E32-2F2E0F0F52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5A8738-8809-49D4-9809-1AF9B327C888}" srcId="{FB1AF8A1-6F92-40FD-A5FA-A787BD5B5811}" destId="{39793D94-2FB0-4905-9870-49E8A905D87D}" srcOrd="1" destOrd="0" parTransId="{5B54EE92-E60A-4D4B-A037-140C1F5C1624}" sibTransId="{BA1451CB-3C58-4B73-B73E-40F6DD65D414}"/>
    <dgm:cxn modelId="{28787746-9CC1-40EA-8AFF-6DE6D5445D7E}" srcId="{FB1AF8A1-6F92-40FD-A5FA-A787BD5B5811}" destId="{B669E110-88A9-4DEF-BE7B-E0EA708A0D56}" srcOrd="0" destOrd="0" parTransId="{4869C149-375C-4C63-BF94-7D23CEE83226}" sibTransId="{FACC8BBF-9312-449A-9482-A1459462E51E}"/>
    <dgm:cxn modelId="{5FDA3B94-31FA-4589-B615-6C3C66EAD982}" type="presOf" srcId="{B669E110-88A9-4DEF-BE7B-E0EA708A0D56}" destId="{63C954F3-7601-4198-BD9B-DC34ECBE3094}" srcOrd="0" destOrd="0" presId="urn:microsoft.com/office/officeart/2018/2/layout/IconLabelList"/>
    <dgm:cxn modelId="{4BC4C2A3-09BC-489D-94E9-35D153AA99DD}" type="presOf" srcId="{39793D94-2FB0-4905-9870-49E8A905D87D}" destId="{36131A64-C7BD-480E-A3D3-BDFCA784910C}" srcOrd="0" destOrd="0" presId="urn:microsoft.com/office/officeart/2018/2/layout/IconLabelList"/>
    <dgm:cxn modelId="{D71D75A5-D4A4-4952-9021-78FD2EE8A08F}" type="presOf" srcId="{FB1AF8A1-6F92-40FD-A5FA-A787BD5B5811}" destId="{E568550E-0910-4835-B31E-E00BB8BD6880}" srcOrd="0" destOrd="0" presId="urn:microsoft.com/office/officeart/2018/2/layout/IconLabelList"/>
    <dgm:cxn modelId="{65347ED4-27DF-49D8-A596-C4F91FACFF4F}" type="presOf" srcId="{EFFD784A-4C85-4A74-9E32-2F2E0F0F523E}" destId="{878ABFAD-08D4-4BCF-9DA1-205DABB500D6}" srcOrd="0" destOrd="0" presId="urn:microsoft.com/office/officeart/2018/2/layout/IconLabelList"/>
    <dgm:cxn modelId="{BD08CFEC-8866-494B-A645-7FB12011DE16}" srcId="{FB1AF8A1-6F92-40FD-A5FA-A787BD5B5811}" destId="{EFFD784A-4C85-4A74-9E32-2F2E0F0F523E}" srcOrd="2" destOrd="0" parTransId="{1D155778-FEB1-4727-AAA5-851A1D8378CE}" sibTransId="{9C6298F0-287D-419F-BF49-EF751440F1C3}"/>
    <dgm:cxn modelId="{F30FDD94-263D-42D0-A41A-B05EF0832208}" type="presParOf" srcId="{E568550E-0910-4835-B31E-E00BB8BD6880}" destId="{6D566E93-0C89-4217-93F1-A72A3911F65F}" srcOrd="0" destOrd="0" presId="urn:microsoft.com/office/officeart/2018/2/layout/IconLabelList"/>
    <dgm:cxn modelId="{76A79099-A135-4FD4-B2C8-DDE052D9A12E}" type="presParOf" srcId="{6D566E93-0C89-4217-93F1-A72A3911F65F}" destId="{A0697C29-C9DA-4239-8ABE-9AA9B43F2119}" srcOrd="0" destOrd="0" presId="urn:microsoft.com/office/officeart/2018/2/layout/IconLabelList"/>
    <dgm:cxn modelId="{9A980BA7-7D94-4826-B540-C4583ED6F410}" type="presParOf" srcId="{6D566E93-0C89-4217-93F1-A72A3911F65F}" destId="{9E6B2DCD-31EF-4875-89A1-A6030D8CB13F}" srcOrd="1" destOrd="0" presId="urn:microsoft.com/office/officeart/2018/2/layout/IconLabelList"/>
    <dgm:cxn modelId="{01BEFB54-A423-460F-AA9B-A86869493461}" type="presParOf" srcId="{6D566E93-0C89-4217-93F1-A72A3911F65F}" destId="{63C954F3-7601-4198-BD9B-DC34ECBE3094}" srcOrd="2" destOrd="0" presId="urn:microsoft.com/office/officeart/2018/2/layout/IconLabelList"/>
    <dgm:cxn modelId="{B9D4B236-08E9-4A37-94D6-94116524BCB7}" type="presParOf" srcId="{E568550E-0910-4835-B31E-E00BB8BD6880}" destId="{C6F7D91D-A4D4-456D-AAA7-4AD8BB760ECF}" srcOrd="1" destOrd="0" presId="urn:microsoft.com/office/officeart/2018/2/layout/IconLabelList"/>
    <dgm:cxn modelId="{A4189887-191F-4834-B510-4DD41824B3CD}" type="presParOf" srcId="{E568550E-0910-4835-B31E-E00BB8BD6880}" destId="{796FBBFA-DC1D-4929-ABAE-0A001FD705F3}" srcOrd="2" destOrd="0" presId="urn:microsoft.com/office/officeart/2018/2/layout/IconLabelList"/>
    <dgm:cxn modelId="{25F9FB86-C7D1-431B-B0C9-451736A11FCD}" type="presParOf" srcId="{796FBBFA-DC1D-4929-ABAE-0A001FD705F3}" destId="{4764FE90-BBAA-4E7E-A2D2-3104F1207337}" srcOrd="0" destOrd="0" presId="urn:microsoft.com/office/officeart/2018/2/layout/IconLabelList"/>
    <dgm:cxn modelId="{B3F2F939-84C6-4201-98F3-92E1C105882E}" type="presParOf" srcId="{796FBBFA-DC1D-4929-ABAE-0A001FD705F3}" destId="{63616FA7-6262-4387-A8BC-B65B51597D8E}" srcOrd="1" destOrd="0" presId="urn:microsoft.com/office/officeart/2018/2/layout/IconLabelList"/>
    <dgm:cxn modelId="{A24C666B-2BCA-4F2C-9120-D0FC4B8B68A6}" type="presParOf" srcId="{796FBBFA-DC1D-4929-ABAE-0A001FD705F3}" destId="{36131A64-C7BD-480E-A3D3-BDFCA784910C}" srcOrd="2" destOrd="0" presId="urn:microsoft.com/office/officeart/2018/2/layout/IconLabelList"/>
    <dgm:cxn modelId="{4645F45F-6323-4B72-B033-92CC7D37A500}" type="presParOf" srcId="{E568550E-0910-4835-B31E-E00BB8BD6880}" destId="{40701B4B-C3E0-4E54-9EE7-7290C66BF8A4}" srcOrd="3" destOrd="0" presId="urn:microsoft.com/office/officeart/2018/2/layout/IconLabelList"/>
    <dgm:cxn modelId="{BD340AA1-C9F4-4100-B041-8D8ED93BBAA4}" type="presParOf" srcId="{E568550E-0910-4835-B31E-E00BB8BD6880}" destId="{675D5BBD-3DD7-45E6-8D70-C1B09F532CA9}" srcOrd="4" destOrd="0" presId="urn:microsoft.com/office/officeart/2018/2/layout/IconLabelList"/>
    <dgm:cxn modelId="{AF4CF1E2-2BB5-43DC-A6AD-D3B081A9016D}" type="presParOf" srcId="{675D5BBD-3DD7-45E6-8D70-C1B09F532CA9}" destId="{49A50274-E2FB-4F4E-8670-2B8BEF9E8DB9}" srcOrd="0" destOrd="0" presId="urn:microsoft.com/office/officeart/2018/2/layout/IconLabelList"/>
    <dgm:cxn modelId="{12DD0EEA-A96C-4FED-8AFB-CFB315B90840}" type="presParOf" srcId="{675D5BBD-3DD7-45E6-8D70-C1B09F532CA9}" destId="{217A95BD-0C10-4E0A-B470-B31F09DE7E98}" srcOrd="1" destOrd="0" presId="urn:microsoft.com/office/officeart/2018/2/layout/IconLabelList"/>
    <dgm:cxn modelId="{4A76513C-16DD-4B05-9281-C5FDFAB15F7E}" type="presParOf" srcId="{675D5BBD-3DD7-45E6-8D70-C1B09F532CA9}" destId="{878ABFAD-08D4-4BCF-9DA1-205DABB500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317C6-254F-42EF-8FDF-614A7B6049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A137B9-22D7-41BC-90B1-48E3F65319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Class taught about business and real-life scenarios in which data can be used by SQL.</a:t>
          </a:r>
        </a:p>
      </dgm:t>
    </dgm:pt>
    <dgm:pt modelId="{65FBAF2A-DF92-4565-9912-5F0E661E7A5F}" type="parTrans" cxnId="{090D1B42-8850-4345-8D60-866972AE0D07}">
      <dgm:prSet/>
      <dgm:spPr/>
      <dgm:t>
        <a:bodyPr/>
        <a:lstStyle/>
        <a:p>
          <a:endParaRPr lang="en-US"/>
        </a:p>
      </dgm:t>
    </dgm:pt>
    <dgm:pt modelId="{4041584B-7252-45BD-B6F2-21756437EEEC}" type="sibTrans" cxnId="{090D1B42-8850-4345-8D60-866972AE0D07}">
      <dgm:prSet/>
      <dgm:spPr/>
      <dgm:t>
        <a:bodyPr/>
        <a:lstStyle/>
        <a:p>
          <a:endParaRPr lang="en-US"/>
        </a:p>
      </dgm:t>
    </dgm:pt>
    <dgm:pt modelId="{408F975F-014C-4640-9A44-B7675D8343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There was organization to prepare how the data should be placed.</a:t>
          </a:r>
        </a:p>
      </dgm:t>
    </dgm:pt>
    <dgm:pt modelId="{A5773DE0-FF80-40F0-859A-B14444F8AC50}" type="parTrans" cxnId="{CDD56D76-EF99-4E5C-8AE1-026B351E890E}">
      <dgm:prSet/>
      <dgm:spPr/>
      <dgm:t>
        <a:bodyPr/>
        <a:lstStyle/>
        <a:p>
          <a:endParaRPr lang="en-US"/>
        </a:p>
      </dgm:t>
    </dgm:pt>
    <dgm:pt modelId="{91E55466-3827-4C0D-A8AF-AEBDD977004E}" type="sibTrans" cxnId="{CDD56D76-EF99-4E5C-8AE1-026B351E890E}">
      <dgm:prSet/>
      <dgm:spPr/>
      <dgm:t>
        <a:bodyPr/>
        <a:lstStyle/>
        <a:p>
          <a:endParaRPr lang="en-US"/>
        </a:p>
      </dgm:t>
    </dgm:pt>
    <dgm:pt modelId="{D04E3428-CAF1-4069-A038-E9A069F4D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was manually collected, visualizations were used to organize the data, and patterns were found in data.</a:t>
          </a:r>
        </a:p>
      </dgm:t>
    </dgm:pt>
    <dgm:pt modelId="{ADB44EC8-9032-45C9-81EE-3A22405AF128}" type="parTrans" cxnId="{1F5A6470-3205-4140-B4EF-1721589CB0EB}">
      <dgm:prSet/>
      <dgm:spPr/>
      <dgm:t>
        <a:bodyPr/>
        <a:lstStyle/>
        <a:p>
          <a:endParaRPr lang="en-US"/>
        </a:p>
      </dgm:t>
    </dgm:pt>
    <dgm:pt modelId="{1C831385-9C9C-4F8A-BF49-7A1148A6AED6}" type="sibTrans" cxnId="{1F5A6470-3205-4140-B4EF-1721589CB0EB}">
      <dgm:prSet/>
      <dgm:spPr/>
      <dgm:t>
        <a:bodyPr/>
        <a:lstStyle/>
        <a:p>
          <a:endParaRPr lang="en-US"/>
        </a:p>
      </dgm:t>
    </dgm:pt>
    <dgm:pt modelId="{E3544153-0AAE-448F-92AF-F5F2DCF6A50C}" type="pres">
      <dgm:prSet presAssocID="{179317C6-254F-42EF-8FDF-614A7B60492D}" presName="root" presStyleCnt="0">
        <dgm:presLayoutVars>
          <dgm:dir/>
          <dgm:resizeHandles val="exact"/>
        </dgm:presLayoutVars>
      </dgm:prSet>
      <dgm:spPr/>
    </dgm:pt>
    <dgm:pt modelId="{AEBDA6D3-8B31-4EDF-933B-807405DEE76A}" type="pres">
      <dgm:prSet presAssocID="{B1A137B9-22D7-41BC-90B1-48E3F65319C7}" presName="compNode" presStyleCnt="0"/>
      <dgm:spPr/>
    </dgm:pt>
    <dgm:pt modelId="{CCD31AE5-C506-4072-ADA3-746E35B52F0C}" type="pres">
      <dgm:prSet presAssocID="{B1A137B9-22D7-41BC-90B1-48E3F65319C7}" presName="iconBgRect" presStyleLbl="bgShp" presStyleIdx="0" presStyleCnt="3"/>
      <dgm:spPr/>
    </dgm:pt>
    <dgm:pt modelId="{CEF35241-C0F1-4F53-A6B2-ED9D7D58169F}" type="pres">
      <dgm:prSet presAssocID="{B1A137B9-22D7-41BC-90B1-48E3F65319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E152138-4FBC-4D79-8E16-6E284E01BB2D}" type="pres">
      <dgm:prSet presAssocID="{B1A137B9-22D7-41BC-90B1-48E3F65319C7}" presName="spaceRect" presStyleCnt="0"/>
      <dgm:spPr/>
    </dgm:pt>
    <dgm:pt modelId="{5168DECC-D122-4C8F-875D-89AD23B1EB6F}" type="pres">
      <dgm:prSet presAssocID="{B1A137B9-22D7-41BC-90B1-48E3F65319C7}" presName="textRect" presStyleLbl="revTx" presStyleIdx="0" presStyleCnt="3">
        <dgm:presLayoutVars>
          <dgm:chMax val="1"/>
          <dgm:chPref val="1"/>
        </dgm:presLayoutVars>
      </dgm:prSet>
      <dgm:spPr/>
    </dgm:pt>
    <dgm:pt modelId="{4602FC92-4461-43B5-8B0B-E09B70179039}" type="pres">
      <dgm:prSet presAssocID="{4041584B-7252-45BD-B6F2-21756437EEEC}" presName="sibTrans" presStyleCnt="0"/>
      <dgm:spPr/>
    </dgm:pt>
    <dgm:pt modelId="{CE8549CB-24F1-44D0-AA1E-6532384FF355}" type="pres">
      <dgm:prSet presAssocID="{408F975F-014C-4640-9A44-B7675D8343DA}" presName="compNode" presStyleCnt="0"/>
      <dgm:spPr/>
    </dgm:pt>
    <dgm:pt modelId="{2CC9E964-64AC-407A-A73D-7BD6CBA760C0}" type="pres">
      <dgm:prSet presAssocID="{408F975F-014C-4640-9A44-B7675D8343DA}" presName="iconBgRect" presStyleLbl="bgShp" presStyleIdx="1" presStyleCnt="3"/>
      <dgm:spPr/>
    </dgm:pt>
    <dgm:pt modelId="{DCD53BE0-DE5E-44F2-B612-0338F159E482}" type="pres">
      <dgm:prSet presAssocID="{408F975F-014C-4640-9A44-B7675D8343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A2F5CFE-1D8F-4F24-8205-71A50640F8E8}" type="pres">
      <dgm:prSet presAssocID="{408F975F-014C-4640-9A44-B7675D8343DA}" presName="spaceRect" presStyleCnt="0"/>
      <dgm:spPr/>
    </dgm:pt>
    <dgm:pt modelId="{F6CA7FD9-992D-48F1-9E09-D633FA0B4295}" type="pres">
      <dgm:prSet presAssocID="{408F975F-014C-4640-9A44-B7675D8343DA}" presName="textRect" presStyleLbl="revTx" presStyleIdx="1" presStyleCnt="3">
        <dgm:presLayoutVars>
          <dgm:chMax val="1"/>
          <dgm:chPref val="1"/>
        </dgm:presLayoutVars>
      </dgm:prSet>
      <dgm:spPr/>
    </dgm:pt>
    <dgm:pt modelId="{BBC70EEE-C199-42E4-86BE-8157E12F1027}" type="pres">
      <dgm:prSet presAssocID="{91E55466-3827-4C0D-A8AF-AEBDD977004E}" presName="sibTrans" presStyleCnt="0"/>
      <dgm:spPr/>
    </dgm:pt>
    <dgm:pt modelId="{061D4FB2-55D0-4A8E-9FDD-F75F9D3CF9AB}" type="pres">
      <dgm:prSet presAssocID="{D04E3428-CAF1-4069-A038-E9A069F4D9E3}" presName="compNode" presStyleCnt="0"/>
      <dgm:spPr/>
    </dgm:pt>
    <dgm:pt modelId="{FB45EAC2-B55F-4682-B684-53238964BBE3}" type="pres">
      <dgm:prSet presAssocID="{D04E3428-CAF1-4069-A038-E9A069F4D9E3}" presName="iconBgRect" presStyleLbl="bgShp" presStyleIdx="2" presStyleCnt="3"/>
      <dgm:spPr/>
    </dgm:pt>
    <dgm:pt modelId="{FE7DC420-D233-49C5-920D-370EF14E3BD5}" type="pres">
      <dgm:prSet presAssocID="{D04E3428-CAF1-4069-A038-E9A069F4D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FDCA737-534E-4939-BD9B-F95A25B25489}" type="pres">
      <dgm:prSet presAssocID="{D04E3428-CAF1-4069-A038-E9A069F4D9E3}" presName="spaceRect" presStyleCnt="0"/>
      <dgm:spPr/>
    </dgm:pt>
    <dgm:pt modelId="{0F090C23-AF08-46A9-9209-63367BEBCC07}" type="pres">
      <dgm:prSet presAssocID="{D04E3428-CAF1-4069-A038-E9A069F4D9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430702-2BB4-3F48-BB93-B349B43557A1}" type="presOf" srcId="{179317C6-254F-42EF-8FDF-614A7B60492D}" destId="{E3544153-0AAE-448F-92AF-F5F2DCF6A50C}" srcOrd="0" destOrd="0" presId="urn:microsoft.com/office/officeart/2018/5/layout/IconCircleLabelList"/>
    <dgm:cxn modelId="{6952AD1F-6343-B746-921B-32026C5775A7}" type="presOf" srcId="{408F975F-014C-4640-9A44-B7675D8343DA}" destId="{F6CA7FD9-992D-48F1-9E09-D633FA0B4295}" srcOrd="0" destOrd="0" presId="urn:microsoft.com/office/officeart/2018/5/layout/IconCircleLabelList"/>
    <dgm:cxn modelId="{090D1B42-8850-4345-8D60-866972AE0D07}" srcId="{179317C6-254F-42EF-8FDF-614A7B60492D}" destId="{B1A137B9-22D7-41BC-90B1-48E3F65319C7}" srcOrd="0" destOrd="0" parTransId="{65FBAF2A-DF92-4565-9912-5F0E661E7A5F}" sibTransId="{4041584B-7252-45BD-B6F2-21756437EEEC}"/>
    <dgm:cxn modelId="{1F5A6470-3205-4140-B4EF-1721589CB0EB}" srcId="{179317C6-254F-42EF-8FDF-614A7B60492D}" destId="{D04E3428-CAF1-4069-A038-E9A069F4D9E3}" srcOrd="2" destOrd="0" parTransId="{ADB44EC8-9032-45C9-81EE-3A22405AF128}" sibTransId="{1C831385-9C9C-4F8A-BF49-7A1148A6AED6}"/>
    <dgm:cxn modelId="{CDD56D76-EF99-4E5C-8AE1-026B351E890E}" srcId="{179317C6-254F-42EF-8FDF-614A7B60492D}" destId="{408F975F-014C-4640-9A44-B7675D8343DA}" srcOrd="1" destOrd="0" parTransId="{A5773DE0-FF80-40F0-859A-B14444F8AC50}" sibTransId="{91E55466-3827-4C0D-A8AF-AEBDD977004E}"/>
    <dgm:cxn modelId="{1419E77F-417C-AD45-A639-741A7CD7D3B4}" type="presOf" srcId="{D04E3428-CAF1-4069-A038-E9A069F4D9E3}" destId="{0F090C23-AF08-46A9-9209-63367BEBCC07}" srcOrd="0" destOrd="0" presId="urn:microsoft.com/office/officeart/2018/5/layout/IconCircleLabelList"/>
    <dgm:cxn modelId="{5CC16ECD-148E-0341-8C91-434546490377}" type="presOf" srcId="{B1A137B9-22D7-41BC-90B1-48E3F65319C7}" destId="{5168DECC-D122-4C8F-875D-89AD23B1EB6F}" srcOrd="0" destOrd="0" presId="urn:microsoft.com/office/officeart/2018/5/layout/IconCircleLabelList"/>
    <dgm:cxn modelId="{AB65461C-31B6-0B44-AC09-F69424CF4C94}" type="presParOf" srcId="{E3544153-0AAE-448F-92AF-F5F2DCF6A50C}" destId="{AEBDA6D3-8B31-4EDF-933B-807405DEE76A}" srcOrd="0" destOrd="0" presId="urn:microsoft.com/office/officeart/2018/5/layout/IconCircleLabelList"/>
    <dgm:cxn modelId="{FF87A474-DE4D-DB47-A9D8-EFE7D09A9F28}" type="presParOf" srcId="{AEBDA6D3-8B31-4EDF-933B-807405DEE76A}" destId="{CCD31AE5-C506-4072-ADA3-746E35B52F0C}" srcOrd="0" destOrd="0" presId="urn:microsoft.com/office/officeart/2018/5/layout/IconCircleLabelList"/>
    <dgm:cxn modelId="{2EF7B3FE-C72C-2E42-A758-33330016185A}" type="presParOf" srcId="{AEBDA6D3-8B31-4EDF-933B-807405DEE76A}" destId="{CEF35241-C0F1-4F53-A6B2-ED9D7D58169F}" srcOrd="1" destOrd="0" presId="urn:microsoft.com/office/officeart/2018/5/layout/IconCircleLabelList"/>
    <dgm:cxn modelId="{1470BEA6-D88E-0D45-8577-5DA1EFBBEC29}" type="presParOf" srcId="{AEBDA6D3-8B31-4EDF-933B-807405DEE76A}" destId="{7E152138-4FBC-4D79-8E16-6E284E01BB2D}" srcOrd="2" destOrd="0" presId="urn:microsoft.com/office/officeart/2018/5/layout/IconCircleLabelList"/>
    <dgm:cxn modelId="{F3DBC54D-7DB3-A845-BBB3-ADAE4EA56343}" type="presParOf" srcId="{AEBDA6D3-8B31-4EDF-933B-807405DEE76A}" destId="{5168DECC-D122-4C8F-875D-89AD23B1EB6F}" srcOrd="3" destOrd="0" presId="urn:microsoft.com/office/officeart/2018/5/layout/IconCircleLabelList"/>
    <dgm:cxn modelId="{553A3D87-97F1-F44A-8A6D-EE395136BBE4}" type="presParOf" srcId="{E3544153-0AAE-448F-92AF-F5F2DCF6A50C}" destId="{4602FC92-4461-43B5-8B0B-E09B70179039}" srcOrd="1" destOrd="0" presId="urn:microsoft.com/office/officeart/2018/5/layout/IconCircleLabelList"/>
    <dgm:cxn modelId="{0EA7E22F-8C12-1249-9F8E-4A554A760AAE}" type="presParOf" srcId="{E3544153-0AAE-448F-92AF-F5F2DCF6A50C}" destId="{CE8549CB-24F1-44D0-AA1E-6532384FF355}" srcOrd="2" destOrd="0" presId="urn:microsoft.com/office/officeart/2018/5/layout/IconCircleLabelList"/>
    <dgm:cxn modelId="{FB38613E-3C32-0142-9D3B-852A97A62ADE}" type="presParOf" srcId="{CE8549CB-24F1-44D0-AA1E-6532384FF355}" destId="{2CC9E964-64AC-407A-A73D-7BD6CBA760C0}" srcOrd="0" destOrd="0" presId="urn:microsoft.com/office/officeart/2018/5/layout/IconCircleLabelList"/>
    <dgm:cxn modelId="{EC778E6B-D811-0144-B015-24C75C676E6A}" type="presParOf" srcId="{CE8549CB-24F1-44D0-AA1E-6532384FF355}" destId="{DCD53BE0-DE5E-44F2-B612-0338F159E482}" srcOrd="1" destOrd="0" presId="urn:microsoft.com/office/officeart/2018/5/layout/IconCircleLabelList"/>
    <dgm:cxn modelId="{A8077A93-25D4-744E-B4FB-48F30A638584}" type="presParOf" srcId="{CE8549CB-24F1-44D0-AA1E-6532384FF355}" destId="{EA2F5CFE-1D8F-4F24-8205-71A50640F8E8}" srcOrd="2" destOrd="0" presId="urn:microsoft.com/office/officeart/2018/5/layout/IconCircleLabelList"/>
    <dgm:cxn modelId="{28C9E0B5-D97D-7941-8D1B-FF32109CE046}" type="presParOf" srcId="{CE8549CB-24F1-44D0-AA1E-6532384FF355}" destId="{F6CA7FD9-992D-48F1-9E09-D633FA0B4295}" srcOrd="3" destOrd="0" presId="urn:microsoft.com/office/officeart/2018/5/layout/IconCircleLabelList"/>
    <dgm:cxn modelId="{33B662AF-9972-124E-99DA-10668357ADB7}" type="presParOf" srcId="{E3544153-0AAE-448F-92AF-F5F2DCF6A50C}" destId="{BBC70EEE-C199-42E4-86BE-8157E12F1027}" srcOrd="3" destOrd="0" presId="urn:microsoft.com/office/officeart/2018/5/layout/IconCircleLabelList"/>
    <dgm:cxn modelId="{D9391CE4-3551-1241-8FA8-8CFDD31A979C}" type="presParOf" srcId="{E3544153-0AAE-448F-92AF-F5F2DCF6A50C}" destId="{061D4FB2-55D0-4A8E-9FDD-F75F9D3CF9AB}" srcOrd="4" destOrd="0" presId="urn:microsoft.com/office/officeart/2018/5/layout/IconCircleLabelList"/>
    <dgm:cxn modelId="{30BB2191-E6E5-B041-9963-ADBA07E24FD3}" type="presParOf" srcId="{061D4FB2-55D0-4A8E-9FDD-F75F9D3CF9AB}" destId="{FB45EAC2-B55F-4682-B684-53238964BBE3}" srcOrd="0" destOrd="0" presId="urn:microsoft.com/office/officeart/2018/5/layout/IconCircleLabelList"/>
    <dgm:cxn modelId="{E792FC4D-A10E-934C-9187-6B03721315C3}" type="presParOf" srcId="{061D4FB2-55D0-4A8E-9FDD-F75F9D3CF9AB}" destId="{FE7DC420-D233-49C5-920D-370EF14E3BD5}" srcOrd="1" destOrd="0" presId="urn:microsoft.com/office/officeart/2018/5/layout/IconCircleLabelList"/>
    <dgm:cxn modelId="{88F71518-1320-1C4F-941D-42FA4C9B81EE}" type="presParOf" srcId="{061D4FB2-55D0-4A8E-9FDD-F75F9D3CF9AB}" destId="{9FDCA737-534E-4939-BD9B-F95A25B25489}" srcOrd="2" destOrd="0" presId="urn:microsoft.com/office/officeart/2018/5/layout/IconCircleLabelList"/>
    <dgm:cxn modelId="{8FFD8DB9-3C8A-174D-921A-7E83AB7FA74E}" type="presParOf" srcId="{061D4FB2-55D0-4A8E-9FDD-F75F9D3CF9AB}" destId="{0F090C23-AF08-46A9-9209-63367BEBCC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C8027D-9D66-4337-8F0A-43B42026787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D5E176-E6F6-462D-B875-4AAD1DEDDB25}">
      <dgm:prSet/>
      <dgm:spPr/>
      <dgm:t>
        <a:bodyPr/>
        <a:lstStyle/>
        <a:p>
          <a:pPr>
            <a:defRPr cap="all"/>
          </a:pPr>
          <a:r>
            <a:rPr lang="en-US"/>
            <a:t>The class taught students about how to write scripts in Python</a:t>
          </a:r>
        </a:p>
      </dgm:t>
    </dgm:pt>
    <dgm:pt modelId="{636AB0E6-1001-485D-BC95-510EFF1FC262}" type="parTrans" cxnId="{2F20EF06-FB20-40F2-8907-1279C2B4240D}">
      <dgm:prSet/>
      <dgm:spPr/>
      <dgm:t>
        <a:bodyPr/>
        <a:lstStyle/>
        <a:p>
          <a:endParaRPr lang="en-US"/>
        </a:p>
      </dgm:t>
    </dgm:pt>
    <dgm:pt modelId="{A333B3FD-9A43-418A-A4C1-ABC13A6112E0}" type="sibTrans" cxnId="{2F20EF06-FB20-40F2-8907-1279C2B4240D}">
      <dgm:prSet/>
      <dgm:spPr/>
      <dgm:t>
        <a:bodyPr/>
        <a:lstStyle/>
        <a:p>
          <a:endParaRPr lang="en-US"/>
        </a:p>
      </dgm:t>
    </dgm:pt>
    <dgm:pt modelId="{0538037E-21BB-48E5-88DE-075CBC22FA17}">
      <dgm:prSet/>
      <dgm:spPr/>
      <dgm:t>
        <a:bodyPr/>
        <a:lstStyle/>
        <a:p>
          <a:pPr>
            <a:defRPr cap="all"/>
          </a:pPr>
          <a:r>
            <a:rPr lang="en-US"/>
            <a:t>Scripts are important because it allows users to create a function, such as definitions and for loops, that could help for later use in analysis.</a:t>
          </a:r>
        </a:p>
      </dgm:t>
    </dgm:pt>
    <dgm:pt modelId="{9286BBEB-23F6-4CF7-A49E-3C9A866EBC8F}" type="parTrans" cxnId="{0E1A3B9F-1BF9-4642-8EBF-629EFD07AF12}">
      <dgm:prSet/>
      <dgm:spPr/>
      <dgm:t>
        <a:bodyPr/>
        <a:lstStyle/>
        <a:p>
          <a:endParaRPr lang="en-US"/>
        </a:p>
      </dgm:t>
    </dgm:pt>
    <dgm:pt modelId="{D78C5841-197C-49CB-B805-9E5F3CBC1912}" type="sibTrans" cxnId="{0E1A3B9F-1BF9-4642-8EBF-629EFD07AF12}">
      <dgm:prSet/>
      <dgm:spPr/>
      <dgm:t>
        <a:bodyPr/>
        <a:lstStyle/>
        <a:p>
          <a:endParaRPr lang="en-US"/>
        </a:p>
      </dgm:t>
    </dgm:pt>
    <dgm:pt modelId="{D8C5B4A9-E2D9-4460-BE69-CA2CA8BD9733}">
      <dgm:prSet/>
      <dgm:spPr/>
      <dgm:t>
        <a:bodyPr/>
        <a:lstStyle/>
        <a:p>
          <a:pPr>
            <a:defRPr cap="all"/>
          </a:pPr>
          <a:r>
            <a:rPr lang="en-US"/>
            <a:t>The project for this class involved a NCAA basketball dataset, which was used to project what factors led to wins. </a:t>
          </a:r>
        </a:p>
      </dgm:t>
    </dgm:pt>
    <dgm:pt modelId="{3340D654-A14A-4EC4-95F7-228F59DF7369}" type="parTrans" cxnId="{4D29C81C-31D6-4FB7-9823-F7F2E382A202}">
      <dgm:prSet/>
      <dgm:spPr/>
      <dgm:t>
        <a:bodyPr/>
        <a:lstStyle/>
        <a:p>
          <a:endParaRPr lang="en-US"/>
        </a:p>
      </dgm:t>
    </dgm:pt>
    <dgm:pt modelId="{DF4AE4F7-FA84-4AE2-B702-FB52CFE67956}" type="sibTrans" cxnId="{4D29C81C-31D6-4FB7-9823-F7F2E382A202}">
      <dgm:prSet/>
      <dgm:spPr/>
      <dgm:t>
        <a:bodyPr/>
        <a:lstStyle/>
        <a:p>
          <a:endParaRPr lang="en-US"/>
        </a:p>
      </dgm:t>
    </dgm:pt>
    <dgm:pt modelId="{3D2D7B0E-31D6-443E-B5CE-28D3A9B31E79}" type="pres">
      <dgm:prSet presAssocID="{CAC8027D-9D66-4337-8F0A-43B420267872}" presName="root" presStyleCnt="0">
        <dgm:presLayoutVars>
          <dgm:dir/>
          <dgm:resizeHandles val="exact"/>
        </dgm:presLayoutVars>
      </dgm:prSet>
      <dgm:spPr/>
    </dgm:pt>
    <dgm:pt modelId="{DFFC41C1-EE28-4FF5-ACF0-6F8170103731}" type="pres">
      <dgm:prSet presAssocID="{21D5E176-E6F6-462D-B875-4AAD1DEDDB25}" presName="compNode" presStyleCnt="0"/>
      <dgm:spPr/>
    </dgm:pt>
    <dgm:pt modelId="{A80DF2CA-6F33-4D2A-81F0-C05ECC58836E}" type="pres">
      <dgm:prSet presAssocID="{21D5E176-E6F6-462D-B875-4AAD1DEDDB2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2E6754-AD62-44CA-A951-26C8F0508856}" type="pres">
      <dgm:prSet presAssocID="{21D5E176-E6F6-462D-B875-4AAD1DEDDB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C5B124D-2931-43B1-B305-A0D7CA2D33E1}" type="pres">
      <dgm:prSet presAssocID="{21D5E176-E6F6-462D-B875-4AAD1DEDDB25}" presName="spaceRect" presStyleCnt="0"/>
      <dgm:spPr/>
    </dgm:pt>
    <dgm:pt modelId="{C3452924-2138-409E-8206-E738C17492DB}" type="pres">
      <dgm:prSet presAssocID="{21D5E176-E6F6-462D-B875-4AAD1DEDDB25}" presName="textRect" presStyleLbl="revTx" presStyleIdx="0" presStyleCnt="3">
        <dgm:presLayoutVars>
          <dgm:chMax val="1"/>
          <dgm:chPref val="1"/>
        </dgm:presLayoutVars>
      </dgm:prSet>
      <dgm:spPr/>
    </dgm:pt>
    <dgm:pt modelId="{533D0A02-6A22-4D29-858D-E46C04CB5338}" type="pres">
      <dgm:prSet presAssocID="{A333B3FD-9A43-418A-A4C1-ABC13A6112E0}" presName="sibTrans" presStyleCnt="0"/>
      <dgm:spPr/>
    </dgm:pt>
    <dgm:pt modelId="{F8B6C5E5-2DA1-45B8-9C0D-9B363334B7AC}" type="pres">
      <dgm:prSet presAssocID="{0538037E-21BB-48E5-88DE-075CBC22FA17}" presName="compNode" presStyleCnt="0"/>
      <dgm:spPr/>
    </dgm:pt>
    <dgm:pt modelId="{5F1793F1-6FCF-47AC-8CF0-2A6D9D88EFD1}" type="pres">
      <dgm:prSet presAssocID="{0538037E-21BB-48E5-88DE-075CBC22FA1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C11FF96-0D58-4729-87FB-249A6822C5B3}" type="pres">
      <dgm:prSet presAssocID="{0538037E-21BB-48E5-88DE-075CBC22FA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5AE7667-51C4-47CD-93C1-2C09C72C6196}" type="pres">
      <dgm:prSet presAssocID="{0538037E-21BB-48E5-88DE-075CBC22FA17}" presName="spaceRect" presStyleCnt="0"/>
      <dgm:spPr/>
    </dgm:pt>
    <dgm:pt modelId="{208D2012-7907-4A75-8EEC-CBDED7272C30}" type="pres">
      <dgm:prSet presAssocID="{0538037E-21BB-48E5-88DE-075CBC22FA17}" presName="textRect" presStyleLbl="revTx" presStyleIdx="1" presStyleCnt="3">
        <dgm:presLayoutVars>
          <dgm:chMax val="1"/>
          <dgm:chPref val="1"/>
        </dgm:presLayoutVars>
      </dgm:prSet>
      <dgm:spPr/>
    </dgm:pt>
    <dgm:pt modelId="{017FBF09-D04A-4B75-8C8F-25F994889643}" type="pres">
      <dgm:prSet presAssocID="{D78C5841-197C-49CB-B805-9E5F3CBC1912}" presName="sibTrans" presStyleCnt="0"/>
      <dgm:spPr/>
    </dgm:pt>
    <dgm:pt modelId="{61E72217-6CD0-4641-A2DB-A85042B95D68}" type="pres">
      <dgm:prSet presAssocID="{D8C5B4A9-E2D9-4460-BE69-CA2CA8BD9733}" presName="compNode" presStyleCnt="0"/>
      <dgm:spPr/>
    </dgm:pt>
    <dgm:pt modelId="{E4ACF48C-6DCD-420C-A5B1-1B060F1BC179}" type="pres">
      <dgm:prSet presAssocID="{D8C5B4A9-E2D9-4460-BE69-CA2CA8BD973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E2B608F-1A44-4576-8FB9-E82295C2B3AA}" type="pres">
      <dgm:prSet presAssocID="{D8C5B4A9-E2D9-4460-BE69-CA2CA8BD97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2620258A-2B46-4EC8-8B4E-C02573FA55BF}" type="pres">
      <dgm:prSet presAssocID="{D8C5B4A9-E2D9-4460-BE69-CA2CA8BD9733}" presName="spaceRect" presStyleCnt="0"/>
      <dgm:spPr/>
    </dgm:pt>
    <dgm:pt modelId="{97A70EE3-B993-4FD3-929A-6280054A7E63}" type="pres">
      <dgm:prSet presAssocID="{D8C5B4A9-E2D9-4460-BE69-CA2CA8BD973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BEFD05-CE81-4800-8EB5-00026C506EB7}" type="presOf" srcId="{D8C5B4A9-E2D9-4460-BE69-CA2CA8BD9733}" destId="{97A70EE3-B993-4FD3-929A-6280054A7E63}" srcOrd="0" destOrd="0" presId="urn:microsoft.com/office/officeart/2018/5/layout/IconLeafLabelList"/>
    <dgm:cxn modelId="{2F20EF06-FB20-40F2-8907-1279C2B4240D}" srcId="{CAC8027D-9D66-4337-8F0A-43B420267872}" destId="{21D5E176-E6F6-462D-B875-4AAD1DEDDB25}" srcOrd="0" destOrd="0" parTransId="{636AB0E6-1001-485D-BC95-510EFF1FC262}" sibTransId="{A333B3FD-9A43-418A-A4C1-ABC13A6112E0}"/>
    <dgm:cxn modelId="{35A7E507-1AAE-41D5-89DD-480F6CE6B0E8}" type="presOf" srcId="{21D5E176-E6F6-462D-B875-4AAD1DEDDB25}" destId="{C3452924-2138-409E-8206-E738C17492DB}" srcOrd="0" destOrd="0" presId="urn:microsoft.com/office/officeart/2018/5/layout/IconLeafLabelList"/>
    <dgm:cxn modelId="{B4A2B811-D025-4A54-8C55-0A75E8302AF8}" type="presOf" srcId="{CAC8027D-9D66-4337-8F0A-43B420267872}" destId="{3D2D7B0E-31D6-443E-B5CE-28D3A9B31E79}" srcOrd="0" destOrd="0" presId="urn:microsoft.com/office/officeart/2018/5/layout/IconLeafLabelList"/>
    <dgm:cxn modelId="{4D29C81C-31D6-4FB7-9823-F7F2E382A202}" srcId="{CAC8027D-9D66-4337-8F0A-43B420267872}" destId="{D8C5B4A9-E2D9-4460-BE69-CA2CA8BD9733}" srcOrd="2" destOrd="0" parTransId="{3340D654-A14A-4EC4-95F7-228F59DF7369}" sibTransId="{DF4AE4F7-FA84-4AE2-B702-FB52CFE67956}"/>
    <dgm:cxn modelId="{1B55A827-4B2D-43D4-84E7-A522F109CAC9}" type="presOf" srcId="{0538037E-21BB-48E5-88DE-075CBC22FA17}" destId="{208D2012-7907-4A75-8EEC-CBDED7272C30}" srcOrd="0" destOrd="0" presId="urn:microsoft.com/office/officeart/2018/5/layout/IconLeafLabelList"/>
    <dgm:cxn modelId="{0E1A3B9F-1BF9-4642-8EBF-629EFD07AF12}" srcId="{CAC8027D-9D66-4337-8F0A-43B420267872}" destId="{0538037E-21BB-48E5-88DE-075CBC22FA17}" srcOrd="1" destOrd="0" parTransId="{9286BBEB-23F6-4CF7-A49E-3C9A866EBC8F}" sibTransId="{D78C5841-197C-49CB-B805-9E5F3CBC1912}"/>
    <dgm:cxn modelId="{FDB42C63-169C-4BF6-8580-503B1D35A523}" type="presParOf" srcId="{3D2D7B0E-31D6-443E-B5CE-28D3A9B31E79}" destId="{DFFC41C1-EE28-4FF5-ACF0-6F8170103731}" srcOrd="0" destOrd="0" presId="urn:microsoft.com/office/officeart/2018/5/layout/IconLeafLabelList"/>
    <dgm:cxn modelId="{3C9AAEE5-2827-4400-9083-1FC4676256FB}" type="presParOf" srcId="{DFFC41C1-EE28-4FF5-ACF0-6F8170103731}" destId="{A80DF2CA-6F33-4D2A-81F0-C05ECC58836E}" srcOrd="0" destOrd="0" presId="urn:microsoft.com/office/officeart/2018/5/layout/IconLeafLabelList"/>
    <dgm:cxn modelId="{FB294B3E-8122-4BB1-9155-240BDD989522}" type="presParOf" srcId="{DFFC41C1-EE28-4FF5-ACF0-6F8170103731}" destId="{F22E6754-AD62-44CA-A951-26C8F0508856}" srcOrd="1" destOrd="0" presId="urn:microsoft.com/office/officeart/2018/5/layout/IconLeafLabelList"/>
    <dgm:cxn modelId="{F1C30C7A-238D-4678-B2C2-0ED5A1D7D9F3}" type="presParOf" srcId="{DFFC41C1-EE28-4FF5-ACF0-6F8170103731}" destId="{1C5B124D-2931-43B1-B305-A0D7CA2D33E1}" srcOrd="2" destOrd="0" presId="urn:microsoft.com/office/officeart/2018/5/layout/IconLeafLabelList"/>
    <dgm:cxn modelId="{BD32657E-1578-49EC-B875-FC81EC49553E}" type="presParOf" srcId="{DFFC41C1-EE28-4FF5-ACF0-6F8170103731}" destId="{C3452924-2138-409E-8206-E738C17492DB}" srcOrd="3" destOrd="0" presId="urn:microsoft.com/office/officeart/2018/5/layout/IconLeafLabelList"/>
    <dgm:cxn modelId="{E0705155-6AA3-41B5-9652-7B58D5E6FE71}" type="presParOf" srcId="{3D2D7B0E-31D6-443E-B5CE-28D3A9B31E79}" destId="{533D0A02-6A22-4D29-858D-E46C04CB5338}" srcOrd="1" destOrd="0" presId="urn:microsoft.com/office/officeart/2018/5/layout/IconLeafLabelList"/>
    <dgm:cxn modelId="{EEB0B941-ECC8-4CB3-8510-383CD5E424FC}" type="presParOf" srcId="{3D2D7B0E-31D6-443E-B5CE-28D3A9B31E79}" destId="{F8B6C5E5-2DA1-45B8-9C0D-9B363334B7AC}" srcOrd="2" destOrd="0" presId="urn:microsoft.com/office/officeart/2018/5/layout/IconLeafLabelList"/>
    <dgm:cxn modelId="{21E3D509-B5B9-40EB-B0CE-3E464A88D1EB}" type="presParOf" srcId="{F8B6C5E5-2DA1-45B8-9C0D-9B363334B7AC}" destId="{5F1793F1-6FCF-47AC-8CF0-2A6D9D88EFD1}" srcOrd="0" destOrd="0" presId="urn:microsoft.com/office/officeart/2018/5/layout/IconLeafLabelList"/>
    <dgm:cxn modelId="{960128AA-7F1B-49FE-8905-3D4DA905C8F0}" type="presParOf" srcId="{F8B6C5E5-2DA1-45B8-9C0D-9B363334B7AC}" destId="{9C11FF96-0D58-4729-87FB-249A6822C5B3}" srcOrd="1" destOrd="0" presId="urn:microsoft.com/office/officeart/2018/5/layout/IconLeafLabelList"/>
    <dgm:cxn modelId="{52C8C201-E502-46FA-B093-42DA6B79E006}" type="presParOf" srcId="{F8B6C5E5-2DA1-45B8-9C0D-9B363334B7AC}" destId="{45AE7667-51C4-47CD-93C1-2C09C72C6196}" srcOrd="2" destOrd="0" presId="urn:microsoft.com/office/officeart/2018/5/layout/IconLeafLabelList"/>
    <dgm:cxn modelId="{5AE09D62-41F5-4813-AEF4-89218B72139C}" type="presParOf" srcId="{F8B6C5E5-2DA1-45B8-9C0D-9B363334B7AC}" destId="{208D2012-7907-4A75-8EEC-CBDED7272C30}" srcOrd="3" destOrd="0" presId="urn:microsoft.com/office/officeart/2018/5/layout/IconLeafLabelList"/>
    <dgm:cxn modelId="{1B2E9F0D-A7C8-4A48-8569-CA18BE26F534}" type="presParOf" srcId="{3D2D7B0E-31D6-443E-B5CE-28D3A9B31E79}" destId="{017FBF09-D04A-4B75-8C8F-25F994889643}" srcOrd="3" destOrd="0" presId="urn:microsoft.com/office/officeart/2018/5/layout/IconLeafLabelList"/>
    <dgm:cxn modelId="{32E388D9-2CC7-4263-9C83-082FBB3AF947}" type="presParOf" srcId="{3D2D7B0E-31D6-443E-B5CE-28D3A9B31E79}" destId="{61E72217-6CD0-4641-A2DB-A85042B95D68}" srcOrd="4" destOrd="0" presId="urn:microsoft.com/office/officeart/2018/5/layout/IconLeafLabelList"/>
    <dgm:cxn modelId="{CCF7E4B5-3D81-41DF-BD88-19EB78198008}" type="presParOf" srcId="{61E72217-6CD0-4641-A2DB-A85042B95D68}" destId="{E4ACF48C-6DCD-420C-A5B1-1B060F1BC179}" srcOrd="0" destOrd="0" presId="urn:microsoft.com/office/officeart/2018/5/layout/IconLeafLabelList"/>
    <dgm:cxn modelId="{6F153AE8-DEE5-45CB-B55A-4BE0F1C1E297}" type="presParOf" srcId="{61E72217-6CD0-4641-A2DB-A85042B95D68}" destId="{CE2B608F-1A44-4576-8FB9-E82295C2B3AA}" srcOrd="1" destOrd="0" presId="urn:microsoft.com/office/officeart/2018/5/layout/IconLeafLabelList"/>
    <dgm:cxn modelId="{5A320ADC-0768-4595-802C-F746F62E69C1}" type="presParOf" srcId="{61E72217-6CD0-4641-A2DB-A85042B95D68}" destId="{2620258A-2B46-4EC8-8B4E-C02573FA55BF}" srcOrd="2" destOrd="0" presId="urn:microsoft.com/office/officeart/2018/5/layout/IconLeafLabelList"/>
    <dgm:cxn modelId="{B629B531-C494-4004-BD52-E504B1F91EFB}" type="presParOf" srcId="{61E72217-6CD0-4641-A2DB-A85042B95D68}" destId="{97A70EE3-B993-4FD3-929A-6280054A7E6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79DEA-768E-4200-A06A-043D5DB030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758A20-6476-4250-A13F-4D130C91AC3A}">
      <dgm:prSet/>
      <dgm:spPr/>
      <dgm:t>
        <a:bodyPr/>
        <a:lstStyle/>
        <a:p>
          <a:pPr>
            <a:defRPr cap="all"/>
          </a:pPr>
          <a:r>
            <a:rPr lang="en-US" dirty="0"/>
            <a:t>The class was the first introduction into Python.</a:t>
          </a:r>
        </a:p>
      </dgm:t>
    </dgm:pt>
    <dgm:pt modelId="{C428DCF5-D552-49F7-9FE6-6BDB86343D1B}" type="parTrans" cxnId="{7C869EEB-31EF-4258-8947-11D6A0C7E87D}">
      <dgm:prSet/>
      <dgm:spPr/>
      <dgm:t>
        <a:bodyPr/>
        <a:lstStyle/>
        <a:p>
          <a:endParaRPr lang="en-US"/>
        </a:p>
      </dgm:t>
    </dgm:pt>
    <dgm:pt modelId="{7A1859BB-D4F6-426D-B43E-F9E8BF501777}" type="sibTrans" cxnId="{7C869EEB-31EF-4258-8947-11D6A0C7E87D}">
      <dgm:prSet/>
      <dgm:spPr/>
      <dgm:t>
        <a:bodyPr/>
        <a:lstStyle/>
        <a:p>
          <a:endParaRPr lang="en-US"/>
        </a:p>
      </dgm:t>
    </dgm:pt>
    <dgm:pt modelId="{4DA4BBD2-C351-4DF1-9C25-EDCE71F2C4EF}">
      <dgm:prSet/>
      <dgm:spPr/>
      <dgm:t>
        <a:bodyPr/>
        <a:lstStyle/>
        <a:p>
          <a:pPr>
            <a:defRPr cap="all"/>
          </a:pPr>
          <a:r>
            <a:rPr lang="en-US"/>
            <a:t>Class taught a lot about how to use the simple functions in Python, but also, it encouraged students to look further and use items that were not learned.</a:t>
          </a:r>
        </a:p>
      </dgm:t>
    </dgm:pt>
    <dgm:pt modelId="{7CF729C3-8265-4109-9920-0AE5AE669A7F}" type="parTrans" cxnId="{6833078C-9401-4F81-A44C-029EDBC80FAB}">
      <dgm:prSet/>
      <dgm:spPr/>
      <dgm:t>
        <a:bodyPr/>
        <a:lstStyle/>
        <a:p>
          <a:endParaRPr lang="en-US"/>
        </a:p>
      </dgm:t>
    </dgm:pt>
    <dgm:pt modelId="{2A082EE9-7BF1-44A6-A115-D7C8F26F9AE7}" type="sibTrans" cxnId="{6833078C-9401-4F81-A44C-029EDBC80FAB}">
      <dgm:prSet/>
      <dgm:spPr/>
      <dgm:t>
        <a:bodyPr/>
        <a:lstStyle/>
        <a:p>
          <a:endParaRPr lang="en-US"/>
        </a:p>
      </dgm:t>
    </dgm:pt>
    <dgm:pt modelId="{DDC4D7E7-702F-4425-A8F0-CD5C690E5AA3}">
      <dgm:prSet/>
      <dgm:spPr/>
      <dgm:t>
        <a:bodyPr/>
        <a:lstStyle/>
        <a:p>
          <a:pPr>
            <a:defRPr cap="all"/>
          </a:pPr>
          <a:r>
            <a:rPr lang="en-US"/>
            <a:t>Though the class was a basic introduction, it provided the framework for future classes.</a:t>
          </a:r>
        </a:p>
      </dgm:t>
    </dgm:pt>
    <dgm:pt modelId="{18D39405-00EB-4151-9E31-1985174CFC27}" type="parTrans" cxnId="{AB1C4A30-34E6-4093-894F-9507C9C9E2D6}">
      <dgm:prSet/>
      <dgm:spPr/>
      <dgm:t>
        <a:bodyPr/>
        <a:lstStyle/>
        <a:p>
          <a:endParaRPr lang="en-US"/>
        </a:p>
      </dgm:t>
    </dgm:pt>
    <dgm:pt modelId="{DE920807-FE72-427B-98AF-568F992FA900}" type="sibTrans" cxnId="{AB1C4A30-34E6-4093-894F-9507C9C9E2D6}">
      <dgm:prSet/>
      <dgm:spPr/>
      <dgm:t>
        <a:bodyPr/>
        <a:lstStyle/>
        <a:p>
          <a:endParaRPr lang="en-US"/>
        </a:p>
      </dgm:t>
    </dgm:pt>
    <dgm:pt modelId="{3D01EDB4-D597-4572-B5E0-7A76BB4A386E}" type="pres">
      <dgm:prSet presAssocID="{53179DEA-768E-4200-A06A-043D5DB0305D}" presName="root" presStyleCnt="0">
        <dgm:presLayoutVars>
          <dgm:dir/>
          <dgm:resizeHandles val="exact"/>
        </dgm:presLayoutVars>
      </dgm:prSet>
      <dgm:spPr/>
    </dgm:pt>
    <dgm:pt modelId="{CADD7CE6-BDAC-41B6-BAC1-6FDA7307C03A}" type="pres">
      <dgm:prSet presAssocID="{AF758A20-6476-4250-A13F-4D130C91AC3A}" presName="compNode" presStyleCnt="0"/>
      <dgm:spPr/>
    </dgm:pt>
    <dgm:pt modelId="{8D4C43D4-94FD-40ED-B386-5A0F8AAB6F26}" type="pres">
      <dgm:prSet presAssocID="{AF758A20-6476-4250-A13F-4D130C91AC3A}" presName="iconBgRect" presStyleLbl="bgShp" presStyleIdx="0" presStyleCnt="3" custLinFactNeighborX="886" custLinFactNeighborY="-31162"/>
      <dgm:spPr/>
    </dgm:pt>
    <dgm:pt modelId="{AAAB7D85-D05E-4BA2-B595-6491E8CA2B28}" type="pres">
      <dgm:prSet presAssocID="{AF758A20-6476-4250-A13F-4D130C91AC3A}" presName="iconRect" presStyleLbl="node1" presStyleIdx="0" presStyleCnt="3" custLinFactNeighborX="-1544" custLinFactNeighborY="186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89EBD85-1520-4812-96CC-0A411FCC9A0D}" type="pres">
      <dgm:prSet presAssocID="{AF758A20-6476-4250-A13F-4D130C91AC3A}" presName="spaceRect" presStyleCnt="0"/>
      <dgm:spPr/>
    </dgm:pt>
    <dgm:pt modelId="{F12E9A05-6733-442E-B8E8-1D55FB3CDCBC}" type="pres">
      <dgm:prSet presAssocID="{AF758A20-6476-4250-A13F-4D130C91AC3A}" presName="textRect" presStyleLbl="revTx" presStyleIdx="0" presStyleCnt="3" custLinFactNeighborX="-533" custLinFactNeighborY="9906">
        <dgm:presLayoutVars>
          <dgm:chMax val="1"/>
          <dgm:chPref val="1"/>
        </dgm:presLayoutVars>
      </dgm:prSet>
      <dgm:spPr/>
    </dgm:pt>
    <dgm:pt modelId="{2B9D34D0-E3C4-43A0-BC2F-A74D7590086A}" type="pres">
      <dgm:prSet presAssocID="{7A1859BB-D4F6-426D-B43E-F9E8BF501777}" presName="sibTrans" presStyleCnt="0"/>
      <dgm:spPr/>
    </dgm:pt>
    <dgm:pt modelId="{E304E3B6-4973-4142-87A0-EC8C6C729983}" type="pres">
      <dgm:prSet presAssocID="{4DA4BBD2-C351-4DF1-9C25-EDCE71F2C4EF}" presName="compNode" presStyleCnt="0"/>
      <dgm:spPr/>
    </dgm:pt>
    <dgm:pt modelId="{E694EF3C-BF64-48E9-A2C5-3660C390A3B1}" type="pres">
      <dgm:prSet presAssocID="{4DA4BBD2-C351-4DF1-9C25-EDCE71F2C4EF}" presName="iconBgRect" presStyleLbl="bgShp" presStyleIdx="1" presStyleCnt="3"/>
      <dgm:spPr/>
    </dgm:pt>
    <dgm:pt modelId="{CD2683EA-317F-4189-84D7-9B75C07933DC}" type="pres">
      <dgm:prSet presAssocID="{4DA4BBD2-C351-4DF1-9C25-EDCE71F2C4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29E7003-17CD-487A-8E72-A6961199EE49}" type="pres">
      <dgm:prSet presAssocID="{4DA4BBD2-C351-4DF1-9C25-EDCE71F2C4EF}" presName="spaceRect" presStyleCnt="0"/>
      <dgm:spPr/>
    </dgm:pt>
    <dgm:pt modelId="{4B6F2359-CB0D-4D42-B7A4-1333E87D65E4}" type="pres">
      <dgm:prSet presAssocID="{4DA4BBD2-C351-4DF1-9C25-EDCE71F2C4EF}" presName="textRect" presStyleLbl="revTx" presStyleIdx="1" presStyleCnt="3">
        <dgm:presLayoutVars>
          <dgm:chMax val="1"/>
          <dgm:chPref val="1"/>
        </dgm:presLayoutVars>
      </dgm:prSet>
      <dgm:spPr/>
    </dgm:pt>
    <dgm:pt modelId="{D4DBFAA0-1C61-454F-AEBC-B914E971D045}" type="pres">
      <dgm:prSet presAssocID="{2A082EE9-7BF1-44A6-A115-D7C8F26F9AE7}" presName="sibTrans" presStyleCnt="0"/>
      <dgm:spPr/>
    </dgm:pt>
    <dgm:pt modelId="{A1BABE5B-58FE-408E-B66F-61A731A31878}" type="pres">
      <dgm:prSet presAssocID="{DDC4D7E7-702F-4425-A8F0-CD5C690E5AA3}" presName="compNode" presStyleCnt="0"/>
      <dgm:spPr/>
    </dgm:pt>
    <dgm:pt modelId="{C72A92BA-A07B-4C51-83E4-21DC35D3F093}" type="pres">
      <dgm:prSet presAssocID="{DDC4D7E7-702F-4425-A8F0-CD5C690E5AA3}" presName="iconBgRect" presStyleLbl="bgShp" presStyleIdx="2" presStyleCnt="3"/>
      <dgm:spPr/>
    </dgm:pt>
    <dgm:pt modelId="{C8A35A4B-2B00-41D3-9C4C-213FDAD45D47}" type="pres">
      <dgm:prSet presAssocID="{DDC4D7E7-702F-4425-A8F0-CD5C690E5A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C599C2F-CC67-453A-839E-FBD6E9ECDBAC}" type="pres">
      <dgm:prSet presAssocID="{DDC4D7E7-702F-4425-A8F0-CD5C690E5AA3}" presName="spaceRect" presStyleCnt="0"/>
      <dgm:spPr/>
    </dgm:pt>
    <dgm:pt modelId="{86F3BC42-4507-4117-8289-D7EF23043590}" type="pres">
      <dgm:prSet presAssocID="{DDC4D7E7-702F-4425-A8F0-CD5C690E5A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273726-955E-42A0-ACDE-004552063CF7}" type="presOf" srcId="{53179DEA-768E-4200-A06A-043D5DB0305D}" destId="{3D01EDB4-D597-4572-B5E0-7A76BB4A386E}" srcOrd="0" destOrd="0" presId="urn:microsoft.com/office/officeart/2018/5/layout/IconCircleLabelList"/>
    <dgm:cxn modelId="{87EFBA2C-AE14-45B3-A0CD-F7B449E0AA9D}" type="presOf" srcId="{DDC4D7E7-702F-4425-A8F0-CD5C690E5AA3}" destId="{86F3BC42-4507-4117-8289-D7EF23043590}" srcOrd="0" destOrd="0" presId="urn:microsoft.com/office/officeart/2018/5/layout/IconCircleLabelList"/>
    <dgm:cxn modelId="{AB1C4A30-34E6-4093-894F-9507C9C9E2D6}" srcId="{53179DEA-768E-4200-A06A-043D5DB0305D}" destId="{DDC4D7E7-702F-4425-A8F0-CD5C690E5AA3}" srcOrd="2" destOrd="0" parTransId="{18D39405-00EB-4151-9E31-1985174CFC27}" sibTransId="{DE920807-FE72-427B-98AF-568F992FA900}"/>
    <dgm:cxn modelId="{6833078C-9401-4F81-A44C-029EDBC80FAB}" srcId="{53179DEA-768E-4200-A06A-043D5DB0305D}" destId="{4DA4BBD2-C351-4DF1-9C25-EDCE71F2C4EF}" srcOrd="1" destOrd="0" parTransId="{7CF729C3-8265-4109-9920-0AE5AE669A7F}" sibTransId="{2A082EE9-7BF1-44A6-A115-D7C8F26F9AE7}"/>
    <dgm:cxn modelId="{842E13B9-CC97-46A4-A490-38417FEF285F}" type="presOf" srcId="{4DA4BBD2-C351-4DF1-9C25-EDCE71F2C4EF}" destId="{4B6F2359-CB0D-4D42-B7A4-1333E87D65E4}" srcOrd="0" destOrd="0" presId="urn:microsoft.com/office/officeart/2018/5/layout/IconCircleLabelList"/>
    <dgm:cxn modelId="{7C869EEB-31EF-4258-8947-11D6A0C7E87D}" srcId="{53179DEA-768E-4200-A06A-043D5DB0305D}" destId="{AF758A20-6476-4250-A13F-4D130C91AC3A}" srcOrd="0" destOrd="0" parTransId="{C428DCF5-D552-49F7-9FE6-6BDB86343D1B}" sibTransId="{7A1859BB-D4F6-426D-B43E-F9E8BF501777}"/>
    <dgm:cxn modelId="{1CE8BBF9-8A01-44CC-9A03-E36186F62BEC}" type="presOf" srcId="{AF758A20-6476-4250-A13F-4D130C91AC3A}" destId="{F12E9A05-6733-442E-B8E8-1D55FB3CDCBC}" srcOrd="0" destOrd="0" presId="urn:microsoft.com/office/officeart/2018/5/layout/IconCircleLabelList"/>
    <dgm:cxn modelId="{39144196-9B84-451F-9244-44EC2F8FB4EB}" type="presParOf" srcId="{3D01EDB4-D597-4572-B5E0-7A76BB4A386E}" destId="{CADD7CE6-BDAC-41B6-BAC1-6FDA7307C03A}" srcOrd="0" destOrd="0" presId="urn:microsoft.com/office/officeart/2018/5/layout/IconCircleLabelList"/>
    <dgm:cxn modelId="{C11E2C58-15C5-46DC-AF79-A9F8B4EDA916}" type="presParOf" srcId="{CADD7CE6-BDAC-41B6-BAC1-6FDA7307C03A}" destId="{8D4C43D4-94FD-40ED-B386-5A0F8AAB6F26}" srcOrd="0" destOrd="0" presId="urn:microsoft.com/office/officeart/2018/5/layout/IconCircleLabelList"/>
    <dgm:cxn modelId="{C5C2753C-08E9-4290-974F-541172B1D53C}" type="presParOf" srcId="{CADD7CE6-BDAC-41B6-BAC1-6FDA7307C03A}" destId="{AAAB7D85-D05E-4BA2-B595-6491E8CA2B28}" srcOrd="1" destOrd="0" presId="urn:microsoft.com/office/officeart/2018/5/layout/IconCircleLabelList"/>
    <dgm:cxn modelId="{83017238-1BB5-49AD-9C4D-8B7F87FE2180}" type="presParOf" srcId="{CADD7CE6-BDAC-41B6-BAC1-6FDA7307C03A}" destId="{989EBD85-1520-4812-96CC-0A411FCC9A0D}" srcOrd="2" destOrd="0" presId="urn:microsoft.com/office/officeart/2018/5/layout/IconCircleLabelList"/>
    <dgm:cxn modelId="{9EB1B72E-6DD7-4D4D-9DAB-AC8DDFE107E6}" type="presParOf" srcId="{CADD7CE6-BDAC-41B6-BAC1-6FDA7307C03A}" destId="{F12E9A05-6733-442E-B8E8-1D55FB3CDCBC}" srcOrd="3" destOrd="0" presId="urn:microsoft.com/office/officeart/2018/5/layout/IconCircleLabelList"/>
    <dgm:cxn modelId="{FF92EA88-18E5-47F6-981D-4A6DD1AC5F89}" type="presParOf" srcId="{3D01EDB4-D597-4572-B5E0-7A76BB4A386E}" destId="{2B9D34D0-E3C4-43A0-BC2F-A74D7590086A}" srcOrd="1" destOrd="0" presId="urn:microsoft.com/office/officeart/2018/5/layout/IconCircleLabelList"/>
    <dgm:cxn modelId="{CBE1C4EC-C0CB-4AB2-AC84-A98D729C65D7}" type="presParOf" srcId="{3D01EDB4-D597-4572-B5E0-7A76BB4A386E}" destId="{E304E3B6-4973-4142-87A0-EC8C6C729983}" srcOrd="2" destOrd="0" presId="urn:microsoft.com/office/officeart/2018/5/layout/IconCircleLabelList"/>
    <dgm:cxn modelId="{3E9FE8E0-CE35-49D9-A96B-09435E113175}" type="presParOf" srcId="{E304E3B6-4973-4142-87A0-EC8C6C729983}" destId="{E694EF3C-BF64-48E9-A2C5-3660C390A3B1}" srcOrd="0" destOrd="0" presId="urn:microsoft.com/office/officeart/2018/5/layout/IconCircleLabelList"/>
    <dgm:cxn modelId="{E9C1782F-8116-4939-89C3-25FE30A629C4}" type="presParOf" srcId="{E304E3B6-4973-4142-87A0-EC8C6C729983}" destId="{CD2683EA-317F-4189-84D7-9B75C07933DC}" srcOrd="1" destOrd="0" presId="urn:microsoft.com/office/officeart/2018/5/layout/IconCircleLabelList"/>
    <dgm:cxn modelId="{639E8A0E-CEBF-4437-B8E0-5814EFBFABF5}" type="presParOf" srcId="{E304E3B6-4973-4142-87A0-EC8C6C729983}" destId="{E29E7003-17CD-487A-8E72-A6961199EE49}" srcOrd="2" destOrd="0" presId="urn:microsoft.com/office/officeart/2018/5/layout/IconCircleLabelList"/>
    <dgm:cxn modelId="{FE9C5840-B96E-466E-A073-A897580F8B2E}" type="presParOf" srcId="{E304E3B6-4973-4142-87A0-EC8C6C729983}" destId="{4B6F2359-CB0D-4D42-B7A4-1333E87D65E4}" srcOrd="3" destOrd="0" presId="urn:microsoft.com/office/officeart/2018/5/layout/IconCircleLabelList"/>
    <dgm:cxn modelId="{9E022104-9484-4EA6-9AEC-18E97AD7A89C}" type="presParOf" srcId="{3D01EDB4-D597-4572-B5E0-7A76BB4A386E}" destId="{D4DBFAA0-1C61-454F-AEBC-B914E971D045}" srcOrd="3" destOrd="0" presId="urn:microsoft.com/office/officeart/2018/5/layout/IconCircleLabelList"/>
    <dgm:cxn modelId="{4D586484-FF20-4501-8CA4-680EF033EEC9}" type="presParOf" srcId="{3D01EDB4-D597-4572-B5E0-7A76BB4A386E}" destId="{A1BABE5B-58FE-408E-B66F-61A731A31878}" srcOrd="4" destOrd="0" presId="urn:microsoft.com/office/officeart/2018/5/layout/IconCircleLabelList"/>
    <dgm:cxn modelId="{BCBFE6F8-7D4C-4518-B847-44D9749DEF84}" type="presParOf" srcId="{A1BABE5B-58FE-408E-B66F-61A731A31878}" destId="{C72A92BA-A07B-4C51-83E4-21DC35D3F093}" srcOrd="0" destOrd="0" presId="urn:microsoft.com/office/officeart/2018/5/layout/IconCircleLabelList"/>
    <dgm:cxn modelId="{B86A31C6-33B3-445E-89A0-DA9ABB55DBC0}" type="presParOf" srcId="{A1BABE5B-58FE-408E-B66F-61A731A31878}" destId="{C8A35A4B-2B00-41D3-9C4C-213FDAD45D47}" srcOrd="1" destOrd="0" presId="urn:microsoft.com/office/officeart/2018/5/layout/IconCircleLabelList"/>
    <dgm:cxn modelId="{2F01641D-9A99-467C-AEBD-B40C8EA3B945}" type="presParOf" srcId="{A1BABE5B-58FE-408E-B66F-61A731A31878}" destId="{8C599C2F-CC67-453A-839E-FBD6E9ECDBAC}" srcOrd="2" destOrd="0" presId="urn:microsoft.com/office/officeart/2018/5/layout/IconCircleLabelList"/>
    <dgm:cxn modelId="{31A85083-F501-4182-99C2-3AEC74154699}" type="presParOf" srcId="{A1BABE5B-58FE-408E-B66F-61A731A31878}" destId="{86F3BC42-4507-4117-8289-D7EF230435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8C9FE5-4711-4D92-9FF3-85B26C26C0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2F959-A4DA-4656-B6D4-20BBCB7777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 taught about using machine learning techniques to predict text analysis. </a:t>
          </a:r>
        </a:p>
      </dgm:t>
    </dgm:pt>
    <dgm:pt modelId="{307CE9EF-4665-48DB-A274-F869603F55A1}" type="parTrans" cxnId="{8FF452D6-09E1-4016-892C-44155911E3E0}">
      <dgm:prSet/>
      <dgm:spPr/>
      <dgm:t>
        <a:bodyPr/>
        <a:lstStyle/>
        <a:p>
          <a:endParaRPr lang="en-US"/>
        </a:p>
      </dgm:t>
    </dgm:pt>
    <dgm:pt modelId="{238F9E65-71B8-4836-B6E5-AE254F188DEE}" type="sibTrans" cxnId="{8FF452D6-09E1-4016-892C-44155911E3E0}">
      <dgm:prSet/>
      <dgm:spPr/>
      <dgm:t>
        <a:bodyPr/>
        <a:lstStyle/>
        <a:p>
          <a:endParaRPr lang="en-US"/>
        </a:p>
      </dgm:t>
    </dgm:pt>
    <dgm:pt modelId="{1AB2DC93-B98F-44B2-A9B0-D32C44EE3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Mining is often used in voice recognition, chat bots, and classification.</a:t>
          </a:r>
        </a:p>
      </dgm:t>
    </dgm:pt>
    <dgm:pt modelId="{AF7667CD-9570-4CC6-BEC0-7C1192D311D5}" type="parTrans" cxnId="{66C9AA7E-5EA9-46A6-8091-E6661408B05E}">
      <dgm:prSet/>
      <dgm:spPr/>
      <dgm:t>
        <a:bodyPr/>
        <a:lstStyle/>
        <a:p>
          <a:endParaRPr lang="en-US"/>
        </a:p>
      </dgm:t>
    </dgm:pt>
    <dgm:pt modelId="{709B2BF5-167D-4370-B432-9B55FE149DAF}" type="sibTrans" cxnId="{66C9AA7E-5EA9-46A6-8091-E6661408B05E}">
      <dgm:prSet/>
      <dgm:spPr/>
      <dgm:t>
        <a:bodyPr/>
        <a:lstStyle/>
        <a:p>
          <a:endParaRPr lang="en-US"/>
        </a:p>
      </dgm:t>
    </dgm:pt>
    <dgm:pt modelId="{F8FFE91C-86DE-4028-BFF3-609ED2789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 consists of providing lyrics of different genres and predicting what genre the lyrics belonged to.</a:t>
          </a:r>
        </a:p>
      </dgm:t>
    </dgm:pt>
    <dgm:pt modelId="{C5B0BAFB-7D7F-4C17-B3F2-707DD35022C3}" type="parTrans" cxnId="{F36B9D06-49C9-467D-A719-3158D4287595}">
      <dgm:prSet/>
      <dgm:spPr/>
      <dgm:t>
        <a:bodyPr/>
        <a:lstStyle/>
        <a:p>
          <a:endParaRPr lang="en-US"/>
        </a:p>
      </dgm:t>
    </dgm:pt>
    <dgm:pt modelId="{959CE771-47EF-40C5-960A-2E8BCE7B8B03}" type="sibTrans" cxnId="{F36B9D06-49C9-467D-A719-3158D4287595}">
      <dgm:prSet/>
      <dgm:spPr/>
      <dgm:t>
        <a:bodyPr/>
        <a:lstStyle/>
        <a:p>
          <a:endParaRPr lang="en-US"/>
        </a:p>
      </dgm:t>
    </dgm:pt>
    <dgm:pt modelId="{BC2A0472-C889-461B-8323-10F81389C6AF}" type="pres">
      <dgm:prSet presAssocID="{9B8C9FE5-4711-4D92-9FF3-85B26C26C046}" presName="root" presStyleCnt="0">
        <dgm:presLayoutVars>
          <dgm:dir/>
          <dgm:resizeHandles val="exact"/>
        </dgm:presLayoutVars>
      </dgm:prSet>
      <dgm:spPr/>
    </dgm:pt>
    <dgm:pt modelId="{345A9342-4311-4D91-B053-B447A5D42B60}" type="pres">
      <dgm:prSet presAssocID="{59E2F959-A4DA-4656-B6D4-20BBCB7777B1}" presName="compNode" presStyleCnt="0"/>
      <dgm:spPr/>
    </dgm:pt>
    <dgm:pt modelId="{781BEDB1-7380-489E-A5A2-10751EE4C553}" type="pres">
      <dgm:prSet presAssocID="{59E2F959-A4DA-4656-B6D4-20BBCB7777B1}" presName="bgRect" presStyleLbl="bgShp" presStyleIdx="0" presStyleCnt="3"/>
      <dgm:spPr/>
    </dgm:pt>
    <dgm:pt modelId="{23CD66D8-69AC-46B9-AF20-E90B1FBE343A}" type="pres">
      <dgm:prSet presAssocID="{59E2F959-A4DA-4656-B6D4-20BBCB7777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2C266C-BC30-44CE-BB72-2BD8C1467198}" type="pres">
      <dgm:prSet presAssocID="{59E2F959-A4DA-4656-B6D4-20BBCB7777B1}" presName="spaceRect" presStyleCnt="0"/>
      <dgm:spPr/>
    </dgm:pt>
    <dgm:pt modelId="{0BD6676F-F9C9-47BF-8B92-9C1AB028C7DF}" type="pres">
      <dgm:prSet presAssocID="{59E2F959-A4DA-4656-B6D4-20BBCB7777B1}" presName="parTx" presStyleLbl="revTx" presStyleIdx="0" presStyleCnt="3">
        <dgm:presLayoutVars>
          <dgm:chMax val="0"/>
          <dgm:chPref val="0"/>
        </dgm:presLayoutVars>
      </dgm:prSet>
      <dgm:spPr/>
    </dgm:pt>
    <dgm:pt modelId="{711BC124-893A-4576-83ED-CF1122C10E61}" type="pres">
      <dgm:prSet presAssocID="{238F9E65-71B8-4836-B6E5-AE254F188DEE}" presName="sibTrans" presStyleCnt="0"/>
      <dgm:spPr/>
    </dgm:pt>
    <dgm:pt modelId="{4D3FC724-E28B-46BD-AEAE-6AA1B9466671}" type="pres">
      <dgm:prSet presAssocID="{1AB2DC93-B98F-44B2-A9B0-D32C44EE38E1}" presName="compNode" presStyleCnt="0"/>
      <dgm:spPr/>
    </dgm:pt>
    <dgm:pt modelId="{D49BA79F-D5D0-40BA-BC71-E64B6BF6482B}" type="pres">
      <dgm:prSet presAssocID="{1AB2DC93-B98F-44B2-A9B0-D32C44EE38E1}" presName="bgRect" presStyleLbl="bgShp" presStyleIdx="1" presStyleCnt="3"/>
      <dgm:spPr/>
    </dgm:pt>
    <dgm:pt modelId="{108FB229-4E28-4B51-89D4-4668567BF696}" type="pres">
      <dgm:prSet presAssocID="{1AB2DC93-B98F-44B2-A9B0-D32C44EE38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A607C42-DF1A-4260-AF27-DCF11C87472C}" type="pres">
      <dgm:prSet presAssocID="{1AB2DC93-B98F-44B2-A9B0-D32C44EE38E1}" presName="spaceRect" presStyleCnt="0"/>
      <dgm:spPr/>
    </dgm:pt>
    <dgm:pt modelId="{5DF2834F-857B-415C-923F-0963986856C8}" type="pres">
      <dgm:prSet presAssocID="{1AB2DC93-B98F-44B2-A9B0-D32C44EE38E1}" presName="parTx" presStyleLbl="revTx" presStyleIdx="1" presStyleCnt="3">
        <dgm:presLayoutVars>
          <dgm:chMax val="0"/>
          <dgm:chPref val="0"/>
        </dgm:presLayoutVars>
      </dgm:prSet>
      <dgm:spPr/>
    </dgm:pt>
    <dgm:pt modelId="{6929BD99-9AB5-4E88-9A69-4D147B16CE14}" type="pres">
      <dgm:prSet presAssocID="{709B2BF5-167D-4370-B432-9B55FE149DAF}" presName="sibTrans" presStyleCnt="0"/>
      <dgm:spPr/>
    </dgm:pt>
    <dgm:pt modelId="{9CC517D7-95A3-4E46-A00F-634153CB398E}" type="pres">
      <dgm:prSet presAssocID="{F8FFE91C-86DE-4028-BFF3-609ED2789C91}" presName="compNode" presStyleCnt="0"/>
      <dgm:spPr/>
    </dgm:pt>
    <dgm:pt modelId="{93755648-828B-4736-836E-47F7BAC404AA}" type="pres">
      <dgm:prSet presAssocID="{F8FFE91C-86DE-4028-BFF3-609ED2789C91}" presName="bgRect" presStyleLbl="bgShp" presStyleIdx="2" presStyleCnt="3"/>
      <dgm:spPr/>
    </dgm:pt>
    <dgm:pt modelId="{C307276F-63C4-4E07-85D3-DA04683B7176}" type="pres">
      <dgm:prSet presAssocID="{F8FFE91C-86DE-4028-BFF3-609ED2789C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62E9DDAB-69B3-4333-82DA-C5A8DAA9F25D}" type="pres">
      <dgm:prSet presAssocID="{F8FFE91C-86DE-4028-BFF3-609ED2789C91}" presName="spaceRect" presStyleCnt="0"/>
      <dgm:spPr/>
    </dgm:pt>
    <dgm:pt modelId="{69BD11C9-D98A-4DFD-B833-4BFD06E34B9C}" type="pres">
      <dgm:prSet presAssocID="{F8FFE91C-86DE-4028-BFF3-609ED2789C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6B9D06-49C9-467D-A719-3158D4287595}" srcId="{9B8C9FE5-4711-4D92-9FF3-85B26C26C046}" destId="{F8FFE91C-86DE-4028-BFF3-609ED2789C91}" srcOrd="2" destOrd="0" parTransId="{C5B0BAFB-7D7F-4C17-B3F2-707DD35022C3}" sibTransId="{959CE771-47EF-40C5-960A-2E8BCE7B8B03}"/>
    <dgm:cxn modelId="{8636185F-2577-4AE6-9624-811D147AC73F}" type="presOf" srcId="{F8FFE91C-86DE-4028-BFF3-609ED2789C91}" destId="{69BD11C9-D98A-4DFD-B833-4BFD06E34B9C}" srcOrd="0" destOrd="0" presId="urn:microsoft.com/office/officeart/2018/2/layout/IconVerticalSolidList"/>
    <dgm:cxn modelId="{585E4977-5AB8-495F-B550-08D20E3C81D2}" type="presOf" srcId="{1AB2DC93-B98F-44B2-A9B0-D32C44EE38E1}" destId="{5DF2834F-857B-415C-923F-0963986856C8}" srcOrd="0" destOrd="0" presId="urn:microsoft.com/office/officeart/2018/2/layout/IconVerticalSolidList"/>
    <dgm:cxn modelId="{66C9AA7E-5EA9-46A6-8091-E6661408B05E}" srcId="{9B8C9FE5-4711-4D92-9FF3-85B26C26C046}" destId="{1AB2DC93-B98F-44B2-A9B0-D32C44EE38E1}" srcOrd="1" destOrd="0" parTransId="{AF7667CD-9570-4CC6-BEC0-7C1192D311D5}" sibTransId="{709B2BF5-167D-4370-B432-9B55FE149DAF}"/>
    <dgm:cxn modelId="{9B66A1A6-B442-4D67-8224-1A1FB274D08B}" type="presOf" srcId="{59E2F959-A4DA-4656-B6D4-20BBCB7777B1}" destId="{0BD6676F-F9C9-47BF-8B92-9C1AB028C7DF}" srcOrd="0" destOrd="0" presId="urn:microsoft.com/office/officeart/2018/2/layout/IconVerticalSolidList"/>
    <dgm:cxn modelId="{C04466CD-A65B-4083-9728-971064F02053}" type="presOf" srcId="{9B8C9FE5-4711-4D92-9FF3-85B26C26C046}" destId="{BC2A0472-C889-461B-8323-10F81389C6AF}" srcOrd="0" destOrd="0" presId="urn:microsoft.com/office/officeart/2018/2/layout/IconVerticalSolidList"/>
    <dgm:cxn modelId="{8FF452D6-09E1-4016-892C-44155911E3E0}" srcId="{9B8C9FE5-4711-4D92-9FF3-85B26C26C046}" destId="{59E2F959-A4DA-4656-B6D4-20BBCB7777B1}" srcOrd="0" destOrd="0" parTransId="{307CE9EF-4665-48DB-A274-F869603F55A1}" sibTransId="{238F9E65-71B8-4836-B6E5-AE254F188DEE}"/>
    <dgm:cxn modelId="{54295EBB-8D26-444F-95D2-80CAE633FAFF}" type="presParOf" srcId="{BC2A0472-C889-461B-8323-10F81389C6AF}" destId="{345A9342-4311-4D91-B053-B447A5D42B60}" srcOrd="0" destOrd="0" presId="urn:microsoft.com/office/officeart/2018/2/layout/IconVerticalSolidList"/>
    <dgm:cxn modelId="{8B4F7200-C82F-4A2A-921A-01A0DB581B29}" type="presParOf" srcId="{345A9342-4311-4D91-B053-B447A5D42B60}" destId="{781BEDB1-7380-489E-A5A2-10751EE4C553}" srcOrd="0" destOrd="0" presId="urn:microsoft.com/office/officeart/2018/2/layout/IconVerticalSolidList"/>
    <dgm:cxn modelId="{7719A890-5851-4090-ACA1-7C4C55BFE8BD}" type="presParOf" srcId="{345A9342-4311-4D91-B053-B447A5D42B60}" destId="{23CD66D8-69AC-46B9-AF20-E90B1FBE343A}" srcOrd="1" destOrd="0" presId="urn:microsoft.com/office/officeart/2018/2/layout/IconVerticalSolidList"/>
    <dgm:cxn modelId="{C3B2A62F-0ADF-4490-ACF7-6A7A07C1FAC0}" type="presParOf" srcId="{345A9342-4311-4D91-B053-B447A5D42B60}" destId="{4F2C266C-BC30-44CE-BB72-2BD8C1467198}" srcOrd="2" destOrd="0" presId="urn:microsoft.com/office/officeart/2018/2/layout/IconVerticalSolidList"/>
    <dgm:cxn modelId="{F68B64B9-A895-4AF4-A3DD-8AC3B7110493}" type="presParOf" srcId="{345A9342-4311-4D91-B053-B447A5D42B60}" destId="{0BD6676F-F9C9-47BF-8B92-9C1AB028C7DF}" srcOrd="3" destOrd="0" presId="urn:microsoft.com/office/officeart/2018/2/layout/IconVerticalSolidList"/>
    <dgm:cxn modelId="{CDE158F4-E5F9-48A2-9A43-DD3BF43C9309}" type="presParOf" srcId="{BC2A0472-C889-461B-8323-10F81389C6AF}" destId="{711BC124-893A-4576-83ED-CF1122C10E61}" srcOrd="1" destOrd="0" presId="urn:microsoft.com/office/officeart/2018/2/layout/IconVerticalSolidList"/>
    <dgm:cxn modelId="{FF06568A-E207-4267-880B-72B7E722AE72}" type="presParOf" srcId="{BC2A0472-C889-461B-8323-10F81389C6AF}" destId="{4D3FC724-E28B-46BD-AEAE-6AA1B9466671}" srcOrd="2" destOrd="0" presId="urn:microsoft.com/office/officeart/2018/2/layout/IconVerticalSolidList"/>
    <dgm:cxn modelId="{33623090-7117-4D12-9220-BAD1E5BB0359}" type="presParOf" srcId="{4D3FC724-E28B-46BD-AEAE-6AA1B9466671}" destId="{D49BA79F-D5D0-40BA-BC71-E64B6BF6482B}" srcOrd="0" destOrd="0" presId="urn:microsoft.com/office/officeart/2018/2/layout/IconVerticalSolidList"/>
    <dgm:cxn modelId="{F037682C-E36C-450A-BA0C-3CDFC95F8FF7}" type="presParOf" srcId="{4D3FC724-E28B-46BD-AEAE-6AA1B9466671}" destId="{108FB229-4E28-4B51-89D4-4668567BF696}" srcOrd="1" destOrd="0" presId="urn:microsoft.com/office/officeart/2018/2/layout/IconVerticalSolidList"/>
    <dgm:cxn modelId="{CEB488F6-47E3-4429-A6F7-74A4F84AB961}" type="presParOf" srcId="{4D3FC724-E28B-46BD-AEAE-6AA1B9466671}" destId="{6A607C42-DF1A-4260-AF27-DCF11C87472C}" srcOrd="2" destOrd="0" presId="urn:microsoft.com/office/officeart/2018/2/layout/IconVerticalSolidList"/>
    <dgm:cxn modelId="{7E147FC5-82E2-48B9-A7E2-2782435EB9D4}" type="presParOf" srcId="{4D3FC724-E28B-46BD-AEAE-6AA1B9466671}" destId="{5DF2834F-857B-415C-923F-0963986856C8}" srcOrd="3" destOrd="0" presId="urn:microsoft.com/office/officeart/2018/2/layout/IconVerticalSolidList"/>
    <dgm:cxn modelId="{EE80220C-EE73-4DFD-A69B-35D140CED1D2}" type="presParOf" srcId="{BC2A0472-C889-461B-8323-10F81389C6AF}" destId="{6929BD99-9AB5-4E88-9A69-4D147B16CE14}" srcOrd="3" destOrd="0" presId="urn:microsoft.com/office/officeart/2018/2/layout/IconVerticalSolidList"/>
    <dgm:cxn modelId="{87FBF81B-A9D9-4ECE-A7C6-9E1A83E417D2}" type="presParOf" srcId="{BC2A0472-C889-461B-8323-10F81389C6AF}" destId="{9CC517D7-95A3-4E46-A00F-634153CB398E}" srcOrd="4" destOrd="0" presId="urn:microsoft.com/office/officeart/2018/2/layout/IconVerticalSolidList"/>
    <dgm:cxn modelId="{83D289D7-06C5-45A9-A603-CDEC3173642D}" type="presParOf" srcId="{9CC517D7-95A3-4E46-A00F-634153CB398E}" destId="{93755648-828B-4736-836E-47F7BAC404AA}" srcOrd="0" destOrd="0" presId="urn:microsoft.com/office/officeart/2018/2/layout/IconVerticalSolidList"/>
    <dgm:cxn modelId="{99F942F9-51A6-41F5-B70D-DF467628A495}" type="presParOf" srcId="{9CC517D7-95A3-4E46-A00F-634153CB398E}" destId="{C307276F-63C4-4E07-85D3-DA04683B7176}" srcOrd="1" destOrd="0" presId="urn:microsoft.com/office/officeart/2018/2/layout/IconVerticalSolidList"/>
    <dgm:cxn modelId="{1171099E-4E83-48EF-991C-BBA3DED60D7F}" type="presParOf" srcId="{9CC517D7-95A3-4E46-A00F-634153CB398E}" destId="{62E9DDAB-69B3-4333-82DA-C5A8DAA9F25D}" srcOrd="2" destOrd="0" presId="urn:microsoft.com/office/officeart/2018/2/layout/IconVerticalSolidList"/>
    <dgm:cxn modelId="{E480572B-8926-4AA5-A6BB-28196EF00C5E}" type="presParOf" srcId="{9CC517D7-95A3-4E46-A00F-634153CB398E}" destId="{69BD11C9-D98A-4DFD-B833-4BFD06E34B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AC0857-6C6D-4E4F-A219-6F90D13D9F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30D3C0-55AD-4239-ABE7-C09887B142ED}">
      <dgm:prSet/>
      <dgm:spPr/>
      <dgm:t>
        <a:bodyPr/>
        <a:lstStyle/>
        <a:p>
          <a:r>
            <a:rPr lang="en-US"/>
            <a:t>Class taught about how process text data, use machine learning on text data, and apply it to real life business decisions.</a:t>
          </a:r>
        </a:p>
      </dgm:t>
    </dgm:pt>
    <dgm:pt modelId="{2DD83426-DF52-41D3-9118-BD2C7380FF1D}" type="parTrans" cxnId="{45DA4592-33BE-4389-BDED-A427152074B5}">
      <dgm:prSet/>
      <dgm:spPr/>
      <dgm:t>
        <a:bodyPr/>
        <a:lstStyle/>
        <a:p>
          <a:endParaRPr lang="en-US"/>
        </a:p>
      </dgm:t>
    </dgm:pt>
    <dgm:pt modelId="{DACD0434-0077-4573-9129-E35BC9AF211F}" type="sibTrans" cxnId="{45DA4592-33BE-4389-BDED-A427152074B5}">
      <dgm:prSet/>
      <dgm:spPr/>
      <dgm:t>
        <a:bodyPr/>
        <a:lstStyle/>
        <a:p>
          <a:endParaRPr lang="en-US"/>
        </a:p>
      </dgm:t>
    </dgm:pt>
    <dgm:pt modelId="{8AF70F40-6324-42D2-BEA6-1DEEB57DA458}">
      <dgm:prSet/>
      <dgm:spPr/>
      <dgm:t>
        <a:bodyPr/>
        <a:lstStyle/>
        <a:p>
          <a:r>
            <a:rPr lang="en-US"/>
            <a:t>Accuracies were not high, which means there could be much more to be done to improve the metrics.</a:t>
          </a:r>
        </a:p>
      </dgm:t>
    </dgm:pt>
    <dgm:pt modelId="{ACC61E27-7ABA-43C0-B3E0-1161DB3886B8}" type="parTrans" cxnId="{BA365D1E-F44C-4036-8F4E-0834AEEEABCC}">
      <dgm:prSet/>
      <dgm:spPr/>
      <dgm:t>
        <a:bodyPr/>
        <a:lstStyle/>
        <a:p>
          <a:endParaRPr lang="en-US"/>
        </a:p>
      </dgm:t>
    </dgm:pt>
    <dgm:pt modelId="{86EC8A7E-E2C8-484B-B92E-DF47D6B40AA2}" type="sibTrans" cxnId="{BA365D1E-F44C-4036-8F4E-0834AEEEABCC}">
      <dgm:prSet/>
      <dgm:spPr/>
      <dgm:t>
        <a:bodyPr/>
        <a:lstStyle/>
        <a:p>
          <a:endParaRPr lang="en-US"/>
        </a:p>
      </dgm:t>
    </dgm:pt>
    <dgm:pt modelId="{AEA33532-5697-4811-B19D-7219FD3D69DB}">
      <dgm:prSet/>
      <dgm:spPr/>
      <dgm:t>
        <a:bodyPr/>
        <a:lstStyle/>
        <a:p>
          <a:r>
            <a:rPr lang="en-US"/>
            <a:t>Applied core concepts from the previous class, Natural Language Processing, in order to complete project.</a:t>
          </a:r>
        </a:p>
      </dgm:t>
    </dgm:pt>
    <dgm:pt modelId="{10A8F199-9C8E-4FD7-8F97-E405BD822EF3}" type="parTrans" cxnId="{B7730159-140C-45CA-9AC3-CB86223A834F}">
      <dgm:prSet/>
      <dgm:spPr/>
      <dgm:t>
        <a:bodyPr/>
        <a:lstStyle/>
        <a:p>
          <a:endParaRPr lang="en-US"/>
        </a:p>
      </dgm:t>
    </dgm:pt>
    <dgm:pt modelId="{506D32B0-98E2-4F32-A4A1-7BE8051E4AEA}" type="sibTrans" cxnId="{B7730159-140C-45CA-9AC3-CB86223A834F}">
      <dgm:prSet/>
      <dgm:spPr/>
      <dgm:t>
        <a:bodyPr/>
        <a:lstStyle/>
        <a:p>
          <a:endParaRPr lang="en-US"/>
        </a:p>
      </dgm:t>
    </dgm:pt>
    <dgm:pt modelId="{904AF09B-BCFF-4E4B-87E4-E85ABE9FD47C}" type="pres">
      <dgm:prSet presAssocID="{40AC0857-6C6D-4E4F-A219-6F90D13D9F35}" presName="root" presStyleCnt="0">
        <dgm:presLayoutVars>
          <dgm:dir/>
          <dgm:resizeHandles val="exact"/>
        </dgm:presLayoutVars>
      </dgm:prSet>
      <dgm:spPr/>
    </dgm:pt>
    <dgm:pt modelId="{5E1AB7F8-3E37-4482-B4DB-6DC0FC2B7AEC}" type="pres">
      <dgm:prSet presAssocID="{7330D3C0-55AD-4239-ABE7-C09887B142ED}" presName="compNode" presStyleCnt="0"/>
      <dgm:spPr/>
    </dgm:pt>
    <dgm:pt modelId="{6F3CF39A-804F-4096-B873-5932DF9F2438}" type="pres">
      <dgm:prSet presAssocID="{7330D3C0-55AD-4239-ABE7-C09887B142ED}" presName="bgRect" presStyleLbl="bgShp" presStyleIdx="0" presStyleCnt="3"/>
      <dgm:spPr/>
    </dgm:pt>
    <dgm:pt modelId="{42A17000-B6B7-4191-A2FE-AC6508EE364E}" type="pres">
      <dgm:prSet presAssocID="{7330D3C0-55AD-4239-ABE7-C09887B142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9E0BC43-9975-46A2-B42F-DF43FFFC89E6}" type="pres">
      <dgm:prSet presAssocID="{7330D3C0-55AD-4239-ABE7-C09887B142ED}" presName="spaceRect" presStyleCnt="0"/>
      <dgm:spPr/>
    </dgm:pt>
    <dgm:pt modelId="{4EE59482-FE7F-4CF8-879F-B7EE97828D1F}" type="pres">
      <dgm:prSet presAssocID="{7330D3C0-55AD-4239-ABE7-C09887B142ED}" presName="parTx" presStyleLbl="revTx" presStyleIdx="0" presStyleCnt="3">
        <dgm:presLayoutVars>
          <dgm:chMax val="0"/>
          <dgm:chPref val="0"/>
        </dgm:presLayoutVars>
      </dgm:prSet>
      <dgm:spPr/>
    </dgm:pt>
    <dgm:pt modelId="{68C3AF6A-56E6-4B63-8067-91D1682721D2}" type="pres">
      <dgm:prSet presAssocID="{DACD0434-0077-4573-9129-E35BC9AF211F}" presName="sibTrans" presStyleCnt="0"/>
      <dgm:spPr/>
    </dgm:pt>
    <dgm:pt modelId="{5E85298F-7C87-4027-80FC-EC574CDC8358}" type="pres">
      <dgm:prSet presAssocID="{8AF70F40-6324-42D2-BEA6-1DEEB57DA458}" presName="compNode" presStyleCnt="0"/>
      <dgm:spPr/>
    </dgm:pt>
    <dgm:pt modelId="{23ADBF12-572F-49C9-9C6D-BC534B211A1E}" type="pres">
      <dgm:prSet presAssocID="{8AF70F40-6324-42D2-BEA6-1DEEB57DA458}" presName="bgRect" presStyleLbl="bgShp" presStyleIdx="1" presStyleCnt="3"/>
      <dgm:spPr/>
    </dgm:pt>
    <dgm:pt modelId="{1899CEB8-98EE-490B-A8C1-001BB6048141}" type="pres">
      <dgm:prSet presAssocID="{8AF70F40-6324-42D2-BEA6-1DEEB57DA4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97F84BE-3659-4303-8979-B15342FD69D3}" type="pres">
      <dgm:prSet presAssocID="{8AF70F40-6324-42D2-BEA6-1DEEB57DA458}" presName="spaceRect" presStyleCnt="0"/>
      <dgm:spPr/>
    </dgm:pt>
    <dgm:pt modelId="{41AD4811-B648-4870-94CB-9A9044215308}" type="pres">
      <dgm:prSet presAssocID="{8AF70F40-6324-42D2-BEA6-1DEEB57DA458}" presName="parTx" presStyleLbl="revTx" presStyleIdx="1" presStyleCnt="3">
        <dgm:presLayoutVars>
          <dgm:chMax val="0"/>
          <dgm:chPref val="0"/>
        </dgm:presLayoutVars>
      </dgm:prSet>
      <dgm:spPr/>
    </dgm:pt>
    <dgm:pt modelId="{B7758C46-CA70-4D14-AFA8-9AA11B6C47CA}" type="pres">
      <dgm:prSet presAssocID="{86EC8A7E-E2C8-484B-B92E-DF47D6B40AA2}" presName="sibTrans" presStyleCnt="0"/>
      <dgm:spPr/>
    </dgm:pt>
    <dgm:pt modelId="{6A0478B8-BADA-45A6-9F6D-BFC72CD967A9}" type="pres">
      <dgm:prSet presAssocID="{AEA33532-5697-4811-B19D-7219FD3D69DB}" presName="compNode" presStyleCnt="0"/>
      <dgm:spPr/>
    </dgm:pt>
    <dgm:pt modelId="{D4B5C53D-B8FE-4232-BD47-2688DD7C2E21}" type="pres">
      <dgm:prSet presAssocID="{AEA33532-5697-4811-B19D-7219FD3D69DB}" presName="bgRect" presStyleLbl="bgShp" presStyleIdx="2" presStyleCnt="3"/>
      <dgm:spPr/>
    </dgm:pt>
    <dgm:pt modelId="{A8E9E0B1-7778-415C-B313-8310577A1754}" type="pres">
      <dgm:prSet presAssocID="{AEA33532-5697-4811-B19D-7219FD3D69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EDD0B39-0EAF-49CF-B69A-321886C4F36F}" type="pres">
      <dgm:prSet presAssocID="{AEA33532-5697-4811-B19D-7219FD3D69DB}" presName="spaceRect" presStyleCnt="0"/>
      <dgm:spPr/>
    </dgm:pt>
    <dgm:pt modelId="{3C8363C5-65A5-4663-9B4C-450EE8D3430D}" type="pres">
      <dgm:prSet presAssocID="{AEA33532-5697-4811-B19D-7219FD3D69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07DF11-1CC4-48E0-8DCE-F69080E7830C}" type="presOf" srcId="{AEA33532-5697-4811-B19D-7219FD3D69DB}" destId="{3C8363C5-65A5-4663-9B4C-450EE8D3430D}" srcOrd="0" destOrd="0" presId="urn:microsoft.com/office/officeart/2018/2/layout/IconVerticalSolidList"/>
    <dgm:cxn modelId="{BA365D1E-F44C-4036-8F4E-0834AEEEABCC}" srcId="{40AC0857-6C6D-4E4F-A219-6F90D13D9F35}" destId="{8AF70F40-6324-42D2-BEA6-1DEEB57DA458}" srcOrd="1" destOrd="0" parTransId="{ACC61E27-7ABA-43C0-B3E0-1161DB3886B8}" sibTransId="{86EC8A7E-E2C8-484B-B92E-DF47D6B40AA2}"/>
    <dgm:cxn modelId="{960C2131-518C-4127-8721-AD2E3E722AF1}" type="presOf" srcId="{40AC0857-6C6D-4E4F-A219-6F90D13D9F35}" destId="{904AF09B-BCFF-4E4B-87E4-E85ABE9FD47C}" srcOrd="0" destOrd="0" presId="urn:microsoft.com/office/officeart/2018/2/layout/IconVerticalSolidList"/>
    <dgm:cxn modelId="{EB3BA04B-E960-4631-B521-96F53BF17516}" type="presOf" srcId="{8AF70F40-6324-42D2-BEA6-1DEEB57DA458}" destId="{41AD4811-B648-4870-94CB-9A9044215308}" srcOrd="0" destOrd="0" presId="urn:microsoft.com/office/officeart/2018/2/layout/IconVerticalSolidList"/>
    <dgm:cxn modelId="{B7730159-140C-45CA-9AC3-CB86223A834F}" srcId="{40AC0857-6C6D-4E4F-A219-6F90D13D9F35}" destId="{AEA33532-5697-4811-B19D-7219FD3D69DB}" srcOrd="2" destOrd="0" parTransId="{10A8F199-9C8E-4FD7-8F97-E405BD822EF3}" sibTransId="{506D32B0-98E2-4F32-A4A1-7BE8051E4AEA}"/>
    <dgm:cxn modelId="{45DA4592-33BE-4389-BDED-A427152074B5}" srcId="{40AC0857-6C6D-4E4F-A219-6F90D13D9F35}" destId="{7330D3C0-55AD-4239-ABE7-C09887B142ED}" srcOrd="0" destOrd="0" parTransId="{2DD83426-DF52-41D3-9118-BD2C7380FF1D}" sibTransId="{DACD0434-0077-4573-9129-E35BC9AF211F}"/>
    <dgm:cxn modelId="{E1FBB0CF-DBD8-40C2-AA94-C4B373B40742}" type="presOf" srcId="{7330D3C0-55AD-4239-ABE7-C09887B142ED}" destId="{4EE59482-FE7F-4CF8-879F-B7EE97828D1F}" srcOrd="0" destOrd="0" presId="urn:microsoft.com/office/officeart/2018/2/layout/IconVerticalSolidList"/>
    <dgm:cxn modelId="{1E42B0E7-73E9-4F9B-8B86-836F2769F50D}" type="presParOf" srcId="{904AF09B-BCFF-4E4B-87E4-E85ABE9FD47C}" destId="{5E1AB7F8-3E37-4482-B4DB-6DC0FC2B7AEC}" srcOrd="0" destOrd="0" presId="urn:microsoft.com/office/officeart/2018/2/layout/IconVerticalSolidList"/>
    <dgm:cxn modelId="{48B3EB11-6F84-45ED-8327-E77E53C8D1E6}" type="presParOf" srcId="{5E1AB7F8-3E37-4482-B4DB-6DC0FC2B7AEC}" destId="{6F3CF39A-804F-4096-B873-5932DF9F2438}" srcOrd="0" destOrd="0" presId="urn:microsoft.com/office/officeart/2018/2/layout/IconVerticalSolidList"/>
    <dgm:cxn modelId="{E873811E-115D-4F9E-A539-E7958B5B18B4}" type="presParOf" srcId="{5E1AB7F8-3E37-4482-B4DB-6DC0FC2B7AEC}" destId="{42A17000-B6B7-4191-A2FE-AC6508EE364E}" srcOrd="1" destOrd="0" presId="urn:microsoft.com/office/officeart/2018/2/layout/IconVerticalSolidList"/>
    <dgm:cxn modelId="{4C0E5E45-7D62-4DFF-9217-76F123A9DAC6}" type="presParOf" srcId="{5E1AB7F8-3E37-4482-B4DB-6DC0FC2B7AEC}" destId="{E9E0BC43-9975-46A2-B42F-DF43FFFC89E6}" srcOrd="2" destOrd="0" presId="urn:microsoft.com/office/officeart/2018/2/layout/IconVerticalSolidList"/>
    <dgm:cxn modelId="{0BDCA1F6-EDD0-499A-A299-084DD44162C2}" type="presParOf" srcId="{5E1AB7F8-3E37-4482-B4DB-6DC0FC2B7AEC}" destId="{4EE59482-FE7F-4CF8-879F-B7EE97828D1F}" srcOrd="3" destOrd="0" presId="urn:microsoft.com/office/officeart/2018/2/layout/IconVerticalSolidList"/>
    <dgm:cxn modelId="{1817CE51-77E6-4DB7-A3AA-C6968448A743}" type="presParOf" srcId="{904AF09B-BCFF-4E4B-87E4-E85ABE9FD47C}" destId="{68C3AF6A-56E6-4B63-8067-91D1682721D2}" srcOrd="1" destOrd="0" presId="urn:microsoft.com/office/officeart/2018/2/layout/IconVerticalSolidList"/>
    <dgm:cxn modelId="{CF14FED4-5044-447D-9E8C-CA8E04E2A14C}" type="presParOf" srcId="{904AF09B-BCFF-4E4B-87E4-E85ABE9FD47C}" destId="{5E85298F-7C87-4027-80FC-EC574CDC8358}" srcOrd="2" destOrd="0" presId="urn:microsoft.com/office/officeart/2018/2/layout/IconVerticalSolidList"/>
    <dgm:cxn modelId="{C1B9C1B8-25E0-4DBC-A85F-2804698BE73E}" type="presParOf" srcId="{5E85298F-7C87-4027-80FC-EC574CDC8358}" destId="{23ADBF12-572F-49C9-9C6D-BC534B211A1E}" srcOrd="0" destOrd="0" presId="urn:microsoft.com/office/officeart/2018/2/layout/IconVerticalSolidList"/>
    <dgm:cxn modelId="{47712560-26B3-4DBF-96B7-846081EA70D1}" type="presParOf" srcId="{5E85298F-7C87-4027-80FC-EC574CDC8358}" destId="{1899CEB8-98EE-490B-A8C1-001BB6048141}" srcOrd="1" destOrd="0" presId="urn:microsoft.com/office/officeart/2018/2/layout/IconVerticalSolidList"/>
    <dgm:cxn modelId="{2217E418-2354-41D6-8212-1FE72DED77AE}" type="presParOf" srcId="{5E85298F-7C87-4027-80FC-EC574CDC8358}" destId="{A97F84BE-3659-4303-8979-B15342FD69D3}" srcOrd="2" destOrd="0" presId="urn:microsoft.com/office/officeart/2018/2/layout/IconVerticalSolidList"/>
    <dgm:cxn modelId="{A6627500-4578-4893-B10C-2E020A47FCA4}" type="presParOf" srcId="{5E85298F-7C87-4027-80FC-EC574CDC8358}" destId="{41AD4811-B648-4870-94CB-9A9044215308}" srcOrd="3" destOrd="0" presId="urn:microsoft.com/office/officeart/2018/2/layout/IconVerticalSolidList"/>
    <dgm:cxn modelId="{014656CC-4037-40B0-B8D5-4DAF7C353972}" type="presParOf" srcId="{904AF09B-BCFF-4E4B-87E4-E85ABE9FD47C}" destId="{B7758C46-CA70-4D14-AFA8-9AA11B6C47CA}" srcOrd="3" destOrd="0" presId="urn:microsoft.com/office/officeart/2018/2/layout/IconVerticalSolidList"/>
    <dgm:cxn modelId="{B0D745DC-E566-4F3C-B200-43E7EAD97C41}" type="presParOf" srcId="{904AF09B-BCFF-4E4B-87E4-E85ABE9FD47C}" destId="{6A0478B8-BADA-45A6-9F6D-BFC72CD967A9}" srcOrd="4" destOrd="0" presId="urn:microsoft.com/office/officeart/2018/2/layout/IconVerticalSolidList"/>
    <dgm:cxn modelId="{986DE17E-7B62-4400-969D-F830ACAFC136}" type="presParOf" srcId="{6A0478B8-BADA-45A6-9F6D-BFC72CD967A9}" destId="{D4B5C53D-B8FE-4232-BD47-2688DD7C2E21}" srcOrd="0" destOrd="0" presId="urn:microsoft.com/office/officeart/2018/2/layout/IconVerticalSolidList"/>
    <dgm:cxn modelId="{FB7962E6-0E13-4213-A0E7-209A0D909C16}" type="presParOf" srcId="{6A0478B8-BADA-45A6-9F6D-BFC72CD967A9}" destId="{A8E9E0B1-7778-415C-B313-8310577A1754}" srcOrd="1" destOrd="0" presId="urn:microsoft.com/office/officeart/2018/2/layout/IconVerticalSolidList"/>
    <dgm:cxn modelId="{DFEDA88B-F49E-4413-A781-24488BA91462}" type="presParOf" srcId="{6A0478B8-BADA-45A6-9F6D-BFC72CD967A9}" destId="{5EDD0B39-0EAF-49CF-B69A-321886C4F36F}" srcOrd="2" destOrd="0" presId="urn:microsoft.com/office/officeart/2018/2/layout/IconVerticalSolidList"/>
    <dgm:cxn modelId="{3697221E-030F-4E22-AE05-D958B4C70E46}" type="presParOf" srcId="{6A0478B8-BADA-45A6-9F6D-BFC72CD967A9}" destId="{3C8363C5-65A5-4663-9B4C-450EE8D343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16EE60-6DBE-4B72-AA76-04E4BDFA2E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82FA5C-8717-4DF7-8DB5-C76494FFA21B}">
      <dgm:prSet/>
      <dgm:spPr/>
      <dgm:t>
        <a:bodyPr/>
        <a:lstStyle/>
        <a:p>
          <a:pPr>
            <a:defRPr cap="all"/>
          </a:pPr>
          <a:r>
            <a:rPr lang="en-US" dirty="0"/>
            <a:t>There was many core concepts involved with the project, such as collection of data, communication, and alternative strategies</a:t>
          </a:r>
        </a:p>
      </dgm:t>
    </dgm:pt>
    <dgm:pt modelId="{DAC24343-6538-4D82-B962-3860F0BD310A}" type="parTrans" cxnId="{0527E6D2-23A6-46E5-B040-3DCBAC80E20C}">
      <dgm:prSet/>
      <dgm:spPr/>
      <dgm:t>
        <a:bodyPr/>
        <a:lstStyle/>
        <a:p>
          <a:endParaRPr lang="en-US"/>
        </a:p>
      </dgm:t>
    </dgm:pt>
    <dgm:pt modelId="{7118F608-56DD-4DD4-A804-6794E298D98C}" type="sibTrans" cxnId="{0527E6D2-23A6-46E5-B040-3DCBAC80E20C}">
      <dgm:prSet/>
      <dgm:spPr/>
      <dgm:t>
        <a:bodyPr/>
        <a:lstStyle/>
        <a:p>
          <a:endParaRPr lang="en-US"/>
        </a:p>
      </dgm:t>
    </dgm:pt>
    <dgm:pt modelId="{D7BBDA7D-6E5D-4B83-9415-EA9ED1579EAC}">
      <dgm:prSet/>
      <dgm:spPr/>
      <dgm:t>
        <a:bodyPr/>
        <a:lstStyle/>
        <a:p>
          <a:pPr>
            <a:defRPr cap="all"/>
          </a:pPr>
          <a:r>
            <a:rPr lang="en-US" dirty="0"/>
            <a:t>Scikit-learn forecast was a recently released package in 2022, and it was tested for this project. </a:t>
          </a:r>
        </a:p>
      </dgm:t>
    </dgm:pt>
    <dgm:pt modelId="{F4F671E0-A901-49B9-99DE-FC0B828CD31B}" type="parTrans" cxnId="{0A86F637-D996-4C32-ABE0-A18B1AADB774}">
      <dgm:prSet/>
      <dgm:spPr/>
      <dgm:t>
        <a:bodyPr/>
        <a:lstStyle/>
        <a:p>
          <a:endParaRPr lang="en-US"/>
        </a:p>
      </dgm:t>
    </dgm:pt>
    <dgm:pt modelId="{5236F796-63E5-424D-9AB9-AC80DC7215EB}" type="sibTrans" cxnId="{0A86F637-D996-4C32-ABE0-A18B1AADB774}">
      <dgm:prSet/>
      <dgm:spPr/>
      <dgm:t>
        <a:bodyPr/>
        <a:lstStyle/>
        <a:p>
          <a:endParaRPr lang="en-US"/>
        </a:p>
      </dgm:t>
    </dgm:pt>
    <dgm:pt modelId="{04D6F1AD-475B-4263-BA3D-32AC105681D1}">
      <dgm:prSet/>
      <dgm:spPr/>
      <dgm:t>
        <a:bodyPr/>
        <a:lstStyle/>
        <a:p>
          <a:pPr>
            <a:defRPr cap="all"/>
          </a:pPr>
          <a:r>
            <a:rPr lang="en-US" dirty="0"/>
            <a:t>Collaborated with other members to ensure timelines were met, and project was organized and completed. </a:t>
          </a:r>
        </a:p>
      </dgm:t>
    </dgm:pt>
    <dgm:pt modelId="{1D9166FE-6E42-4D9F-A71A-E4F2DCA2A350}" type="parTrans" cxnId="{1BFFAEC2-205E-4A3E-82F3-2D1B54CD2E2B}">
      <dgm:prSet/>
      <dgm:spPr/>
      <dgm:t>
        <a:bodyPr/>
        <a:lstStyle/>
        <a:p>
          <a:endParaRPr lang="en-US"/>
        </a:p>
      </dgm:t>
    </dgm:pt>
    <dgm:pt modelId="{55580BDC-979C-4414-9937-41CE4CA65A79}" type="sibTrans" cxnId="{1BFFAEC2-205E-4A3E-82F3-2D1B54CD2E2B}">
      <dgm:prSet/>
      <dgm:spPr/>
      <dgm:t>
        <a:bodyPr/>
        <a:lstStyle/>
        <a:p>
          <a:endParaRPr lang="en-US"/>
        </a:p>
      </dgm:t>
    </dgm:pt>
    <dgm:pt modelId="{CC1623A2-7A9C-461B-88F0-C1C491B10F9E}" type="pres">
      <dgm:prSet presAssocID="{A016EE60-6DBE-4B72-AA76-04E4BDFA2EDC}" presName="root" presStyleCnt="0">
        <dgm:presLayoutVars>
          <dgm:dir/>
          <dgm:resizeHandles val="exact"/>
        </dgm:presLayoutVars>
      </dgm:prSet>
      <dgm:spPr/>
    </dgm:pt>
    <dgm:pt modelId="{A410051A-2F32-41C8-A649-B692133F248A}" type="pres">
      <dgm:prSet presAssocID="{6E82FA5C-8717-4DF7-8DB5-C76494FFA21B}" presName="compNode" presStyleCnt="0"/>
      <dgm:spPr/>
    </dgm:pt>
    <dgm:pt modelId="{5C8B0F57-D758-4959-A490-95837501C1EA}" type="pres">
      <dgm:prSet presAssocID="{6E82FA5C-8717-4DF7-8DB5-C76494FFA21B}" presName="iconBgRect" presStyleLbl="bgShp" presStyleIdx="0" presStyleCnt="3"/>
      <dgm:spPr/>
    </dgm:pt>
    <dgm:pt modelId="{281381BF-AAA5-4034-8989-E6945215D7F3}" type="pres">
      <dgm:prSet presAssocID="{6E82FA5C-8717-4DF7-8DB5-C76494FFA21B}" presName="iconRect" presStyleLbl="node1" presStyleIdx="0" presStyleCnt="3" custLinFactNeighborY="-577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FE0D2C2-7E65-44F9-909B-D7C116F517FF}" type="pres">
      <dgm:prSet presAssocID="{6E82FA5C-8717-4DF7-8DB5-C76494FFA21B}" presName="spaceRect" presStyleCnt="0"/>
      <dgm:spPr/>
    </dgm:pt>
    <dgm:pt modelId="{14CEB142-06DC-40B7-B4BD-B5B2ABC17D79}" type="pres">
      <dgm:prSet presAssocID="{6E82FA5C-8717-4DF7-8DB5-C76494FFA21B}" presName="textRect" presStyleLbl="revTx" presStyleIdx="0" presStyleCnt="3" custLinFactY="-75196" custLinFactNeighborX="4322" custLinFactNeighborY="-100000">
        <dgm:presLayoutVars>
          <dgm:chMax val="1"/>
          <dgm:chPref val="1"/>
        </dgm:presLayoutVars>
      </dgm:prSet>
      <dgm:spPr/>
    </dgm:pt>
    <dgm:pt modelId="{05058335-CF1A-420D-B4EF-E72340DBBAF1}" type="pres">
      <dgm:prSet presAssocID="{7118F608-56DD-4DD4-A804-6794E298D98C}" presName="sibTrans" presStyleCnt="0"/>
      <dgm:spPr/>
    </dgm:pt>
    <dgm:pt modelId="{7D50D9C3-ED7B-4CE8-A41C-C3B9A46C5C2A}" type="pres">
      <dgm:prSet presAssocID="{D7BBDA7D-6E5D-4B83-9415-EA9ED1579EAC}" presName="compNode" presStyleCnt="0"/>
      <dgm:spPr/>
    </dgm:pt>
    <dgm:pt modelId="{1CC269E0-8B02-44B3-B519-0B35F7461427}" type="pres">
      <dgm:prSet presAssocID="{D7BBDA7D-6E5D-4B83-9415-EA9ED1579EAC}" presName="iconBgRect" presStyleLbl="bgShp" presStyleIdx="1" presStyleCnt="3"/>
      <dgm:spPr/>
    </dgm:pt>
    <dgm:pt modelId="{E36F4A37-05DC-4875-A3A7-5F34FE121436}" type="pres">
      <dgm:prSet presAssocID="{D7BBDA7D-6E5D-4B83-9415-EA9ED1579EAC}" presName="iconRect" presStyleLbl="node1" presStyleIdx="1" presStyleCnt="3" custLinFactNeighborX="-1006" custLinFactNeighborY="-374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6C7988C-2A94-4401-8F75-3AA3577B0E6A}" type="pres">
      <dgm:prSet presAssocID="{D7BBDA7D-6E5D-4B83-9415-EA9ED1579EAC}" presName="spaceRect" presStyleCnt="0"/>
      <dgm:spPr/>
    </dgm:pt>
    <dgm:pt modelId="{E6443CC3-0B31-4ADC-B6BD-C86C5FCB0349}" type="pres">
      <dgm:prSet presAssocID="{D7BBDA7D-6E5D-4B83-9415-EA9ED1579EAC}" presName="textRect" presStyleLbl="revTx" presStyleIdx="1" presStyleCnt="3" custLinFactY="-75196" custLinFactNeighborX="-352" custLinFactNeighborY="-100000">
        <dgm:presLayoutVars>
          <dgm:chMax val="1"/>
          <dgm:chPref val="1"/>
        </dgm:presLayoutVars>
      </dgm:prSet>
      <dgm:spPr/>
    </dgm:pt>
    <dgm:pt modelId="{927CFDD6-ED9C-4A1C-A72F-6A0B16EAC248}" type="pres">
      <dgm:prSet presAssocID="{5236F796-63E5-424D-9AB9-AC80DC7215EB}" presName="sibTrans" presStyleCnt="0"/>
      <dgm:spPr/>
    </dgm:pt>
    <dgm:pt modelId="{BDDBCE59-046A-43AF-BCFB-6B3D39596CFD}" type="pres">
      <dgm:prSet presAssocID="{04D6F1AD-475B-4263-BA3D-32AC105681D1}" presName="compNode" presStyleCnt="0"/>
      <dgm:spPr/>
    </dgm:pt>
    <dgm:pt modelId="{40F68BD9-4B28-4859-B14F-D6BCA035130E}" type="pres">
      <dgm:prSet presAssocID="{04D6F1AD-475B-4263-BA3D-32AC105681D1}" presName="iconBgRect" presStyleLbl="bgShp" presStyleIdx="2" presStyleCnt="3"/>
      <dgm:spPr/>
    </dgm:pt>
    <dgm:pt modelId="{1F7E7A32-751A-4714-8942-91E26AE5F647}" type="pres">
      <dgm:prSet presAssocID="{04D6F1AD-475B-4263-BA3D-32AC105681D1}" presName="iconRect" presStyleLbl="node1" presStyleIdx="2" presStyleCnt="3" custLinFactNeighborX="-4631" custLinFactNeighborY="-9332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5DCF012-E176-407A-B9B0-40334F2081D6}" type="pres">
      <dgm:prSet presAssocID="{04D6F1AD-475B-4263-BA3D-32AC105681D1}" presName="spaceRect" presStyleCnt="0"/>
      <dgm:spPr/>
    </dgm:pt>
    <dgm:pt modelId="{5357C9AB-DD48-42ED-B336-DFCE3E10EACD}" type="pres">
      <dgm:prSet presAssocID="{04D6F1AD-475B-4263-BA3D-32AC105681D1}" presName="textRect" presStyleLbl="revTx" presStyleIdx="2" presStyleCnt="3" custLinFactY="-75196" custLinFactNeighborX="256" custLinFactNeighborY="-100000">
        <dgm:presLayoutVars>
          <dgm:chMax val="1"/>
          <dgm:chPref val="1"/>
        </dgm:presLayoutVars>
      </dgm:prSet>
      <dgm:spPr/>
    </dgm:pt>
  </dgm:ptLst>
  <dgm:cxnLst>
    <dgm:cxn modelId="{0A86F637-D996-4C32-ABE0-A18B1AADB774}" srcId="{A016EE60-6DBE-4B72-AA76-04E4BDFA2EDC}" destId="{D7BBDA7D-6E5D-4B83-9415-EA9ED1579EAC}" srcOrd="1" destOrd="0" parTransId="{F4F671E0-A901-49B9-99DE-FC0B828CD31B}" sibTransId="{5236F796-63E5-424D-9AB9-AC80DC7215EB}"/>
    <dgm:cxn modelId="{91B2D05B-46C1-467C-9805-DAD8867108C9}" type="presOf" srcId="{A016EE60-6DBE-4B72-AA76-04E4BDFA2EDC}" destId="{CC1623A2-7A9C-461B-88F0-C1C491B10F9E}" srcOrd="0" destOrd="0" presId="urn:microsoft.com/office/officeart/2018/5/layout/IconCircleLabelList"/>
    <dgm:cxn modelId="{9D5B1467-F1CB-468C-9FB5-6D6F9FC655F5}" type="presOf" srcId="{6E82FA5C-8717-4DF7-8DB5-C76494FFA21B}" destId="{14CEB142-06DC-40B7-B4BD-B5B2ABC17D79}" srcOrd="0" destOrd="0" presId="urn:microsoft.com/office/officeart/2018/5/layout/IconCircleLabelList"/>
    <dgm:cxn modelId="{FC9FC69B-EB4E-4E53-A025-94CDE05723C6}" type="presOf" srcId="{04D6F1AD-475B-4263-BA3D-32AC105681D1}" destId="{5357C9AB-DD48-42ED-B336-DFCE3E10EACD}" srcOrd="0" destOrd="0" presId="urn:microsoft.com/office/officeart/2018/5/layout/IconCircleLabelList"/>
    <dgm:cxn modelId="{1BFFAEC2-205E-4A3E-82F3-2D1B54CD2E2B}" srcId="{A016EE60-6DBE-4B72-AA76-04E4BDFA2EDC}" destId="{04D6F1AD-475B-4263-BA3D-32AC105681D1}" srcOrd="2" destOrd="0" parTransId="{1D9166FE-6E42-4D9F-A71A-E4F2DCA2A350}" sibTransId="{55580BDC-979C-4414-9937-41CE4CA65A79}"/>
    <dgm:cxn modelId="{0527E6D2-23A6-46E5-B040-3DCBAC80E20C}" srcId="{A016EE60-6DBE-4B72-AA76-04E4BDFA2EDC}" destId="{6E82FA5C-8717-4DF7-8DB5-C76494FFA21B}" srcOrd="0" destOrd="0" parTransId="{DAC24343-6538-4D82-B962-3860F0BD310A}" sibTransId="{7118F608-56DD-4DD4-A804-6794E298D98C}"/>
    <dgm:cxn modelId="{63B508E7-D81A-430D-A475-B994C5D4D618}" type="presOf" srcId="{D7BBDA7D-6E5D-4B83-9415-EA9ED1579EAC}" destId="{E6443CC3-0B31-4ADC-B6BD-C86C5FCB0349}" srcOrd="0" destOrd="0" presId="urn:microsoft.com/office/officeart/2018/5/layout/IconCircleLabelList"/>
    <dgm:cxn modelId="{635961E5-CF5A-42B1-BEDF-6604380B8B56}" type="presParOf" srcId="{CC1623A2-7A9C-461B-88F0-C1C491B10F9E}" destId="{A410051A-2F32-41C8-A649-B692133F248A}" srcOrd="0" destOrd="0" presId="urn:microsoft.com/office/officeart/2018/5/layout/IconCircleLabelList"/>
    <dgm:cxn modelId="{C3B38C27-92B4-4267-B203-AF1DD0F07377}" type="presParOf" srcId="{A410051A-2F32-41C8-A649-B692133F248A}" destId="{5C8B0F57-D758-4959-A490-95837501C1EA}" srcOrd="0" destOrd="0" presId="urn:microsoft.com/office/officeart/2018/5/layout/IconCircleLabelList"/>
    <dgm:cxn modelId="{9780B62B-9FF7-48AB-85AC-8506A754A4EC}" type="presParOf" srcId="{A410051A-2F32-41C8-A649-B692133F248A}" destId="{281381BF-AAA5-4034-8989-E6945215D7F3}" srcOrd="1" destOrd="0" presId="urn:microsoft.com/office/officeart/2018/5/layout/IconCircleLabelList"/>
    <dgm:cxn modelId="{2387EACD-DB96-4D2E-80D1-BA1D129573DA}" type="presParOf" srcId="{A410051A-2F32-41C8-A649-B692133F248A}" destId="{DFE0D2C2-7E65-44F9-909B-D7C116F517FF}" srcOrd="2" destOrd="0" presId="urn:microsoft.com/office/officeart/2018/5/layout/IconCircleLabelList"/>
    <dgm:cxn modelId="{7648DCBB-C0EF-4A27-BD1E-C9EB0340BAF8}" type="presParOf" srcId="{A410051A-2F32-41C8-A649-B692133F248A}" destId="{14CEB142-06DC-40B7-B4BD-B5B2ABC17D79}" srcOrd="3" destOrd="0" presId="urn:microsoft.com/office/officeart/2018/5/layout/IconCircleLabelList"/>
    <dgm:cxn modelId="{889B9E00-0389-4E4F-8E8F-C61DBE1AFD84}" type="presParOf" srcId="{CC1623A2-7A9C-461B-88F0-C1C491B10F9E}" destId="{05058335-CF1A-420D-B4EF-E72340DBBAF1}" srcOrd="1" destOrd="0" presId="urn:microsoft.com/office/officeart/2018/5/layout/IconCircleLabelList"/>
    <dgm:cxn modelId="{665EC9A5-9BDA-4185-A733-6F563522ADE0}" type="presParOf" srcId="{CC1623A2-7A9C-461B-88F0-C1C491B10F9E}" destId="{7D50D9C3-ED7B-4CE8-A41C-C3B9A46C5C2A}" srcOrd="2" destOrd="0" presId="urn:microsoft.com/office/officeart/2018/5/layout/IconCircleLabelList"/>
    <dgm:cxn modelId="{DE125F98-4547-4D35-8915-599083F0A158}" type="presParOf" srcId="{7D50D9C3-ED7B-4CE8-A41C-C3B9A46C5C2A}" destId="{1CC269E0-8B02-44B3-B519-0B35F7461427}" srcOrd="0" destOrd="0" presId="urn:microsoft.com/office/officeart/2018/5/layout/IconCircleLabelList"/>
    <dgm:cxn modelId="{A58C1A1C-8810-4770-A1E6-9C2D2E51F3F7}" type="presParOf" srcId="{7D50D9C3-ED7B-4CE8-A41C-C3B9A46C5C2A}" destId="{E36F4A37-05DC-4875-A3A7-5F34FE121436}" srcOrd="1" destOrd="0" presId="urn:microsoft.com/office/officeart/2018/5/layout/IconCircleLabelList"/>
    <dgm:cxn modelId="{EF534A90-9937-4CAA-A7AF-0F376A107BE9}" type="presParOf" srcId="{7D50D9C3-ED7B-4CE8-A41C-C3B9A46C5C2A}" destId="{36C7988C-2A94-4401-8F75-3AA3577B0E6A}" srcOrd="2" destOrd="0" presId="urn:microsoft.com/office/officeart/2018/5/layout/IconCircleLabelList"/>
    <dgm:cxn modelId="{C71FCE78-6E36-4A46-86A7-DF5EEF81CC49}" type="presParOf" srcId="{7D50D9C3-ED7B-4CE8-A41C-C3B9A46C5C2A}" destId="{E6443CC3-0B31-4ADC-B6BD-C86C5FCB0349}" srcOrd="3" destOrd="0" presId="urn:microsoft.com/office/officeart/2018/5/layout/IconCircleLabelList"/>
    <dgm:cxn modelId="{185FE1C3-B3CC-417D-8575-6A3FDD042D72}" type="presParOf" srcId="{CC1623A2-7A9C-461B-88F0-C1C491B10F9E}" destId="{927CFDD6-ED9C-4A1C-A72F-6A0B16EAC248}" srcOrd="3" destOrd="0" presId="urn:microsoft.com/office/officeart/2018/5/layout/IconCircleLabelList"/>
    <dgm:cxn modelId="{D3D5F9A5-2E90-4333-91C8-F9230A40511E}" type="presParOf" srcId="{CC1623A2-7A9C-461B-88F0-C1C491B10F9E}" destId="{BDDBCE59-046A-43AF-BCFB-6B3D39596CFD}" srcOrd="4" destOrd="0" presId="urn:microsoft.com/office/officeart/2018/5/layout/IconCircleLabelList"/>
    <dgm:cxn modelId="{04990AED-D809-4B55-B132-60629250D15E}" type="presParOf" srcId="{BDDBCE59-046A-43AF-BCFB-6B3D39596CFD}" destId="{40F68BD9-4B28-4859-B14F-D6BCA035130E}" srcOrd="0" destOrd="0" presId="urn:microsoft.com/office/officeart/2018/5/layout/IconCircleLabelList"/>
    <dgm:cxn modelId="{5E2036EC-55FF-4FA6-926A-FCE768C8D0EF}" type="presParOf" srcId="{BDDBCE59-046A-43AF-BCFB-6B3D39596CFD}" destId="{1F7E7A32-751A-4714-8942-91E26AE5F647}" srcOrd="1" destOrd="0" presId="urn:microsoft.com/office/officeart/2018/5/layout/IconCircleLabelList"/>
    <dgm:cxn modelId="{101415F9-054B-45B6-B219-5BA994DC004C}" type="presParOf" srcId="{BDDBCE59-046A-43AF-BCFB-6B3D39596CFD}" destId="{25DCF012-E176-407A-B9B0-40334F2081D6}" srcOrd="2" destOrd="0" presId="urn:microsoft.com/office/officeart/2018/5/layout/IconCircleLabelList"/>
    <dgm:cxn modelId="{618474B3-AA80-4152-9152-9DD14755C9B5}" type="presParOf" srcId="{BDDBCE59-046A-43AF-BCFB-6B3D39596CFD}" destId="{5357C9AB-DD48-42ED-B336-DFCE3E10EA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AE090A-2570-48DB-BC36-FBB1CB7BA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76BF8-669D-4FC6-9FC9-A9751AF6C20D}">
      <dgm:prSet/>
      <dgm:spPr/>
      <dgm:t>
        <a:bodyPr/>
        <a:lstStyle/>
        <a:p>
          <a:r>
            <a:rPr lang="en-US"/>
            <a:t>The program has taught a lot about not only the coding aspect of data, but also the ethical concerns and business implications as well</a:t>
          </a:r>
        </a:p>
      </dgm:t>
    </dgm:pt>
    <dgm:pt modelId="{5B19BB52-F80F-4CFC-8F50-E8C121B80C61}" type="parTrans" cxnId="{7C6ECD70-450B-47FA-9078-333D72DD4607}">
      <dgm:prSet/>
      <dgm:spPr/>
      <dgm:t>
        <a:bodyPr/>
        <a:lstStyle/>
        <a:p>
          <a:endParaRPr lang="en-US"/>
        </a:p>
      </dgm:t>
    </dgm:pt>
    <dgm:pt modelId="{68F09471-116C-4713-8B18-E05AF30DD69D}" type="sibTrans" cxnId="{7C6ECD70-450B-47FA-9078-333D72DD4607}">
      <dgm:prSet/>
      <dgm:spPr/>
      <dgm:t>
        <a:bodyPr/>
        <a:lstStyle/>
        <a:p>
          <a:endParaRPr lang="en-US"/>
        </a:p>
      </dgm:t>
    </dgm:pt>
    <dgm:pt modelId="{133D783F-0F16-4740-8681-AF0D9C0BF0CA}">
      <dgm:prSet/>
      <dgm:spPr/>
      <dgm:t>
        <a:bodyPr/>
        <a:lstStyle/>
        <a:p>
          <a:r>
            <a:rPr lang="en-US"/>
            <a:t>Each project allowed for a team to work together to solve the problem or work solo in order to prepare for the real world</a:t>
          </a:r>
        </a:p>
      </dgm:t>
    </dgm:pt>
    <dgm:pt modelId="{64862F4D-48D1-47BD-B381-015A6434FC3C}" type="parTrans" cxnId="{3BE90257-7D8D-4B9A-AEA8-9FB900F90257}">
      <dgm:prSet/>
      <dgm:spPr/>
      <dgm:t>
        <a:bodyPr/>
        <a:lstStyle/>
        <a:p>
          <a:endParaRPr lang="en-US"/>
        </a:p>
      </dgm:t>
    </dgm:pt>
    <dgm:pt modelId="{7F643CC4-C8C6-4048-9C3B-4FF2B33E9CC1}" type="sibTrans" cxnId="{3BE90257-7D8D-4B9A-AEA8-9FB900F90257}">
      <dgm:prSet/>
      <dgm:spPr/>
      <dgm:t>
        <a:bodyPr/>
        <a:lstStyle/>
        <a:p>
          <a:endParaRPr lang="en-US"/>
        </a:p>
      </dgm:t>
    </dgm:pt>
    <dgm:pt modelId="{8065445E-615A-41E9-AFE6-C605F9DB9E0D}">
      <dgm:prSet/>
      <dgm:spPr/>
      <dgm:t>
        <a:bodyPr/>
        <a:lstStyle/>
        <a:p>
          <a:r>
            <a:rPr lang="en-US"/>
            <a:t>Enjoyed learning all aspects of data, the approaches, and will apply all my learnings in my job as a Jr. Data Scientist.</a:t>
          </a:r>
        </a:p>
      </dgm:t>
    </dgm:pt>
    <dgm:pt modelId="{060D01B9-1574-406A-93C4-AFD687A6FE1B}" type="parTrans" cxnId="{B637F806-3A51-429E-B396-2B517FD19CA2}">
      <dgm:prSet/>
      <dgm:spPr/>
      <dgm:t>
        <a:bodyPr/>
        <a:lstStyle/>
        <a:p>
          <a:endParaRPr lang="en-US"/>
        </a:p>
      </dgm:t>
    </dgm:pt>
    <dgm:pt modelId="{6B5EC82A-2F9D-4C53-A4C2-24F62549B027}" type="sibTrans" cxnId="{B637F806-3A51-429E-B396-2B517FD19CA2}">
      <dgm:prSet/>
      <dgm:spPr/>
      <dgm:t>
        <a:bodyPr/>
        <a:lstStyle/>
        <a:p>
          <a:endParaRPr lang="en-US"/>
        </a:p>
      </dgm:t>
    </dgm:pt>
    <dgm:pt modelId="{B368292E-F7BE-4478-879A-480CED590DC0}" type="pres">
      <dgm:prSet presAssocID="{17AE090A-2570-48DB-BC36-FBB1CB7BAED5}" presName="root" presStyleCnt="0">
        <dgm:presLayoutVars>
          <dgm:dir/>
          <dgm:resizeHandles val="exact"/>
        </dgm:presLayoutVars>
      </dgm:prSet>
      <dgm:spPr/>
    </dgm:pt>
    <dgm:pt modelId="{37A4D7ED-FC54-4671-82E9-9ED83C21DE29}" type="pres">
      <dgm:prSet presAssocID="{65476BF8-669D-4FC6-9FC9-A9751AF6C20D}" presName="compNode" presStyleCnt="0"/>
      <dgm:spPr/>
    </dgm:pt>
    <dgm:pt modelId="{8A3BEBFB-26A2-407E-AF4D-6942B24851BC}" type="pres">
      <dgm:prSet presAssocID="{65476BF8-669D-4FC6-9FC9-A9751AF6C20D}" presName="bgRect" presStyleLbl="bgShp" presStyleIdx="0" presStyleCnt="3"/>
      <dgm:spPr/>
    </dgm:pt>
    <dgm:pt modelId="{34387753-2EC2-4EF1-B5EC-04D7BA8A0BF9}" type="pres">
      <dgm:prSet presAssocID="{65476BF8-669D-4FC6-9FC9-A9751AF6C2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EE9CE2-8ED6-41D9-8BAE-AB5E0BA5FB89}" type="pres">
      <dgm:prSet presAssocID="{65476BF8-669D-4FC6-9FC9-A9751AF6C20D}" presName="spaceRect" presStyleCnt="0"/>
      <dgm:spPr/>
    </dgm:pt>
    <dgm:pt modelId="{F6752E9F-7F92-4FAC-B994-56553132C38F}" type="pres">
      <dgm:prSet presAssocID="{65476BF8-669D-4FC6-9FC9-A9751AF6C20D}" presName="parTx" presStyleLbl="revTx" presStyleIdx="0" presStyleCnt="3">
        <dgm:presLayoutVars>
          <dgm:chMax val="0"/>
          <dgm:chPref val="0"/>
        </dgm:presLayoutVars>
      </dgm:prSet>
      <dgm:spPr/>
    </dgm:pt>
    <dgm:pt modelId="{E579C995-B5E9-4C0B-AC8B-C23791F5C52C}" type="pres">
      <dgm:prSet presAssocID="{68F09471-116C-4713-8B18-E05AF30DD69D}" presName="sibTrans" presStyleCnt="0"/>
      <dgm:spPr/>
    </dgm:pt>
    <dgm:pt modelId="{47BCF8B6-6042-4A12-806E-4F0715367096}" type="pres">
      <dgm:prSet presAssocID="{133D783F-0F16-4740-8681-AF0D9C0BF0CA}" presName="compNode" presStyleCnt="0"/>
      <dgm:spPr/>
    </dgm:pt>
    <dgm:pt modelId="{5C970EF9-566C-4819-AC46-8EDE25A3EFC4}" type="pres">
      <dgm:prSet presAssocID="{133D783F-0F16-4740-8681-AF0D9C0BF0CA}" presName="bgRect" presStyleLbl="bgShp" presStyleIdx="1" presStyleCnt="3"/>
      <dgm:spPr/>
    </dgm:pt>
    <dgm:pt modelId="{83211038-ED1C-4C5D-9153-2F05206997C9}" type="pres">
      <dgm:prSet presAssocID="{133D783F-0F16-4740-8681-AF0D9C0BF0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A9C428B-4F3C-4D29-B5DF-A4C19ADA8208}" type="pres">
      <dgm:prSet presAssocID="{133D783F-0F16-4740-8681-AF0D9C0BF0CA}" presName="spaceRect" presStyleCnt="0"/>
      <dgm:spPr/>
    </dgm:pt>
    <dgm:pt modelId="{F682C3E6-4564-4BE9-A150-959D56CDC73B}" type="pres">
      <dgm:prSet presAssocID="{133D783F-0F16-4740-8681-AF0D9C0BF0CA}" presName="parTx" presStyleLbl="revTx" presStyleIdx="1" presStyleCnt="3">
        <dgm:presLayoutVars>
          <dgm:chMax val="0"/>
          <dgm:chPref val="0"/>
        </dgm:presLayoutVars>
      </dgm:prSet>
      <dgm:spPr/>
    </dgm:pt>
    <dgm:pt modelId="{6E9E9A0A-B2D2-4937-BF10-F011FCCE4C9C}" type="pres">
      <dgm:prSet presAssocID="{7F643CC4-C8C6-4048-9C3B-4FF2B33E9CC1}" presName="sibTrans" presStyleCnt="0"/>
      <dgm:spPr/>
    </dgm:pt>
    <dgm:pt modelId="{22726F3C-0B32-4FA5-AE9E-ADA017BEB620}" type="pres">
      <dgm:prSet presAssocID="{8065445E-615A-41E9-AFE6-C605F9DB9E0D}" presName="compNode" presStyleCnt="0"/>
      <dgm:spPr/>
    </dgm:pt>
    <dgm:pt modelId="{0BB2BEE8-9945-4AA8-8D41-820E42E07C89}" type="pres">
      <dgm:prSet presAssocID="{8065445E-615A-41E9-AFE6-C605F9DB9E0D}" presName="bgRect" presStyleLbl="bgShp" presStyleIdx="2" presStyleCnt="3"/>
      <dgm:spPr/>
    </dgm:pt>
    <dgm:pt modelId="{26485AB9-90B4-458A-8A5C-10BB8CE1D939}" type="pres">
      <dgm:prSet presAssocID="{8065445E-615A-41E9-AFE6-C605F9DB9E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BEDC934-9FA3-4C7D-A1D3-483D4FBED89D}" type="pres">
      <dgm:prSet presAssocID="{8065445E-615A-41E9-AFE6-C605F9DB9E0D}" presName="spaceRect" presStyleCnt="0"/>
      <dgm:spPr/>
    </dgm:pt>
    <dgm:pt modelId="{15A17381-5952-4182-9336-0112941A9A03}" type="pres">
      <dgm:prSet presAssocID="{8065445E-615A-41E9-AFE6-C605F9DB9E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37F806-3A51-429E-B396-2B517FD19CA2}" srcId="{17AE090A-2570-48DB-BC36-FBB1CB7BAED5}" destId="{8065445E-615A-41E9-AFE6-C605F9DB9E0D}" srcOrd="2" destOrd="0" parTransId="{060D01B9-1574-406A-93C4-AFD687A6FE1B}" sibTransId="{6B5EC82A-2F9D-4C53-A4C2-24F62549B027}"/>
    <dgm:cxn modelId="{8BBDEA0E-2C7B-420F-87DE-936A2B4C99FF}" type="presOf" srcId="{133D783F-0F16-4740-8681-AF0D9C0BF0CA}" destId="{F682C3E6-4564-4BE9-A150-959D56CDC73B}" srcOrd="0" destOrd="0" presId="urn:microsoft.com/office/officeart/2018/2/layout/IconVerticalSolidList"/>
    <dgm:cxn modelId="{0B86D63F-81F0-4F1C-8F81-96C2C5D098C9}" type="presOf" srcId="{8065445E-615A-41E9-AFE6-C605F9DB9E0D}" destId="{15A17381-5952-4182-9336-0112941A9A03}" srcOrd="0" destOrd="0" presId="urn:microsoft.com/office/officeart/2018/2/layout/IconVerticalSolidList"/>
    <dgm:cxn modelId="{69B85040-309D-4751-8A16-71E44082F0F5}" type="presOf" srcId="{17AE090A-2570-48DB-BC36-FBB1CB7BAED5}" destId="{B368292E-F7BE-4478-879A-480CED590DC0}" srcOrd="0" destOrd="0" presId="urn:microsoft.com/office/officeart/2018/2/layout/IconVerticalSolidList"/>
    <dgm:cxn modelId="{3BE90257-7D8D-4B9A-AEA8-9FB900F90257}" srcId="{17AE090A-2570-48DB-BC36-FBB1CB7BAED5}" destId="{133D783F-0F16-4740-8681-AF0D9C0BF0CA}" srcOrd="1" destOrd="0" parTransId="{64862F4D-48D1-47BD-B381-015A6434FC3C}" sibTransId="{7F643CC4-C8C6-4048-9C3B-4FF2B33E9CC1}"/>
    <dgm:cxn modelId="{7C6ECD70-450B-47FA-9078-333D72DD4607}" srcId="{17AE090A-2570-48DB-BC36-FBB1CB7BAED5}" destId="{65476BF8-669D-4FC6-9FC9-A9751AF6C20D}" srcOrd="0" destOrd="0" parTransId="{5B19BB52-F80F-4CFC-8F50-E8C121B80C61}" sibTransId="{68F09471-116C-4713-8B18-E05AF30DD69D}"/>
    <dgm:cxn modelId="{97E020AD-3BD0-4A5C-8E83-190D385BCF9A}" type="presOf" srcId="{65476BF8-669D-4FC6-9FC9-A9751AF6C20D}" destId="{F6752E9F-7F92-4FAC-B994-56553132C38F}" srcOrd="0" destOrd="0" presId="urn:microsoft.com/office/officeart/2018/2/layout/IconVerticalSolidList"/>
    <dgm:cxn modelId="{94089009-D8BF-47BA-97BB-257716468C1D}" type="presParOf" srcId="{B368292E-F7BE-4478-879A-480CED590DC0}" destId="{37A4D7ED-FC54-4671-82E9-9ED83C21DE29}" srcOrd="0" destOrd="0" presId="urn:microsoft.com/office/officeart/2018/2/layout/IconVerticalSolidList"/>
    <dgm:cxn modelId="{D1DF787D-8CDE-40D1-85AB-E4AC44532411}" type="presParOf" srcId="{37A4D7ED-FC54-4671-82E9-9ED83C21DE29}" destId="{8A3BEBFB-26A2-407E-AF4D-6942B24851BC}" srcOrd="0" destOrd="0" presId="urn:microsoft.com/office/officeart/2018/2/layout/IconVerticalSolidList"/>
    <dgm:cxn modelId="{D8A2AE1D-83AC-4107-BB8E-4AF78C8D430D}" type="presParOf" srcId="{37A4D7ED-FC54-4671-82E9-9ED83C21DE29}" destId="{34387753-2EC2-4EF1-B5EC-04D7BA8A0BF9}" srcOrd="1" destOrd="0" presId="urn:microsoft.com/office/officeart/2018/2/layout/IconVerticalSolidList"/>
    <dgm:cxn modelId="{C991BEFC-FFE4-4B97-AAC3-AF8E0BF686BE}" type="presParOf" srcId="{37A4D7ED-FC54-4671-82E9-9ED83C21DE29}" destId="{BEEE9CE2-8ED6-41D9-8BAE-AB5E0BA5FB89}" srcOrd="2" destOrd="0" presId="urn:microsoft.com/office/officeart/2018/2/layout/IconVerticalSolidList"/>
    <dgm:cxn modelId="{E30EEAE1-2D36-47D2-9AA7-CA820F1C0309}" type="presParOf" srcId="{37A4D7ED-FC54-4671-82E9-9ED83C21DE29}" destId="{F6752E9F-7F92-4FAC-B994-56553132C38F}" srcOrd="3" destOrd="0" presId="urn:microsoft.com/office/officeart/2018/2/layout/IconVerticalSolidList"/>
    <dgm:cxn modelId="{9B8DE3BA-727E-459B-B83C-ADBBB679D706}" type="presParOf" srcId="{B368292E-F7BE-4478-879A-480CED590DC0}" destId="{E579C995-B5E9-4C0B-AC8B-C23791F5C52C}" srcOrd="1" destOrd="0" presId="urn:microsoft.com/office/officeart/2018/2/layout/IconVerticalSolidList"/>
    <dgm:cxn modelId="{D31E1E83-A330-49F1-B172-062843511132}" type="presParOf" srcId="{B368292E-F7BE-4478-879A-480CED590DC0}" destId="{47BCF8B6-6042-4A12-806E-4F0715367096}" srcOrd="2" destOrd="0" presId="urn:microsoft.com/office/officeart/2018/2/layout/IconVerticalSolidList"/>
    <dgm:cxn modelId="{51B6A200-5E74-4B4D-8A00-3DD3D81A87DA}" type="presParOf" srcId="{47BCF8B6-6042-4A12-806E-4F0715367096}" destId="{5C970EF9-566C-4819-AC46-8EDE25A3EFC4}" srcOrd="0" destOrd="0" presId="urn:microsoft.com/office/officeart/2018/2/layout/IconVerticalSolidList"/>
    <dgm:cxn modelId="{A2510906-A327-475B-8321-1FC1DE8D7385}" type="presParOf" srcId="{47BCF8B6-6042-4A12-806E-4F0715367096}" destId="{83211038-ED1C-4C5D-9153-2F05206997C9}" srcOrd="1" destOrd="0" presId="urn:microsoft.com/office/officeart/2018/2/layout/IconVerticalSolidList"/>
    <dgm:cxn modelId="{12E3D26F-0BAA-4147-A59E-B568EB837B2F}" type="presParOf" srcId="{47BCF8B6-6042-4A12-806E-4F0715367096}" destId="{8A9C428B-4F3C-4D29-B5DF-A4C19ADA8208}" srcOrd="2" destOrd="0" presId="urn:microsoft.com/office/officeart/2018/2/layout/IconVerticalSolidList"/>
    <dgm:cxn modelId="{BD5DAE3C-1069-4F0E-91CB-2B2C232883AE}" type="presParOf" srcId="{47BCF8B6-6042-4A12-806E-4F0715367096}" destId="{F682C3E6-4564-4BE9-A150-959D56CDC73B}" srcOrd="3" destOrd="0" presId="urn:microsoft.com/office/officeart/2018/2/layout/IconVerticalSolidList"/>
    <dgm:cxn modelId="{333E2419-9550-4E1A-9512-B35E67B38353}" type="presParOf" srcId="{B368292E-F7BE-4478-879A-480CED590DC0}" destId="{6E9E9A0A-B2D2-4937-BF10-F011FCCE4C9C}" srcOrd="3" destOrd="0" presId="urn:microsoft.com/office/officeart/2018/2/layout/IconVerticalSolidList"/>
    <dgm:cxn modelId="{F2AD0ED7-5FBC-4530-A8E4-CD2D8FEB7E1F}" type="presParOf" srcId="{B368292E-F7BE-4478-879A-480CED590DC0}" destId="{22726F3C-0B32-4FA5-AE9E-ADA017BEB620}" srcOrd="4" destOrd="0" presId="urn:microsoft.com/office/officeart/2018/2/layout/IconVerticalSolidList"/>
    <dgm:cxn modelId="{1FD5E89E-1AD1-4161-9D30-89F218E1A035}" type="presParOf" srcId="{22726F3C-0B32-4FA5-AE9E-ADA017BEB620}" destId="{0BB2BEE8-9945-4AA8-8D41-820E42E07C89}" srcOrd="0" destOrd="0" presId="urn:microsoft.com/office/officeart/2018/2/layout/IconVerticalSolidList"/>
    <dgm:cxn modelId="{30FBB9B3-3DD0-46A5-948B-6D96A2899651}" type="presParOf" srcId="{22726F3C-0B32-4FA5-AE9E-ADA017BEB620}" destId="{26485AB9-90B4-458A-8A5C-10BB8CE1D939}" srcOrd="1" destOrd="0" presId="urn:microsoft.com/office/officeart/2018/2/layout/IconVerticalSolidList"/>
    <dgm:cxn modelId="{D1DD2812-B01B-4C8F-B337-661C1E0D6E53}" type="presParOf" srcId="{22726F3C-0B32-4FA5-AE9E-ADA017BEB620}" destId="{DBEDC934-9FA3-4C7D-A1D3-483D4FBED89D}" srcOrd="2" destOrd="0" presId="urn:microsoft.com/office/officeart/2018/2/layout/IconVerticalSolidList"/>
    <dgm:cxn modelId="{17DE1168-72EA-4815-8F89-EFD74BFC1AFD}" type="presParOf" srcId="{22726F3C-0B32-4FA5-AE9E-ADA017BEB620}" destId="{15A17381-5952-4182-9336-0112941A9A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97C29-C9DA-4239-8ABE-9AA9B43F2119}">
      <dsp:nvSpPr>
        <dsp:cNvPr id="0" name=""/>
        <dsp:cNvSpPr/>
      </dsp:nvSpPr>
      <dsp:spPr>
        <a:xfrm>
          <a:off x="1011285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954F3-7601-4198-BD9B-DC34ECBE3094}">
      <dsp:nvSpPr>
        <dsp:cNvPr id="0" name=""/>
        <dsp:cNvSpPr/>
      </dsp:nvSpPr>
      <dsp:spPr>
        <a:xfrm>
          <a:off x="114283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class taught the basics of creating a database in SQL, performing an analysis in SQL, and managing a database in SQL.</a:t>
          </a:r>
        </a:p>
      </dsp:txBody>
      <dsp:txXfrm>
        <a:off x="114283" y="2325858"/>
        <a:ext cx="3261824" cy="720000"/>
      </dsp:txXfrm>
    </dsp:sp>
    <dsp:sp modelId="{4764FE90-BBAA-4E7E-A2D2-3104F1207337}">
      <dsp:nvSpPr>
        <dsp:cNvPr id="0" name=""/>
        <dsp:cNvSpPr/>
      </dsp:nvSpPr>
      <dsp:spPr>
        <a:xfrm>
          <a:off x="4843929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31A64-C7BD-480E-A3D3-BDFCA784910C}">
      <dsp:nvSpPr>
        <dsp:cNvPr id="0" name=""/>
        <dsp:cNvSpPr/>
      </dsp:nvSpPr>
      <dsp:spPr>
        <a:xfrm>
          <a:off x="3946927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conceptual model and logical model was taught in order to learn how to organize the databases and link them together.</a:t>
          </a:r>
        </a:p>
      </dsp:txBody>
      <dsp:txXfrm>
        <a:off x="3946927" y="2325858"/>
        <a:ext cx="3261824" cy="720000"/>
      </dsp:txXfrm>
    </dsp:sp>
    <dsp:sp modelId="{49A50274-E2FB-4F4E-8670-2B8BEF9E8DB9}">
      <dsp:nvSpPr>
        <dsp:cNvPr id="0" name=""/>
        <dsp:cNvSpPr/>
      </dsp:nvSpPr>
      <dsp:spPr>
        <a:xfrm>
          <a:off x="8676573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ABFAD-08D4-4BCF-9DA1-205DABB500D6}">
      <dsp:nvSpPr>
        <dsp:cNvPr id="0" name=""/>
        <dsp:cNvSpPr/>
      </dsp:nvSpPr>
      <dsp:spPr>
        <a:xfrm>
          <a:off x="7779571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project for the class revolved around the top 10 draft picks in the NFL from the years 2010 to 2020.</a:t>
          </a:r>
        </a:p>
      </dsp:txBody>
      <dsp:txXfrm>
        <a:off x="7779571" y="2325858"/>
        <a:ext cx="32618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1AE5-C506-4072-ADA3-746E35B52F0C}">
      <dsp:nvSpPr>
        <dsp:cNvPr id="0" name=""/>
        <dsp:cNvSpPr/>
      </dsp:nvSpPr>
      <dsp:spPr>
        <a:xfrm>
          <a:off x="674425" y="28478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35241-C0F1-4F53-A6B2-ED9D7D58169F}">
      <dsp:nvSpPr>
        <dsp:cNvPr id="0" name=""/>
        <dsp:cNvSpPr/>
      </dsp:nvSpPr>
      <dsp:spPr>
        <a:xfrm>
          <a:off x="966926" y="32097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8DECC-D122-4C8F-875D-89AD23B1EB6F}">
      <dsp:nvSpPr>
        <dsp:cNvPr id="0" name=""/>
        <dsp:cNvSpPr/>
      </dsp:nvSpPr>
      <dsp:spPr>
        <a:xfrm>
          <a:off x="235676" y="182847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Class taught about business and real-life scenarios in which data can be used by SQL.</a:t>
          </a:r>
        </a:p>
      </dsp:txBody>
      <dsp:txXfrm>
        <a:off x="235676" y="1828478"/>
        <a:ext cx="2250000" cy="720000"/>
      </dsp:txXfrm>
    </dsp:sp>
    <dsp:sp modelId="{2CC9E964-64AC-407A-A73D-7BD6CBA760C0}">
      <dsp:nvSpPr>
        <dsp:cNvPr id="0" name=""/>
        <dsp:cNvSpPr/>
      </dsp:nvSpPr>
      <dsp:spPr>
        <a:xfrm>
          <a:off x="3318176" y="28478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53BE0-DE5E-44F2-B612-0338F159E482}">
      <dsp:nvSpPr>
        <dsp:cNvPr id="0" name=""/>
        <dsp:cNvSpPr/>
      </dsp:nvSpPr>
      <dsp:spPr>
        <a:xfrm>
          <a:off x="3610676" y="32097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A7FD9-992D-48F1-9E09-D633FA0B4295}">
      <dsp:nvSpPr>
        <dsp:cNvPr id="0" name=""/>
        <dsp:cNvSpPr/>
      </dsp:nvSpPr>
      <dsp:spPr>
        <a:xfrm>
          <a:off x="2879426" y="182847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There was organization to prepare how the data should be placed.</a:t>
          </a:r>
        </a:p>
      </dsp:txBody>
      <dsp:txXfrm>
        <a:off x="2879426" y="1828478"/>
        <a:ext cx="2250000" cy="720000"/>
      </dsp:txXfrm>
    </dsp:sp>
    <dsp:sp modelId="{FB45EAC2-B55F-4682-B684-53238964BBE3}">
      <dsp:nvSpPr>
        <dsp:cNvPr id="0" name=""/>
        <dsp:cNvSpPr/>
      </dsp:nvSpPr>
      <dsp:spPr>
        <a:xfrm>
          <a:off x="1996301" y="3110978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DC420-D233-49C5-920D-370EF14E3BD5}">
      <dsp:nvSpPr>
        <dsp:cNvPr id="0" name=""/>
        <dsp:cNvSpPr/>
      </dsp:nvSpPr>
      <dsp:spPr>
        <a:xfrm>
          <a:off x="2288801" y="340347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90C23-AF08-46A9-9209-63367BEBCC07}">
      <dsp:nvSpPr>
        <dsp:cNvPr id="0" name=""/>
        <dsp:cNvSpPr/>
      </dsp:nvSpPr>
      <dsp:spPr>
        <a:xfrm>
          <a:off x="1557551" y="491097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was manually collected, visualizations were used to organize the data, and patterns were found in data.</a:t>
          </a:r>
        </a:p>
      </dsp:txBody>
      <dsp:txXfrm>
        <a:off x="1557551" y="4910977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F2CA-6F33-4D2A-81F0-C05ECC58836E}">
      <dsp:nvSpPr>
        <dsp:cNvPr id="0" name=""/>
        <dsp:cNvSpPr/>
      </dsp:nvSpPr>
      <dsp:spPr>
        <a:xfrm>
          <a:off x="666089" y="71320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E6754-AD62-44CA-A951-26C8F0508856}">
      <dsp:nvSpPr>
        <dsp:cNvPr id="0" name=""/>
        <dsp:cNvSpPr/>
      </dsp:nvSpPr>
      <dsp:spPr>
        <a:xfrm>
          <a:off x="1097527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52924-2138-409E-8206-E738C17492DB}">
      <dsp:nvSpPr>
        <dsp:cNvPr id="0" name=""/>
        <dsp:cNvSpPr/>
      </dsp:nvSpPr>
      <dsp:spPr>
        <a:xfrm>
          <a:off x="18933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class taught students about how to write scripts in Python</a:t>
          </a:r>
        </a:p>
      </dsp:txBody>
      <dsp:txXfrm>
        <a:off x="18933" y="2726321"/>
        <a:ext cx="3318750" cy="720000"/>
      </dsp:txXfrm>
    </dsp:sp>
    <dsp:sp modelId="{5F1793F1-6FCF-47AC-8CF0-2A6D9D88EFD1}">
      <dsp:nvSpPr>
        <dsp:cNvPr id="0" name=""/>
        <dsp:cNvSpPr/>
      </dsp:nvSpPr>
      <dsp:spPr>
        <a:xfrm>
          <a:off x="4565621" y="71320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1FF96-0D58-4729-87FB-249A6822C5B3}">
      <dsp:nvSpPr>
        <dsp:cNvPr id="0" name=""/>
        <dsp:cNvSpPr/>
      </dsp:nvSpPr>
      <dsp:spPr>
        <a:xfrm>
          <a:off x="4997058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D2012-7907-4A75-8EEC-CBDED7272C30}">
      <dsp:nvSpPr>
        <dsp:cNvPr id="0" name=""/>
        <dsp:cNvSpPr/>
      </dsp:nvSpPr>
      <dsp:spPr>
        <a:xfrm>
          <a:off x="3918465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Scripts are important because it allows users to create a function, such as definitions and for loops, that could help for later use in analysis.</a:t>
          </a:r>
        </a:p>
      </dsp:txBody>
      <dsp:txXfrm>
        <a:off x="3918465" y="2726321"/>
        <a:ext cx="3318750" cy="720000"/>
      </dsp:txXfrm>
    </dsp:sp>
    <dsp:sp modelId="{E4ACF48C-6DCD-420C-A5B1-1B060F1BC179}">
      <dsp:nvSpPr>
        <dsp:cNvPr id="0" name=""/>
        <dsp:cNvSpPr/>
      </dsp:nvSpPr>
      <dsp:spPr>
        <a:xfrm>
          <a:off x="8465152" y="71320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B608F-1A44-4576-8FB9-E82295C2B3AA}">
      <dsp:nvSpPr>
        <dsp:cNvPr id="0" name=""/>
        <dsp:cNvSpPr/>
      </dsp:nvSpPr>
      <dsp:spPr>
        <a:xfrm>
          <a:off x="8896590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70EE3-B993-4FD3-929A-6280054A7E63}">
      <dsp:nvSpPr>
        <dsp:cNvPr id="0" name=""/>
        <dsp:cNvSpPr/>
      </dsp:nvSpPr>
      <dsp:spPr>
        <a:xfrm>
          <a:off x="7817996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project for this class involved a NCAA basketball dataset, which was used to project what factors led to wins. </a:t>
          </a:r>
        </a:p>
      </dsp:txBody>
      <dsp:txXfrm>
        <a:off x="7817996" y="2726321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C43D4-94FD-40ED-B386-5A0F8AAB6F26}">
      <dsp:nvSpPr>
        <dsp:cNvPr id="0" name=""/>
        <dsp:cNvSpPr/>
      </dsp:nvSpPr>
      <dsp:spPr>
        <a:xfrm>
          <a:off x="684026" y="0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B7D85-D05E-4BA2-B595-6491E8CA2B28}">
      <dsp:nvSpPr>
        <dsp:cNvPr id="0" name=""/>
        <dsp:cNvSpPr/>
      </dsp:nvSpPr>
      <dsp:spPr>
        <a:xfrm>
          <a:off x="1079592" y="71985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E9A05-6733-442E-B8E8-1D55FB3CDCBC}">
      <dsp:nvSpPr>
        <dsp:cNvPr id="0" name=""/>
        <dsp:cNvSpPr/>
      </dsp:nvSpPr>
      <dsp:spPr>
        <a:xfrm>
          <a:off x="1244" y="279764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The class was the first introduction into Python.</a:t>
          </a:r>
        </a:p>
      </dsp:txBody>
      <dsp:txXfrm>
        <a:off x="1244" y="2797641"/>
        <a:ext cx="3318750" cy="720000"/>
      </dsp:txXfrm>
    </dsp:sp>
    <dsp:sp modelId="{E694EF3C-BF64-48E9-A2C5-3660C390A3B1}">
      <dsp:nvSpPr>
        <dsp:cNvPr id="0" name=""/>
        <dsp:cNvSpPr/>
      </dsp:nvSpPr>
      <dsp:spPr>
        <a:xfrm>
          <a:off x="4565621" y="71320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683EA-317F-4189-84D7-9B75C07933DC}">
      <dsp:nvSpPr>
        <dsp:cNvPr id="0" name=""/>
        <dsp:cNvSpPr/>
      </dsp:nvSpPr>
      <dsp:spPr>
        <a:xfrm>
          <a:off x="4997058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F2359-CB0D-4D42-B7A4-1333E87D65E4}">
      <dsp:nvSpPr>
        <dsp:cNvPr id="0" name=""/>
        <dsp:cNvSpPr/>
      </dsp:nvSpPr>
      <dsp:spPr>
        <a:xfrm>
          <a:off x="3918465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Class taught a lot about how to use the simple functions in Python, but also, it encouraged students to look further and use items that were not learned.</a:t>
          </a:r>
        </a:p>
      </dsp:txBody>
      <dsp:txXfrm>
        <a:off x="3918465" y="2726321"/>
        <a:ext cx="3318750" cy="720000"/>
      </dsp:txXfrm>
    </dsp:sp>
    <dsp:sp modelId="{C72A92BA-A07B-4C51-83E4-21DC35D3F093}">
      <dsp:nvSpPr>
        <dsp:cNvPr id="0" name=""/>
        <dsp:cNvSpPr/>
      </dsp:nvSpPr>
      <dsp:spPr>
        <a:xfrm>
          <a:off x="8465152" y="71320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35A4B-2B00-41D3-9C4C-213FDAD45D47}">
      <dsp:nvSpPr>
        <dsp:cNvPr id="0" name=""/>
        <dsp:cNvSpPr/>
      </dsp:nvSpPr>
      <dsp:spPr>
        <a:xfrm>
          <a:off x="8896590" y="502758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3BC42-4507-4117-8289-D7EF23043590}">
      <dsp:nvSpPr>
        <dsp:cNvPr id="0" name=""/>
        <dsp:cNvSpPr/>
      </dsp:nvSpPr>
      <dsp:spPr>
        <a:xfrm>
          <a:off x="7817996" y="2726321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Though the class was a basic introduction, it provided the framework for future classes.</a:t>
          </a:r>
        </a:p>
      </dsp:txBody>
      <dsp:txXfrm>
        <a:off x="7817996" y="2726321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BEDB1-7380-489E-A5A2-10751EE4C553}">
      <dsp:nvSpPr>
        <dsp:cNvPr id="0" name=""/>
        <dsp:cNvSpPr/>
      </dsp:nvSpPr>
      <dsp:spPr>
        <a:xfrm>
          <a:off x="0" y="368"/>
          <a:ext cx="8686799" cy="861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D66D8-69AC-46B9-AF20-E90B1FBE343A}">
      <dsp:nvSpPr>
        <dsp:cNvPr id="0" name=""/>
        <dsp:cNvSpPr/>
      </dsp:nvSpPr>
      <dsp:spPr>
        <a:xfrm>
          <a:off x="260630" y="194225"/>
          <a:ext cx="473873" cy="473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676F-F9C9-47BF-8B92-9C1AB028C7DF}">
      <dsp:nvSpPr>
        <dsp:cNvPr id="0" name=""/>
        <dsp:cNvSpPr/>
      </dsp:nvSpPr>
      <dsp:spPr>
        <a:xfrm>
          <a:off x="995134" y="368"/>
          <a:ext cx="7691664" cy="86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85" tIns="91185" rIns="91185" bIns="911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class taught about using machine learning techniques to predict text analysis. </a:t>
          </a:r>
        </a:p>
      </dsp:txBody>
      <dsp:txXfrm>
        <a:off x="995134" y="368"/>
        <a:ext cx="7691664" cy="861587"/>
      </dsp:txXfrm>
    </dsp:sp>
    <dsp:sp modelId="{D49BA79F-D5D0-40BA-BC71-E64B6BF6482B}">
      <dsp:nvSpPr>
        <dsp:cNvPr id="0" name=""/>
        <dsp:cNvSpPr/>
      </dsp:nvSpPr>
      <dsp:spPr>
        <a:xfrm>
          <a:off x="0" y="1077353"/>
          <a:ext cx="8686799" cy="861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FB229-4E28-4B51-89D4-4668567BF696}">
      <dsp:nvSpPr>
        <dsp:cNvPr id="0" name=""/>
        <dsp:cNvSpPr/>
      </dsp:nvSpPr>
      <dsp:spPr>
        <a:xfrm>
          <a:off x="260630" y="1271210"/>
          <a:ext cx="473873" cy="473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834F-857B-415C-923F-0963986856C8}">
      <dsp:nvSpPr>
        <dsp:cNvPr id="0" name=""/>
        <dsp:cNvSpPr/>
      </dsp:nvSpPr>
      <dsp:spPr>
        <a:xfrm>
          <a:off x="995134" y="1077353"/>
          <a:ext cx="7691664" cy="86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85" tIns="91185" rIns="91185" bIns="911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Text Mining is often used in voice recognition, chat bots, and classification.</a:t>
          </a:r>
        </a:p>
      </dsp:txBody>
      <dsp:txXfrm>
        <a:off x="995134" y="1077353"/>
        <a:ext cx="7691664" cy="861587"/>
      </dsp:txXfrm>
    </dsp:sp>
    <dsp:sp modelId="{93755648-828B-4736-836E-47F7BAC404AA}">
      <dsp:nvSpPr>
        <dsp:cNvPr id="0" name=""/>
        <dsp:cNvSpPr/>
      </dsp:nvSpPr>
      <dsp:spPr>
        <a:xfrm>
          <a:off x="0" y="2154337"/>
          <a:ext cx="8686799" cy="861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7276F-63C4-4E07-85D3-DA04683B7176}">
      <dsp:nvSpPr>
        <dsp:cNvPr id="0" name=""/>
        <dsp:cNvSpPr/>
      </dsp:nvSpPr>
      <dsp:spPr>
        <a:xfrm>
          <a:off x="260630" y="2348195"/>
          <a:ext cx="473873" cy="473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11C9-D98A-4DFD-B833-4BFD06E34B9C}">
      <dsp:nvSpPr>
        <dsp:cNvPr id="0" name=""/>
        <dsp:cNvSpPr/>
      </dsp:nvSpPr>
      <dsp:spPr>
        <a:xfrm>
          <a:off x="995134" y="2154337"/>
          <a:ext cx="7691664" cy="86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85" tIns="91185" rIns="91185" bIns="911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project consists of providing lyrics of different genres and predicting what genre the lyrics belonged to.</a:t>
          </a:r>
        </a:p>
      </dsp:txBody>
      <dsp:txXfrm>
        <a:off x="995134" y="2154337"/>
        <a:ext cx="7691664" cy="8615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CF39A-804F-4096-B873-5932DF9F2438}">
      <dsp:nvSpPr>
        <dsp:cNvPr id="0" name=""/>
        <dsp:cNvSpPr/>
      </dsp:nvSpPr>
      <dsp:spPr>
        <a:xfrm>
          <a:off x="0" y="370"/>
          <a:ext cx="8686800" cy="8675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17000-B6B7-4191-A2FE-AC6508EE364E}">
      <dsp:nvSpPr>
        <dsp:cNvPr id="0" name=""/>
        <dsp:cNvSpPr/>
      </dsp:nvSpPr>
      <dsp:spPr>
        <a:xfrm>
          <a:off x="262429" y="195566"/>
          <a:ext cx="477144" cy="477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59482-FE7F-4CF8-879F-B7EE97828D1F}">
      <dsp:nvSpPr>
        <dsp:cNvPr id="0" name=""/>
        <dsp:cNvSpPr/>
      </dsp:nvSpPr>
      <dsp:spPr>
        <a:xfrm>
          <a:off x="1002003" y="370"/>
          <a:ext cx="7684796" cy="867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14" tIns="91814" rIns="91814" bIns="9181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 taught about how process text data, use machine learning on text data, and apply it to real life business decisions.</a:t>
          </a:r>
        </a:p>
      </dsp:txBody>
      <dsp:txXfrm>
        <a:off x="1002003" y="370"/>
        <a:ext cx="7684796" cy="867535"/>
      </dsp:txXfrm>
    </dsp:sp>
    <dsp:sp modelId="{23ADBF12-572F-49C9-9C6D-BC534B211A1E}">
      <dsp:nvSpPr>
        <dsp:cNvPr id="0" name=""/>
        <dsp:cNvSpPr/>
      </dsp:nvSpPr>
      <dsp:spPr>
        <a:xfrm>
          <a:off x="0" y="1084789"/>
          <a:ext cx="8686800" cy="8675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9CEB8-98EE-490B-A8C1-001BB6048141}">
      <dsp:nvSpPr>
        <dsp:cNvPr id="0" name=""/>
        <dsp:cNvSpPr/>
      </dsp:nvSpPr>
      <dsp:spPr>
        <a:xfrm>
          <a:off x="262429" y="1279985"/>
          <a:ext cx="477144" cy="477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4811-B648-4870-94CB-9A9044215308}">
      <dsp:nvSpPr>
        <dsp:cNvPr id="0" name=""/>
        <dsp:cNvSpPr/>
      </dsp:nvSpPr>
      <dsp:spPr>
        <a:xfrm>
          <a:off x="1002003" y="1084789"/>
          <a:ext cx="7684796" cy="867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14" tIns="91814" rIns="91814" bIns="9181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Accuracies were not high, which means there could be much more to be done to improve the metrics.</a:t>
          </a:r>
        </a:p>
      </dsp:txBody>
      <dsp:txXfrm>
        <a:off x="1002003" y="1084789"/>
        <a:ext cx="7684796" cy="867535"/>
      </dsp:txXfrm>
    </dsp:sp>
    <dsp:sp modelId="{D4B5C53D-B8FE-4232-BD47-2688DD7C2E21}">
      <dsp:nvSpPr>
        <dsp:cNvPr id="0" name=""/>
        <dsp:cNvSpPr/>
      </dsp:nvSpPr>
      <dsp:spPr>
        <a:xfrm>
          <a:off x="0" y="2169208"/>
          <a:ext cx="8686800" cy="867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9E0B1-7778-415C-B313-8310577A1754}">
      <dsp:nvSpPr>
        <dsp:cNvPr id="0" name=""/>
        <dsp:cNvSpPr/>
      </dsp:nvSpPr>
      <dsp:spPr>
        <a:xfrm>
          <a:off x="262429" y="2364404"/>
          <a:ext cx="477144" cy="477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363C5-65A5-4663-9B4C-450EE8D3430D}">
      <dsp:nvSpPr>
        <dsp:cNvPr id="0" name=""/>
        <dsp:cNvSpPr/>
      </dsp:nvSpPr>
      <dsp:spPr>
        <a:xfrm>
          <a:off x="1002003" y="2169208"/>
          <a:ext cx="7684796" cy="867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14" tIns="91814" rIns="91814" bIns="9181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Applied core concepts from the previous class, Natural Language Processing, in order to complete project.</a:t>
          </a:r>
        </a:p>
      </dsp:txBody>
      <dsp:txXfrm>
        <a:off x="1002003" y="2169208"/>
        <a:ext cx="7684796" cy="8675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0F57-D758-4959-A490-95837501C1EA}">
      <dsp:nvSpPr>
        <dsp:cNvPr id="0" name=""/>
        <dsp:cNvSpPr/>
      </dsp:nvSpPr>
      <dsp:spPr>
        <a:xfrm>
          <a:off x="666089" y="71320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381BF-AAA5-4034-8989-E6945215D7F3}">
      <dsp:nvSpPr>
        <dsp:cNvPr id="0" name=""/>
        <dsp:cNvSpPr/>
      </dsp:nvSpPr>
      <dsp:spPr>
        <a:xfrm>
          <a:off x="1097527" y="0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EB142-06DC-40B7-B4BD-B5B2ABC17D79}">
      <dsp:nvSpPr>
        <dsp:cNvPr id="0" name=""/>
        <dsp:cNvSpPr/>
      </dsp:nvSpPr>
      <dsp:spPr>
        <a:xfrm>
          <a:off x="162370" y="146490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There was many core concepts involved with the project, such as collection of data, communication, and alternative strategies</a:t>
          </a:r>
        </a:p>
      </dsp:txBody>
      <dsp:txXfrm>
        <a:off x="162370" y="1464909"/>
        <a:ext cx="3318750" cy="720000"/>
      </dsp:txXfrm>
    </dsp:sp>
    <dsp:sp modelId="{1CC269E0-8B02-44B3-B519-0B35F7461427}">
      <dsp:nvSpPr>
        <dsp:cNvPr id="0" name=""/>
        <dsp:cNvSpPr/>
      </dsp:nvSpPr>
      <dsp:spPr>
        <a:xfrm>
          <a:off x="4565621" y="71320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F4A37-05DC-4875-A3A7-5F34FE121436}">
      <dsp:nvSpPr>
        <dsp:cNvPr id="0" name=""/>
        <dsp:cNvSpPr/>
      </dsp:nvSpPr>
      <dsp:spPr>
        <a:xfrm>
          <a:off x="4985373" y="6769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43CC3-0B31-4ADC-B6BD-C86C5FCB0349}">
      <dsp:nvSpPr>
        <dsp:cNvPr id="0" name=""/>
        <dsp:cNvSpPr/>
      </dsp:nvSpPr>
      <dsp:spPr>
        <a:xfrm>
          <a:off x="3906783" y="146490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Scikit-learn forecast was a recently released package in 2022, and it was tested for this project. </a:t>
          </a:r>
        </a:p>
      </dsp:txBody>
      <dsp:txXfrm>
        <a:off x="3906783" y="1464909"/>
        <a:ext cx="3318750" cy="720000"/>
      </dsp:txXfrm>
    </dsp:sp>
    <dsp:sp modelId="{40F68BD9-4B28-4859-B14F-D6BCA035130E}">
      <dsp:nvSpPr>
        <dsp:cNvPr id="0" name=""/>
        <dsp:cNvSpPr/>
      </dsp:nvSpPr>
      <dsp:spPr>
        <a:xfrm>
          <a:off x="8465152" y="71320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E7A32-751A-4714-8942-91E26AE5F647}">
      <dsp:nvSpPr>
        <dsp:cNvPr id="0" name=""/>
        <dsp:cNvSpPr/>
      </dsp:nvSpPr>
      <dsp:spPr>
        <a:xfrm>
          <a:off x="8842798" y="0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7C9AB-DD48-42ED-B336-DFCE3E10EACD}">
      <dsp:nvSpPr>
        <dsp:cNvPr id="0" name=""/>
        <dsp:cNvSpPr/>
      </dsp:nvSpPr>
      <dsp:spPr>
        <a:xfrm>
          <a:off x="7826492" y="146490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Collaborated with other members to ensure timelines were met, and project was organized and completed. </a:t>
          </a:r>
        </a:p>
      </dsp:txBody>
      <dsp:txXfrm>
        <a:off x="7826492" y="1464909"/>
        <a:ext cx="33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BEBFB-26A2-407E-AF4D-6942B24851BC}">
      <dsp:nvSpPr>
        <dsp:cNvPr id="0" name=""/>
        <dsp:cNvSpPr/>
      </dsp:nvSpPr>
      <dsp:spPr>
        <a:xfrm>
          <a:off x="0" y="690"/>
          <a:ext cx="5365102" cy="16165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87753-2EC2-4EF1-B5EC-04D7BA8A0BF9}">
      <dsp:nvSpPr>
        <dsp:cNvPr id="0" name=""/>
        <dsp:cNvSpPr/>
      </dsp:nvSpPr>
      <dsp:spPr>
        <a:xfrm>
          <a:off x="489019" y="364424"/>
          <a:ext cx="889125" cy="889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2E9F-7F92-4FAC-B994-56553132C38F}">
      <dsp:nvSpPr>
        <dsp:cNvPr id="0" name=""/>
        <dsp:cNvSpPr/>
      </dsp:nvSpPr>
      <dsp:spPr>
        <a:xfrm>
          <a:off x="1867164" y="690"/>
          <a:ext cx="3497937" cy="161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89" tIns="171089" rIns="171089" bIns="171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program has taught a lot about not only the coding aspect of data, but also the ethical concerns and business implications as well</a:t>
          </a:r>
        </a:p>
      </dsp:txBody>
      <dsp:txXfrm>
        <a:off x="1867164" y="690"/>
        <a:ext cx="3497937" cy="1616592"/>
      </dsp:txXfrm>
    </dsp:sp>
    <dsp:sp modelId="{5C970EF9-566C-4819-AC46-8EDE25A3EFC4}">
      <dsp:nvSpPr>
        <dsp:cNvPr id="0" name=""/>
        <dsp:cNvSpPr/>
      </dsp:nvSpPr>
      <dsp:spPr>
        <a:xfrm>
          <a:off x="0" y="2021431"/>
          <a:ext cx="5365102" cy="16165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11038-ED1C-4C5D-9153-2F05206997C9}">
      <dsp:nvSpPr>
        <dsp:cNvPr id="0" name=""/>
        <dsp:cNvSpPr/>
      </dsp:nvSpPr>
      <dsp:spPr>
        <a:xfrm>
          <a:off x="489019" y="2385165"/>
          <a:ext cx="889125" cy="889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2C3E6-4564-4BE9-A150-959D56CDC73B}">
      <dsp:nvSpPr>
        <dsp:cNvPr id="0" name=""/>
        <dsp:cNvSpPr/>
      </dsp:nvSpPr>
      <dsp:spPr>
        <a:xfrm>
          <a:off x="1867164" y="2021431"/>
          <a:ext cx="3497937" cy="161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89" tIns="171089" rIns="171089" bIns="171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project allowed for a team to work together to solve the problem or work solo in order to prepare for the real world</a:t>
          </a:r>
        </a:p>
      </dsp:txBody>
      <dsp:txXfrm>
        <a:off x="1867164" y="2021431"/>
        <a:ext cx="3497937" cy="1616592"/>
      </dsp:txXfrm>
    </dsp:sp>
    <dsp:sp modelId="{0BB2BEE8-9945-4AA8-8D41-820E42E07C89}">
      <dsp:nvSpPr>
        <dsp:cNvPr id="0" name=""/>
        <dsp:cNvSpPr/>
      </dsp:nvSpPr>
      <dsp:spPr>
        <a:xfrm>
          <a:off x="0" y="4042172"/>
          <a:ext cx="5365102" cy="16165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85AB9-90B4-458A-8A5C-10BB8CE1D939}">
      <dsp:nvSpPr>
        <dsp:cNvPr id="0" name=""/>
        <dsp:cNvSpPr/>
      </dsp:nvSpPr>
      <dsp:spPr>
        <a:xfrm>
          <a:off x="489019" y="4405905"/>
          <a:ext cx="889125" cy="889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17381-5952-4182-9336-0112941A9A03}">
      <dsp:nvSpPr>
        <dsp:cNvPr id="0" name=""/>
        <dsp:cNvSpPr/>
      </dsp:nvSpPr>
      <dsp:spPr>
        <a:xfrm>
          <a:off x="1867164" y="4042172"/>
          <a:ext cx="3497937" cy="161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89" tIns="171089" rIns="171089" bIns="171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Enjoyed learning all aspects of data, the approaches, and will apply all my learnings in my job as a Jr. Data Scientist.</a:t>
          </a:r>
        </a:p>
      </dsp:txBody>
      <dsp:txXfrm>
        <a:off x="1867164" y="4042172"/>
        <a:ext cx="3497937" cy="1616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A46F-4948-9A4A-AA8F-263DEE93B8D2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D486F-75C3-7A4F-87E9-70F5C33F1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D486F-75C3-7A4F-87E9-70F5C33F1B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4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ful light beams">
            <a:extLst>
              <a:ext uri="{FF2B5EF4-FFF2-40B4-BE49-F238E27FC236}">
                <a16:creationId xmlns:a16="http://schemas.microsoft.com/office/drawing/2014/main" id="{76AE6441-F2E5-1FA0-0EAF-2CCE8648E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5C3FD-1798-0A4F-BE3C-03259268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Science Portfolio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B00D4-4A5A-0D4B-A779-33B38B984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Winston Vu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616CA-2718-4043-B53C-9F16BBEC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IST 736 – Text Mining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7F284D6-5C16-34D3-FDB6-22FC1D2575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69" y="3172570"/>
          <a:ext cx="8686799" cy="301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4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AB24FD9-BC0E-1346-90D2-BAB374D19F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9607" y="1703069"/>
            <a:ext cx="3275965" cy="345186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06B26E2-D073-FD41-A6F7-40FDEA4727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31415" y="2111373"/>
            <a:ext cx="2498725" cy="1317625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4A04C72-1AD1-0245-BAAB-5BDECF9C47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85983" y="2111374"/>
            <a:ext cx="2521585" cy="131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68CCE-AE2D-B442-9AE9-6E3634B5ED1D}"/>
              </a:ext>
            </a:extLst>
          </p:cNvPr>
          <p:cNvSpPr txBox="1"/>
          <p:nvPr/>
        </p:nvSpPr>
        <p:spPr>
          <a:xfrm>
            <a:off x="599607" y="878541"/>
            <a:ext cx="4730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IST 736 – Project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E1FE2-F48E-5343-B297-C1B4071CC29C}"/>
              </a:ext>
            </a:extLst>
          </p:cNvPr>
          <p:cNvSpPr txBox="1"/>
          <p:nvPr/>
        </p:nvSpPr>
        <p:spPr>
          <a:xfrm>
            <a:off x="4425131" y="1703069"/>
            <a:ext cx="26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Unigram 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FA59E-5240-774D-A0B9-18CD8932F388}"/>
              </a:ext>
            </a:extLst>
          </p:cNvPr>
          <p:cNvSpPr txBox="1"/>
          <p:nvPr/>
        </p:nvSpPr>
        <p:spPr>
          <a:xfrm>
            <a:off x="7685983" y="1703069"/>
            <a:ext cx="24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Bigram 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9252E-D86B-9942-A1C3-FCBE1CD1AF27}"/>
              </a:ext>
            </a:extLst>
          </p:cNvPr>
          <p:cNvSpPr txBox="1"/>
          <p:nvPr/>
        </p:nvSpPr>
        <p:spPr>
          <a:xfrm>
            <a:off x="4052045" y="3745693"/>
            <a:ext cx="77275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was to create a classifier to match lyrics to its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Vectorization, tokenization, and train/test split were used to pre-process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classifiers were used, but the Random Forest provided the best metrics and the highest accuracy at 52.26%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Accuracies and metrics were not particularly high, but it is more realistic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7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133E9-BED9-D640-9C9B-D75CD80B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r>
              <a:rPr lang="en-US" dirty="0"/>
              <a:t>IST 736 - Reflection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DBD26F-D8A6-DB05-0FF8-980358B7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016523"/>
              </p:ext>
            </p:extLst>
          </p:nvPr>
        </p:nvGraphicFramePr>
        <p:xfrm>
          <a:off x="517526" y="3177072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59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05E9B-AE27-C148-B598-AD7D02DB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IST 718 – Big Data 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341E-F90B-4444-9956-4732DA58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class taught about many ways to approach data, such as approaching a time-series problem or a classification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sets of code and machine learning tactics were learned to approach these types of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was focused on climate change in Texas and how insurance premiums are impacted from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143843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DF88F81-65D9-134B-91D7-71440AC80C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5" y="1828800"/>
            <a:ext cx="461518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C07ECCE-16E1-544F-8048-EC594FBB3C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5" y="3429000"/>
            <a:ext cx="461518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FF0F328-A2BF-BB41-8F7E-9BA93C778A0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5" y="5029200"/>
            <a:ext cx="4905375" cy="110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B506A-43C4-9A4F-84B9-85FD5F344FF2}"/>
              </a:ext>
            </a:extLst>
          </p:cNvPr>
          <p:cNvSpPr txBox="1"/>
          <p:nvPr/>
        </p:nvSpPr>
        <p:spPr>
          <a:xfrm>
            <a:off x="717177" y="844034"/>
            <a:ext cx="462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IST 718– Project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391AB-D3AC-504B-AA1B-F5F6832CB578}"/>
              </a:ext>
            </a:extLst>
          </p:cNvPr>
          <p:cNvSpPr txBox="1"/>
          <p:nvPr/>
        </p:nvSpPr>
        <p:spPr>
          <a:xfrm>
            <a:off x="5857614" y="1482597"/>
            <a:ext cx="5755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focused on a time-series based problem, focusing on predicting future temperatures, with the use of climate variables, as well as insurance premiums.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showed increases in premiums every year due to rising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scikit-learn forecast package was used to train, test, and predict the future temperatures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because data was multivariate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Prophet package was used to predict the insurance premiums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because data was univariate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96640-811A-874B-ADCA-28C93721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IST 718 - Reflection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E59C93-47A1-B0C0-CD80-130E83887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728817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49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C463D-7F9B-B544-972A-D933617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8" y="947883"/>
            <a:ext cx="11129370" cy="1131929"/>
          </a:xfrm>
        </p:spPr>
        <p:txBody>
          <a:bodyPr>
            <a:normAutofit/>
          </a:bodyPr>
          <a:lstStyle/>
          <a:p>
            <a:r>
              <a:rPr lang="en-US" dirty="0"/>
              <a:t>Reflecting on Core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9199-4344-6C4E-93BF-BCB22F51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98" y="1930533"/>
            <a:ext cx="11129370" cy="3979584"/>
          </a:xfrm>
        </p:spPr>
        <p:txBody>
          <a:bodyPr>
            <a:normAutofit fontScale="62500" lnSpcReduction="20000"/>
          </a:bodyPr>
          <a:lstStyle/>
          <a:p>
            <a:pPr marL="617220" lvl="1" indent="-342900"/>
            <a:r>
              <a:rPr lang="en-US" dirty="0"/>
              <a:t>Developing an overview of major practices in data science</a:t>
            </a:r>
          </a:p>
          <a:p>
            <a:pPr marL="891540" lvl="3" indent="-342900"/>
            <a:r>
              <a:rPr lang="en-US" dirty="0"/>
              <a:t>Each class provided details on the applications to data science and how to use techniques in SQL, Python, and R to accomplish tasks  </a:t>
            </a:r>
          </a:p>
          <a:p>
            <a:pPr marL="617220" lvl="1" indent="-342900"/>
            <a:r>
              <a:rPr lang="en-US" dirty="0"/>
              <a:t>Collect and organize data</a:t>
            </a:r>
          </a:p>
          <a:p>
            <a:pPr marL="891540" lvl="3" indent="-342900"/>
            <a:r>
              <a:rPr lang="en-US" dirty="0"/>
              <a:t>The data could have been obtained through Kaggle, but most data was manually collected to reflect real life business scenarios</a:t>
            </a:r>
          </a:p>
          <a:p>
            <a:pPr marL="891540" lvl="3" indent="-342900"/>
            <a:r>
              <a:rPr lang="en-US" dirty="0"/>
              <a:t>Pre-processing is an essential part due to its effect on the accuracies and metrics on a model or to let the model run.</a:t>
            </a:r>
          </a:p>
          <a:p>
            <a:pPr marL="617220" lvl="1" indent="-342900"/>
            <a:r>
              <a:rPr lang="en-US" dirty="0"/>
              <a:t>Identify patterns visually, statistically, and data mining</a:t>
            </a:r>
          </a:p>
          <a:p>
            <a:pPr marL="891540" lvl="3" indent="-342900"/>
            <a:r>
              <a:rPr lang="en-US" dirty="0"/>
              <a:t>Graphs and visuals were used to understand the data and communicate the data to an audience</a:t>
            </a:r>
          </a:p>
          <a:p>
            <a:pPr marL="891540" lvl="3" indent="-342900"/>
            <a:r>
              <a:rPr lang="en-US" dirty="0"/>
              <a:t>Basic graphs, heatmaps, basic statistics, or simple tables were used to see if there are any patterns or insights within the data</a:t>
            </a:r>
          </a:p>
          <a:p>
            <a:pPr marL="617220" lvl="1" indent="-342900"/>
            <a:r>
              <a:rPr lang="en-US" dirty="0"/>
              <a:t>Developing alternative strategies</a:t>
            </a:r>
          </a:p>
          <a:p>
            <a:pPr marL="891540" lvl="3" indent="-342900"/>
            <a:r>
              <a:rPr lang="en-US" dirty="0"/>
              <a:t>Learning new functions and algorithms not presented during the class helped grow the knowledge for the data science world.</a:t>
            </a:r>
          </a:p>
          <a:p>
            <a:pPr marL="617220" lvl="1" indent="-342900"/>
            <a:r>
              <a:rPr lang="en-US" dirty="0"/>
              <a:t>Developing a plan of action</a:t>
            </a:r>
          </a:p>
          <a:p>
            <a:pPr marL="891540" lvl="3" indent="-342900"/>
            <a:r>
              <a:rPr lang="en-US" dirty="0"/>
              <a:t>A plan of action was created in order to prepare for a project and how to approach certain scenarios</a:t>
            </a:r>
          </a:p>
          <a:p>
            <a:pPr marL="891540" lvl="3" indent="-342900"/>
            <a:r>
              <a:rPr lang="en-US" dirty="0"/>
              <a:t>It is essential to plan ahead before running wild with the problem a person is trying to solve</a:t>
            </a:r>
          </a:p>
          <a:p>
            <a:pPr marL="617220" lvl="1" indent="-342900"/>
            <a:r>
              <a:rPr lang="en-US" dirty="0"/>
              <a:t>Demonstrating communication</a:t>
            </a:r>
          </a:p>
          <a:p>
            <a:pPr marL="891540" lvl="3" indent="-342900"/>
            <a:r>
              <a:rPr lang="en-US" dirty="0"/>
              <a:t>Communication can involve with people or results</a:t>
            </a:r>
          </a:p>
          <a:p>
            <a:pPr marL="891540" lvl="3" indent="-342900"/>
            <a:r>
              <a:rPr lang="en-US" dirty="0"/>
              <a:t>Communication could involve working with a team to complete tasks for a project or communicating results within a paper or a presentation</a:t>
            </a:r>
          </a:p>
          <a:p>
            <a:pPr marL="617220" lvl="1" indent="-342900"/>
            <a:r>
              <a:rPr lang="en-US" dirty="0"/>
              <a:t>Learn ethical decisions of data science practice </a:t>
            </a:r>
          </a:p>
          <a:p>
            <a:pPr marL="891540" lvl="3" indent="-342900"/>
            <a:r>
              <a:rPr lang="en-US" dirty="0"/>
              <a:t>Classes taught about how to be ethical with data by not being bias towards certain results and implementing data integrity and data security  to protect the data from outside invaders.</a:t>
            </a:r>
          </a:p>
        </p:txBody>
      </p:sp>
    </p:spTree>
    <p:extLst>
      <p:ext uri="{BB962C8B-B14F-4D97-AF65-F5344CB8AC3E}">
        <p14:creationId xmlns:p14="http://schemas.microsoft.com/office/powerpoint/2010/main" val="235726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F7CF-0605-4F4C-AEBB-54166199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95640"/>
          </a:xfrm>
        </p:spPr>
        <p:txBody>
          <a:bodyPr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EDEC7-D350-CEEC-CBFF-B203AD4C2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238273"/>
              </p:ext>
            </p:extLst>
          </p:nvPr>
        </p:nvGraphicFramePr>
        <p:xfrm>
          <a:off x="648478" y="657369"/>
          <a:ext cx="5365102" cy="5659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8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E816C-19C2-E640-95DA-22D3699C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345-3136-944F-B8CC-C41E3232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14575"/>
            <a:ext cx="8686799" cy="387428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M.S in Applied Data Science provides students with mathematical knowledge and programming experience with the use of SQL, R, and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7 core concepts of the program:</a:t>
            </a:r>
          </a:p>
          <a:p>
            <a:pPr marL="617220" lvl="1" indent="-342900"/>
            <a:r>
              <a:rPr lang="en-US" dirty="0"/>
              <a:t>Developing an overview of major practices in data science</a:t>
            </a:r>
          </a:p>
          <a:p>
            <a:pPr marL="617220" lvl="1" indent="-342900"/>
            <a:r>
              <a:rPr lang="en-US" dirty="0"/>
              <a:t>Collect and organize data</a:t>
            </a:r>
          </a:p>
          <a:p>
            <a:pPr marL="617220" lvl="1" indent="-342900"/>
            <a:r>
              <a:rPr lang="en-US" dirty="0"/>
              <a:t>Identify patterns visually</a:t>
            </a:r>
          </a:p>
          <a:p>
            <a:pPr marL="617220" lvl="1" indent="-342900"/>
            <a:r>
              <a:rPr lang="en-US" dirty="0"/>
              <a:t>Statistically, mining, and developing alternative strategies</a:t>
            </a:r>
          </a:p>
          <a:p>
            <a:pPr marL="617220" lvl="1" indent="-342900"/>
            <a:r>
              <a:rPr lang="en-US" dirty="0"/>
              <a:t>Developing a plan of action</a:t>
            </a:r>
          </a:p>
          <a:p>
            <a:pPr marL="617220" lvl="1" indent="-342900"/>
            <a:r>
              <a:rPr lang="en-US" dirty="0"/>
              <a:t>Demonstrating communication</a:t>
            </a:r>
          </a:p>
          <a:p>
            <a:pPr marL="617220" lvl="1" indent="-342900"/>
            <a:r>
              <a:rPr lang="en-US" dirty="0"/>
              <a:t>Learn ethical decisions of data science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64A8C-946B-6246-AD72-F91F7A8A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175369"/>
          </a:xfrm>
        </p:spPr>
        <p:txBody>
          <a:bodyPr>
            <a:normAutofit/>
          </a:bodyPr>
          <a:lstStyle/>
          <a:p>
            <a:r>
              <a:rPr lang="en-US" dirty="0"/>
              <a:t>Classes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D05975E5-15FE-7E2A-67AE-B49F344F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70" y="1974903"/>
            <a:ext cx="4023360" cy="4023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22A7-A924-4D48-8412-1809C5DB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900" y="2518851"/>
            <a:ext cx="6144230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4 classes involved that demonstrate the 7 core concepts:</a:t>
            </a:r>
          </a:p>
          <a:p>
            <a:pPr marL="617220" lvl="1" indent="-342900"/>
            <a:r>
              <a:rPr lang="en-US" sz="2000" dirty="0"/>
              <a:t>IST 659 – Data Administration Concepts and Database Management</a:t>
            </a:r>
          </a:p>
          <a:p>
            <a:pPr marL="617220" lvl="1" indent="-342900"/>
            <a:r>
              <a:rPr lang="en-US" sz="2000" dirty="0"/>
              <a:t>IST 652 – Scripting for Data Analysis</a:t>
            </a:r>
          </a:p>
          <a:p>
            <a:pPr marL="617220" lvl="1" indent="-342900"/>
            <a:r>
              <a:rPr lang="en-US" sz="2000" dirty="0"/>
              <a:t>IST 736 - Text Mining</a:t>
            </a:r>
          </a:p>
          <a:p>
            <a:pPr marL="617220" lvl="1" indent="-342900"/>
            <a:r>
              <a:rPr lang="en-US" sz="2000" dirty="0"/>
              <a:t>IST 718 – Big Data 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4657E-33E6-994E-B797-CCFB97F8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IST 659 – Database Administration and Database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2BD9B22-9407-67F0-F4A8-795652CD8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54827"/>
              </p:ext>
            </p:extLst>
          </p:nvPr>
        </p:nvGraphicFramePr>
        <p:xfrm>
          <a:off x="516636" y="2061346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3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FB509D-B599-804D-BDAF-751C7DCABF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6" y="1817296"/>
            <a:ext cx="2759815" cy="18820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DF95E6B-AAA1-5E4D-953D-43B239EDE9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11" y="1795345"/>
            <a:ext cx="3802380" cy="99472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785B21F-3853-E34B-8BDF-FEA71B5F9D2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1" y="2790074"/>
            <a:ext cx="3305810" cy="203336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43A2766-27B7-FD46-8B96-4D1CFED31E7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607" y="1759487"/>
            <a:ext cx="2759815" cy="2143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58ADF0-8158-EC4A-BF53-709A0DEFC8C8}"/>
              </a:ext>
            </a:extLst>
          </p:cNvPr>
          <p:cNvSpPr txBox="1"/>
          <p:nvPr/>
        </p:nvSpPr>
        <p:spPr>
          <a:xfrm>
            <a:off x="525182" y="4955050"/>
            <a:ext cx="966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involved creating a problem and relating it to business functions.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project revolved around the top 10 picks in the NFL draft from 2010-2020.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logical model was created to organize the database and find connections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 were created in order to find analytical insight on the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93C9D-2220-AC4A-BBE8-824DD9375A6F}"/>
              </a:ext>
            </a:extLst>
          </p:cNvPr>
          <p:cNvSpPr txBox="1"/>
          <p:nvPr/>
        </p:nvSpPr>
        <p:spPr>
          <a:xfrm>
            <a:off x="397274" y="896232"/>
            <a:ext cx="4730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IST 659 – 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94711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CF583-8499-2548-8B38-D29E75A3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95640"/>
          </a:xfrm>
        </p:spPr>
        <p:txBody>
          <a:bodyPr>
            <a:normAutofit/>
          </a:bodyPr>
          <a:lstStyle/>
          <a:p>
            <a:r>
              <a:rPr lang="en-US" dirty="0"/>
              <a:t>IST 659 - Reflection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83E566-8372-591B-44ED-5B888CA69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42588"/>
              </p:ext>
            </p:extLst>
          </p:nvPr>
        </p:nvGraphicFramePr>
        <p:xfrm>
          <a:off x="648478" y="657369"/>
          <a:ext cx="5365102" cy="5659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23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5CFB-1B83-D344-B7A2-CC7054AB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IST 652 - Scripting for Data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C92259-B0A7-4DA4-E3C0-AC861A03E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05027"/>
              </p:ext>
            </p:extLst>
          </p:nvPr>
        </p:nvGraphicFramePr>
        <p:xfrm>
          <a:off x="516636" y="199886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9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D623274B-EE0A-FB4F-9FE8-C636C11906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1762872"/>
            <a:ext cx="2385060" cy="2901950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FC81F85-2D0F-8144-B987-091443836E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0" y="1762872"/>
            <a:ext cx="3221990" cy="3173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258AC-E81F-0148-9EF2-FA6F114C0A31}"/>
              </a:ext>
            </a:extLst>
          </p:cNvPr>
          <p:cNvSpPr txBox="1"/>
          <p:nvPr/>
        </p:nvSpPr>
        <p:spPr>
          <a:xfrm>
            <a:off x="627529" y="1039906"/>
            <a:ext cx="4730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IST 652 – Project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AE499-9CF5-FC4C-82F3-63615A6FF16B}"/>
              </a:ext>
            </a:extLst>
          </p:cNvPr>
          <p:cNvSpPr txBox="1"/>
          <p:nvPr/>
        </p:nvSpPr>
        <p:spPr>
          <a:xfrm>
            <a:off x="6710454" y="1780801"/>
            <a:ext cx="4948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involves using NCAA basketball data in order to make business related decisions while also accounting for the evolution of basketball.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functions used in the project are Variance Inflation Factor (VIF), linear regression, correlation, and other simple Python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Visualizations were used to interpret data, such as correlation matrices or simple ordered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FD7C-708B-1546-9AE9-794C51AA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IST 652 - Reflection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1C2C4-553F-B3F3-DEC3-6EE6A58F2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60695"/>
              </p:ext>
            </p:extLst>
          </p:nvPr>
        </p:nvGraphicFramePr>
        <p:xfrm>
          <a:off x="516636" y="2131115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9079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81734"/>
      </a:dk2>
      <a:lt2>
        <a:srgbClr val="F2F0F3"/>
      </a:lt2>
      <a:accent1>
        <a:srgbClr val="69B130"/>
      </a:accent1>
      <a:accent2>
        <a:srgbClr val="2BBA26"/>
      </a:accent2>
      <a:accent3>
        <a:srgbClr val="31B565"/>
      </a:accent3>
      <a:accent4>
        <a:srgbClr val="25B498"/>
      </a:accent4>
      <a:accent5>
        <a:srgbClr val="38ACCD"/>
      </a:accent5>
      <a:accent6>
        <a:srgbClr val="2960C4"/>
      </a:accent6>
      <a:hlink>
        <a:srgbClr val="8944C0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24318</TotalTime>
  <Words>1249</Words>
  <Application>Microsoft Macintosh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Bierstadt</vt:lpstr>
      <vt:lpstr>Calibri</vt:lpstr>
      <vt:lpstr>GestaltVTI</vt:lpstr>
      <vt:lpstr>Data Science Portfolio </vt:lpstr>
      <vt:lpstr>Introduction</vt:lpstr>
      <vt:lpstr>Classes </vt:lpstr>
      <vt:lpstr>IST 659 – Database Administration and Database Management</vt:lpstr>
      <vt:lpstr>PowerPoint Presentation</vt:lpstr>
      <vt:lpstr>IST 659 - Reflection</vt:lpstr>
      <vt:lpstr>IST 652 - Scripting for Data Analysis</vt:lpstr>
      <vt:lpstr>PowerPoint Presentation</vt:lpstr>
      <vt:lpstr>IST 652 - Reflection</vt:lpstr>
      <vt:lpstr>IST 736 – Text Mining</vt:lpstr>
      <vt:lpstr>PowerPoint Presentation</vt:lpstr>
      <vt:lpstr>IST 736 - Reflection</vt:lpstr>
      <vt:lpstr>IST 718 – Big Data Analytics</vt:lpstr>
      <vt:lpstr>PowerPoint Presentation</vt:lpstr>
      <vt:lpstr>IST 718 - Reflection</vt:lpstr>
      <vt:lpstr>Reflecting on Core Concepts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Portfolio </dc:title>
  <dc:creator>Winston Vu</dc:creator>
  <cp:lastModifiedBy>Winston Vu</cp:lastModifiedBy>
  <cp:revision>2</cp:revision>
  <dcterms:created xsi:type="dcterms:W3CDTF">2022-08-24T02:16:47Z</dcterms:created>
  <dcterms:modified xsi:type="dcterms:W3CDTF">2022-09-09T23:34:57Z</dcterms:modified>
</cp:coreProperties>
</file>