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0" r:id="rId7"/>
    <p:sldId id="261" r:id="rId8"/>
    <p:sldId id="258" r:id="rId9"/>
    <p:sldId id="265" r:id="rId10"/>
    <p:sldId id="266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65647-40B8-4134-89AF-A2DCF7BA7064}" v="15" dt="2022-06-11T02:20:32.692"/>
    <p1510:client id="{3607DF92-2DED-44B2-8C35-CC88BA2D1780}" v="1018" dt="2022-06-09T00:54:20.274"/>
    <p1510:client id="{894ABFF6-C34F-45F8-BD97-8993115F51EE}" v="126" dt="2022-06-08T23:45:16.138"/>
    <p1510:client id="{A1C427B7-80AF-4954-9F08-5A8552ADA7E7}" v="54" dt="2022-06-09T00:39:11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ston Vu" userId="S::wvu100@syr.edu::1744cbfb-92ce-415f-abec-e6b3d459c447" providerId="AD" clId="Web-{08365647-40B8-4134-89AF-A2DCF7BA7064}"/>
    <pc:docChg chg="modSld">
      <pc:chgData name="Winston Vu" userId="S::wvu100@syr.edu::1744cbfb-92ce-415f-abec-e6b3d459c447" providerId="AD" clId="Web-{08365647-40B8-4134-89AF-A2DCF7BA7064}" dt="2022-06-11T02:20:32.692" v="18" actId="1076"/>
      <pc:docMkLst>
        <pc:docMk/>
      </pc:docMkLst>
      <pc:sldChg chg="addSp delSp modSp mod setBg">
        <pc:chgData name="Winston Vu" userId="S::wvu100@syr.edu::1744cbfb-92ce-415f-abec-e6b3d459c447" providerId="AD" clId="Web-{08365647-40B8-4134-89AF-A2DCF7BA7064}" dt="2022-06-11T02:19:45.911" v="6"/>
        <pc:sldMkLst>
          <pc:docMk/>
          <pc:sldMk cId="1584864292" sldId="263"/>
        </pc:sldMkLst>
        <pc:spChg chg="mod">
          <ac:chgData name="Winston Vu" userId="S::wvu100@syr.edu::1744cbfb-92ce-415f-abec-e6b3d459c447" providerId="AD" clId="Web-{08365647-40B8-4134-89AF-A2DCF7BA7064}" dt="2022-06-11T02:19:45.911" v="6"/>
          <ac:spMkLst>
            <pc:docMk/>
            <pc:sldMk cId="1584864292" sldId="263"/>
            <ac:spMk id="2" creationId="{9A6765CD-7597-DC5C-9B17-391003782CB9}"/>
          </ac:spMkLst>
        </pc:spChg>
        <pc:spChg chg="mod">
          <ac:chgData name="Winston Vu" userId="S::wvu100@syr.edu::1744cbfb-92ce-415f-abec-e6b3d459c447" providerId="AD" clId="Web-{08365647-40B8-4134-89AF-A2DCF7BA7064}" dt="2022-06-11T02:19:45.911" v="6"/>
          <ac:spMkLst>
            <pc:docMk/>
            <pc:sldMk cId="1584864292" sldId="263"/>
            <ac:spMk id="3" creationId="{B0A6F0AB-EDEF-A310-B965-6B805EDAC04B}"/>
          </ac:spMkLst>
        </pc:spChg>
        <pc:spChg chg="add del">
          <ac:chgData name="Winston Vu" userId="S::wvu100@syr.edu::1744cbfb-92ce-415f-abec-e6b3d459c447" providerId="AD" clId="Web-{08365647-40B8-4134-89AF-A2DCF7BA7064}" dt="2022-06-11T02:19:45.911" v="6"/>
          <ac:spMkLst>
            <pc:docMk/>
            <pc:sldMk cId="1584864292" sldId="263"/>
            <ac:spMk id="8" creationId="{C2554CA6-288E-4202-BC52-2E5A8F0C0AED}"/>
          </ac:spMkLst>
        </pc:spChg>
        <pc:spChg chg="add del">
          <ac:chgData name="Winston Vu" userId="S::wvu100@syr.edu::1744cbfb-92ce-415f-abec-e6b3d459c447" providerId="AD" clId="Web-{08365647-40B8-4134-89AF-A2DCF7BA7064}" dt="2022-06-11T02:19:45.911" v="6"/>
          <ac:spMkLst>
            <pc:docMk/>
            <pc:sldMk cId="1584864292" sldId="263"/>
            <ac:spMk id="10" creationId="{B10BB131-AC8E-4A8E-A5D1-36260F720C3B}"/>
          </ac:spMkLst>
        </pc:spChg>
        <pc:spChg chg="add del">
          <ac:chgData name="Winston Vu" userId="S::wvu100@syr.edu::1744cbfb-92ce-415f-abec-e6b3d459c447" providerId="AD" clId="Web-{08365647-40B8-4134-89AF-A2DCF7BA7064}" dt="2022-06-11T02:19:45.911" v="6"/>
          <ac:spMkLst>
            <pc:docMk/>
            <pc:sldMk cId="1584864292" sldId="263"/>
            <ac:spMk id="12" creationId="{5B7778FC-632E-4DCA-A7CB-0D7731CCF970}"/>
          </ac:spMkLst>
        </pc:spChg>
        <pc:spChg chg="add del">
          <ac:chgData name="Winston Vu" userId="S::wvu100@syr.edu::1744cbfb-92ce-415f-abec-e6b3d459c447" providerId="AD" clId="Web-{08365647-40B8-4134-89AF-A2DCF7BA7064}" dt="2022-06-11T02:19:45.911" v="6"/>
          <ac:spMkLst>
            <pc:docMk/>
            <pc:sldMk cId="1584864292" sldId="263"/>
            <ac:spMk id="14" creationId="{FA23A907-97FB-4A8F-880A-DD77401C4296}"/>
          </ac:spMkLst>
        </pc:spChg>
        <pc:spChg chg="add">
          <ac:chgData name="Winston Vu" userId="S::wvu100@syr.edu::1744cbfb-92ce-415f-abec-e6b3d459c447" providerId="AD" clId="Web-{08365647-40B8-4134-89AF-A2DCF7BA7064}" dt="2022-06-11T02:19:45.911" v="6"/>
          <ac:spMkLst>
            <pc:docMk/>
            <pc:sldMk cId="1584864292" sldId="263"/>
            <ac:spMk id="19" creationId="{907EF6B7-1338-4443-8C46-6A318D952DFD}"/>
          </ac:spMkLst>
        </pc:spChg>
        <pc:spChg chg="add">
          <ac:chgData name="Winston Vu" userId="S::wvu100@syr.edu::1744cbfb-92ce-415f-abec-e6b3d459c447" providerId="AD" clId="Web-{08365647-40B8-4134-89AF-A2DCF7BA7064}" dt="2022-06-11T02:19:45.911" v="6"/>
          <ac:spMkLst>
            <pc:docMk/>
            <pc:sldMk cId="1584864292" sldId="263"/>
            <ac:spMk id="21" creationId="{DAAE4CDD-124C-4DCF-9584-B6033B545DD5}"/>
          </ac:spMkLst>
        </pc:spChg>
        <pc:spChg chg="add">
          <ac:chgData name="Winston Vu" userId="S::wvu100@syr.edu::1744cbfb-92ce-415f-abec-e6b3d459c447" providerId="AD" clId="Web-{08365647-40B8-4134-89AF-A2DCF7BA7064}" dt="2022-06-11T02:19:45.911" v="6"/>
          <ac:spMkLst>
            <pc:docMk/>
            <pc:sldMk cId="1584864292" sldId="263"/>
            <ac:spMk id="23" creationId="{081E4A58-353D-44AE-B2FC-2A74E2E400F7}"/>
          </ac:spMkLst>
        </pc:spChg>
      </pc:sldChg>
      <pc:sldChg chg="modSp">
        <pc:chgData name="Winston Vu" userId="S::wvu100@syr.edu::1744cbfb-92ce-415f-abec-e6b3d459c447" providerId="AD" clId="Web-{08365647-40B8-4134-89AF-A2DCF7BA7064}" dt="2022-06-11T02:20:32.692" v="18" actId="1076"/>
        <pc:sldMkLst>
          <pc:docMk/>
          <pc:sldMk cId="727713994" sldId="266"/>
        </pc:sldMkLst>
        <pc:picChg chg="mod">
          <ac:chgData name="Winston Vu" userId="S::wvu100@syr.edu::1744cbfb-92ce-415f-abec-e6b3d459c447" providerId="AD" clId="Web-{08365647-40B8-4134-89AF-A2DCF7BA7064}" dt="2022-06-11T02:20:22.224" v="15" actId="1076"/>
          <ac:picMkLst>
            <pc:docMk/>
            <pc:sldMk cId="727713994" sldId="266"/>
            <ac:picMk id="2" creationId="{74CE8631-F8F9-A59E-AAAD-69C7DC20C60F}"/>
          </ac:picMkLst>
        </pc:picChg>
        <pc:picChg chg="mod">
          <ac:chgData name="Winston Vu" userId="S::wvu100@syr.edu::1744cbfb-92ce-415f-abec-e6b3d459c447" providerId="AD" clId="Web-{08365647-40B8-4134-89AF-A2DCF7BA7064}" dt="2022-06-11T02:20:32.692" v="18" actId="1076"/>
          <ac:picMkLst>
            <pc:docMk/>
            <pc:sldMk cId="727713994" sldId="266"/>
            <ac:picMk id="3" creationId="{62E18102-12FD-DD3E-A0B1-CD8D588A0A98}"/>
          </ac:picMkLst>
        </pc:picChg>
        <pc:picChg chg="mod">
          <ac:chgData name="Winston Vu" userId="S::wvu100@syr.edu::1744cbfb-92ce-415f-abec-e6b3d459c447" providerId="AD" clId="Web-{08365647-40B8-4134-89AF-A2DCF7BA7064}" dt="2022-06-11T02:20:03.083" v="8" actId="1076"/>
          <ac:picMkLst>
            <pc:docMk/>
            <pc:sldMk cId="727713994" sldId="266"/>
            <ac:picMk id="4" creationId="{783A9A7D-18FB-E3C0-41ED-4E59723A85D8}"/>
          </ac:picMkLst>
        </pc:picChg>
        <pc:picChg chg="mod">
          <ac:chgData name="Winston Vu" userId="S::wvu100@syr.edu::1744cbfb-92ce-415f-abec-e6b3d459c447" providerId="AD" clId="Web-{08365647-40B8-4134-89AF-A2DCF7BA7064}" dt="2022-06-11T02:20:16.692" v="13" actId="1076"/>
          <ac:picMkLst>
            <pc:docMk/>
            <pc:sldMk cId="727713994" sldId="266"/>
            <ac:picMk id="5" creationId="{45F2592D-F416-A665-41D0-98776D732441}"/>
          </ac:picMkLst>
        </pc:picChg>
        <pc:picChg chg="mod">
          <ac:chgData name="Winston Vu" userId="S::wvu100@syr.edu::1744cbfb-92ce-415f-abec-e6b3d459c447" providerId="AD" clId="Web-{08365647-40B8-4134-89AF-A2DCF7BA7064}" dt="2022-06-11T02:20:13.958" v="12" actId="1076"/>
          <ac:picMkLst>
            <pc:docMk/>
            <pc:sldMk cId="727713994" sldId="266"/>
            <ac:picMk id="8" creationId="{F4A2A0B9-4D19-938E-E2C6-19854CC0585D}"/>
          </ac:picMkLst>
        </pc:picChg>
      </pc:sldChg>
    </pc:docChg>
  </pc:docChgLst>
  <pc:docChgLst>
    <pc:chgData name="Alexander Harrison Klein" userId="S::ahklein@syr.edu::a1457f0d-a694-4175-b43c-f1ca518fe30d" providerId="AD" clId="Web-{894ABFF6-C34F-45F8-BD97-8993115F51EE}"/>
    <pc:docChg chg="addSld modSld">
      <pc:chgData name="Alexander Harrison Klein" userId="S::ahklein@syr.edu::a1457f0d-a694-4175-b43c-f1ca518fe30d" providerId="AD" clId="Web-{894ABFF6-C34F-45F8-BD97-8993115F51EE}" dt="2022-06-08T23:45:16.138" v="122" actId="20577"/>
      <pc:docMkLst>
        <pc:docMk/>
      </pc:docMkLst>
      <pc:sldChg chg="modSp">
        <pc:chgData name="Alexander Harrison Klein" userId="S::ahklein@syr.edu::a1457f0d-a694-4175-b43c-f1ca518fe30d" providerId="AD" clId="Web-{894ABFF6-C34F-45F8-BD97-8993115F51EE}" dt="2022-06-08T23:01:00.320" v="40" actId="20577"/>
        <pc:sldMkLst>
          <pc:docMk/>
          <pc:sldMk cId="109857222" sldId="256"/>
        </pc:sldMkLst>
        <pc:spChg chg="mod">
          <ac:chgData name="Alexander Harrison Klein" userId="S::ahklein@syr.edu::a1457f0d-a694-4175-b43c-f1ca518fe30d" providerId="AD" clId="Web-{894ABFF6-C34F-45F8-BD97-8993115F51EE}" dt="2022-06-08T23:00:51.304" v="2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exander Harrison Klein" userId="S::ahklein@syr.edu::a1457f0d-a694-4175-b43c-f1ca518fe30d" providerId="AD" clId="Web-{894ABFF6-C34F-45F8-BD97-8993115F51EE}" dt="2022-06-08T23:01:00.320" v="4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Alexander Harrison Klein" userId="S::ahklein@syr.edu::a1457f0d-a694-4175-b43c-f1ca518fe30d" providerId="AD" clId="Web-{894ABFF6-C34F-45F8-BD97-8993115F51EE}" dt="2022-06-08T23:45:16.138" v="122" actId="20577"/>
        <pc:sldMkLst>
          <pc:docMk/>
          <pc:sldMk cId="1459896368" sldId="257"/>
        </pc:sldMkLst>
        <pc:spChg chg="mod">
          <ac:chgData name="Alexander Harrison Klein" userId="S::ahklein@syr.edu::a1457f0d-a694-4175-b43c-f1ca518fe30d" providerId="AD" clId="Web-{894ABFF6-C34F-45F8-BD97-8993115F51EE}" dt="2022-06-08T23:01:49.321" v="56" actId="20577"/>
          <ac:spMkLst>
            <pc:docMk/>
            <pc:sldMk cId="1459896368" sldId="257"/>
            <ac:spMk id="2" creationId="{89A3E905-0A8C-3983-B705-F90B6C0202E1}"/>
          </ac:spMkLst>
        </pc:spChg>
        <pc:spChg chg="mod">
          <ac:chgData name="Alexander Harrison Klein" userId="S::ahklein@syr.edu::a1457f0d-a694-4175-b43c-f1ca518fe30d" providerId="AD" clId="Web-{894ABFF6-C34F-45F8-BD97-8993115F51EE}" dt="2022-06-08T23:45:16.138" v="122" actId="20577"/>
          <ac:spMkLst>
            <pc:docMk/>
            <pc:sldMk cId="1459896368" sldId="257"/>
            <ac:spMk id="3" creationId="{966B964B-BD62-3D0B-E992-1D8DA1F98C14}"/>
          </ac:spMkLst>
        </pc:spChg>
      </pc:sldChg>
      <pc:sldChg chg="new">
        <pc:chgData name="Alexander Harrison Klein" userId="S::ahklein@syr.edu::a1457f0d-a694-4175-b43c-f1ca518fe30d" providerId="AD" clId="Web-{894ABFF6-C34F-45F8-BD97-8993115F51EE}" dt="2022-06-08T23:00:28.569" v="1"/>
        <pc:sldMkLst>
          <pc:docMk/>
          <pc:sldMk cId="4108730249" sldId="258"/>
        </pc:sldMkLst>
      </pc:sldChg>
      <pc:sldChg chg="new">
        <pc:chgData name="Alexander Harrison Klein" userId="S::ahklein@syr.edu::a1457f0d-a694-4175-b43c-f1ca518fe30d" providerId="AD" clId="Web-{894ABFF6-C34F-45F8-BD97-8993115F51EE}" dt="2022-06-08T23:00:28.960" v="2"/>
        <pc:sldMkLst>
          <pc:docMk/>
          <pc:sldMk cId="2273142894" sldId="259"/>
        </pc:sldMkLst>
      </pc:sldChg>
      <pc:sldChg chg="new">
        <pc:chgData name="Alexander Harrison Klein" userId="S::ahklein@syr.edu::a1457f0d-a694-4175-b43c-f1ca518fe30d" providerId="AD" clId="Web-{894ABFF6-C34F-45F8-BD97-8993115F51EE}" dt="2022-06-08T23:01:04.070" v="41"/>
        <pc:sldMkLst>
          <pc:docMk/>
          <pc:sldMk cId="284883717" sldId="260"/>
        </pc:sldMkLst>
      </pc:sldChg>
      <pc:sldChg chg="new">
        <pc:chgData name="Alexander Harrison Klein" userId="S::ahklein@syr.edu::a1457f0d-a694-4175-b43c-f1ca518fe30d" providerId="AD" clId="Web-{894ABFF6-C34F-45F8-BD97-8993115F51EE}" dt="2022-06-08T23:01:05.054" v="42"/>
        <pc:sldMkLst>
          <pc:docMk/>
          <pc:sldMk cId="1168714606" sldId="261"/>
        </pc:sldMkLst>
      </pc:sldChg>
    </pc:docChg>
  </pc:docChgLst>
  <pc:docChgLst>
    <pc:chgData name="Alexander Harrison Klein" userId="S::ahklein@syr.edu::a1457f0d-a694-4175-b43c-f1ca518fe30d" providerId="AD" clId="Web-{3607DF92-2DED-44B2-8C35-CC88BA2D1780}"/>
    <pc:docChg chg="addSld delSld modSld sldOrd">
      <pc:chgData name="Alexander Harrison Klein" userId="S::ahklein@syr.edu::a1457f0d-a694-4175-b43c-f1ca518fe30d" providerId="AD" clId="Web-{3607DF92-2DED-44B2-8C35-CC88BA2D1780}" dt="2022-06-09T00:54:20.274" v="971"/>
      <pc:docMkLst>
        <pc:docMk/>
      </pc:docMkLst>
      <pc:sldChg chg="addSp delSp modSp mod setBg">
        <pc:chgData name="Alexander Harrison Klein" userId="S::ahklein@syr.edu::a1457f0d-a694-4175-b43c-f1ca518fe30d" providerId="AD" clId="Web-{3607DF92-2DED-44B2-8C35-CC88BA2D1780}" dt="2022-06-09T00:43:48.791" v="829"/>
        <pc:sldMkLst>
          <pc:docMk/>
          <pc:sldMk cId="109857222" sldId="256"/>
        </pc:sldMkLst>
        <pc:spChg chg="mod ord">
          <ac:chgData name="Alexander Harrison Klein" userId="S::ahklein@syr.edu::a1457f0d-a694-4175-b43c-f1ca518fe30d" providerId="AD" clId="Web-{3607DF92-2DED-44B2-8C35-CC88BA2D1780}" dt="2022-06-09T00:43:48.791" v="82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exander Harrison Klein" userId="S::ahklein@syr.edu::a1457f0d-a694-4175-b43c-f1ca518fe30d" providerId="AD" clId="Web-{3607DF92-2DED-44B2-8C35-CC88BA2D1780}" dt="2022-06-09T00:43:48.791" v="82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3:31.931" v="820"/>
          <ac:spMkLst>
            <pc:docMk/>
            <pc:sldMk cId="109857222" sldId="256"/>
            <ac:spMk id="8" creationId="{D278ADA9-6383-4BDD-80D2-8899A402687B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3:31.931" v="820"/>
          <ac:spMkLst>
            <pc:docMk/>
            <pc:sldMk cId="109857222" sldId="256"/>
            <ac:spMk id="10" creationId="{484B7147-B0F6-40ED-B5A2-FF72BC8198B6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3:31.931" v="820"/>
          <ac:spMkLst>
            <pc:docMk/>
            <pc:sldMk cId="109857222" sldId="256"/>
            <ac:spMk id="12" creationId="{B36D2DE0-0628-4A9A-A59D-7BA8B5EB3022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3:31.931" v="820"/>
          <ac:spMkLst>
            <pc:docMk/>
            <pc:sldMk cId="109857222" sldId="256"/>
            <ac:spMk id="14" creationId="{48E405C9-94BE-41DA-928C-DEC9A8550E9F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3:31.931" v="820"/>
          <ac:spMkLst>
            <pc:docMk/>
            <pc:sldMk cId="109857222" sldId="256"/>
            <ac:spMk id="16" creationId="{D2091A72-D5BB-42AC-8FD3-F7747D90861E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3:31.931" v="820"/>
          <ac:spMkLst>
            <pc:docMk/>
            <pc:sldMk cId="109857222" sldId="256"/>
            <ac:spMk id="18" creationId="{6ED12BFC-A737-46AF-8411-481112D54B0C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3:33.009" v="822"/>
          <ac:spMkLst>
            <pc:docMk/>
            <pc:sldMk cId="109857222" sldId="256"/>
            <ac:spMk id="20" creationId="{1849CA57-76BD-4CF2-80BA-D7A46A01B7B1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3:33.009" v="822"/>
          <ac:spMkLst>
            <pc:docMk/>
            <pc:sldMk cId="109857222" sldId="256"/>
            <ac:spMk id="21" creationId="{88294908-8B00-4F58-BBBA-20F71A40AA9E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3:33.009" v="822"/>
          <ac:spMkLst>
            <pc:docMk/>
            <pc:sldMk cId="109857222" sldId="256"/>
            <ac:spMk id="22" creationId="{35E9085E-E730-4768-83D4-6CB7E9897153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3:33.009" v="822"/>
          <ac:spMkLst>
            <pc:docMk/>
            <pc:sldMk cId="109857222" sldId="256"/>
            <ac:spMk id="23" creationId="{4364C879-1404-4203-8E9D-CC5DE0A621A2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3:33.009" v="822"/>
          <ac:spMkLst>
            <pc:docMk/>
            <pc:sldMk cId="109857222" sldId="256"/>
            <ac:spMk id="24" creationId="{973272FE-A474-4CAE-8CA2-BCC8B476C3F4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3:33.009" v="822"/>
          <ac:spMkLst>
            <pc:docMk/>
            <pc:sldMk cId="109857222" sldId="256"/>
            <ac:spMk id="25" creationId="{84617302-4B0D-4351-A6BB-6F0930D943AC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3:33.009" v="822"/>
          <ac:spMkLst>
            <pc:docMk/>
            <pc:sldMk cId="109857222" sldId="256"/>
            <ac:spMk id="26" creationId="{E07981EA-05A6-437C-88D7-B377B92B031D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3:33.009" v="822"/>
          <ac:spMkLst>
            <pc:docMk/>
            <pc:sldMk cId="109857222" sldId="256"/>
            <ac:spMk id="27" creationId="{DA2C7802-C2E0-4218-8F89-8DD7CCD2CD1C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3:33.009" v="822"/>
          <ac:spMkLst>
            <pc:docMk/>
            <pc:sldMk cId="109857222" sldId="256"/>
            <ac:spMk id="28" creationId="{15E3C750-986E-4769-B1AE-49289FBEE757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3:33.009" v="822"/>
          <ac:spMkLst>
            <pc:docMk/>
            <pc:sldMk cId="109857222" sldId="256"/>
            <ac:spMk id="29" creationId="{A6D7111A-21E5-4EE9-8A78-10E5530F0116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3:33.009" v="822"/>
          <ac:spMkLst>
            <pc:docMk/>
            <pc:sldMk cId="109857222" sldId="256"/>
            <ac:spMk id="30" creationId="{A3969E80-A77B-49FC-9122-D89AFD5EE118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3:37.713" v="824"/>
          <ac:spMkLst>
            <pc:docMk/>
            <pc:sldMk cId="109857222" sldId="256"/>
            <ac:spMk id="32" creationId="{D8386171-E87D-46AB-8718-4CE2A88748BD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3:37.713" v="824"/>
          <ac:spMkLst>
            <pc:docMk/>
            <pc:sldMk cId="109857222" sldId="256"/>
            <ac:spMk id="33" creationId="{207CB456-8849-413C-8210-B663779A32E0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3:37.713" v="824"/>
          <ac:spMkLst>
            <pc:docMk/>
            <pc:sldMk cId="109857222" sldId="256"/>
            <ac:spMk id="34" creationId="{E513936D-D1EB-4E42-A97F-942BA1F3DFA7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3:44.463" v="826"/>
          <ac:spMkLst>
            <pc:docMk/>
            <pc:sldMk cId="109857222" sldId="256"/>
            <ac:spMk id="37" creationId="{787F4F1C-8D3D-4EC1-B72D-A0470A5A08B8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3:48.791" v="828"/>
          <ac:spMkLst>
            <pc:docMk/>
            <pc:sldMk cId="109857222" sldId="256"/>
            <ac:spMk id="43" creationId="{D278ADA9-6383-4BDD-80D2-8899A402687B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3:48.791" v="828"/>
          <ac:spMkLst>
            <pc:docMk/>
            <pc:sldMk cId="109857222" sldId="256"/>
            <ac:spMk id="44" creationId="{484B7147-B0F6-40ED-B5A2-FF72BC8198B6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3:48.791" v="828"/>
          <ac:spMkLst>
            <pc:docMk/>
            <pc:sldMk cId="109857222" sldId="256"/>
            <ac:spMk id="45" creationId="{B36D2DE0-0628-4A9A-A59D-7BA8B5EB3022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3:48.791" v="828"/>
          <ac:spMkLst>
            <pc:docMk/>
            <pc:sldMk cId="109857222" sldId="256"/>
            <ac:spMk id="46" creationId="{48E405C9-94BE-41DA-928C-DEC9A8550E9F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3:48.791" v="828"/>
          <ac:spMkLst>
            <pc:docMk/>
            <pc:sldMk cId="109857222" sldId="256"/>
            <ac:spMk id="47" creationId="{D2091A72-D5BB-42AC-8FD3-F7747D90861E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3:48.791" v="828"/>
          <ac:spMkLst>
            <pc:docMk/>
            <pc:sldMk cId="109857222" sldId="256"/>
            <ac:spMk id="48" creationId="{6ED12BFC-A737-46AF-8411-481112D54B0C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43:48.791" v="829"/>
          <ac:spMkLst>
            <pc:docMk/>
            <pc:sldMk cId="109857222" sldId="256"/>
            <ac:spMk id="50" creationId="{88294908-8B00-4F58-BBBA-20F71A40AA9E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43:48.791" v="829"/>
          <ac:spMkLst>
            <pc:docMk/>
            <pc:sldMk cId="109857222" sldId="256"/>
            <ac:spMk id="51" creationId="{4364C879-1404-4203-8E9D-CC5DE0A621A2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43:48.791" v="829"/>
          <ac:spMkLst>
            <pc:docMk/>
            <pc:sldMk cId="109857222" sldId="256"/>
            <ac:spMk id="52" creationId="{84617302-4B0D-4351-A6BB-6F0930D943AC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43:48.791" v="829"/>
          <ac:spMkLst>
            <pc:docMk/>
            <pc:sldMk cId="109857222" sldId="256"/>
            <ac:spMk id="53" creationId="{DA2C7802-C2E0-4218-8F89-8DD7CCD2CD1C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43:48.791" v="829"/>
          <ac:spMkLst>
            <pc:docMk/>
            <pc:sldMk cId="109857222" sldId="256"/>
            <ac:spMk id="54" creationId="{A6D7111A-21E5-4EE9-8A78-10E5530F0116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43:48.791" v="829"/>
          <ac:spMkLst>
            <pc:docMk/>
            <pc:sldMk cId="109857222" sldId="256"/>
            <ac:spMk id="55" creationId="{A3969E80-A77B-49FC-9122-D89AFD5EE118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43:48.791" v="829"/>
          <ac:spMkLst>
            <pc:docMk/>
            <pc:sldMk cId="109857222" sldId="256"/>
            <ac:spMk id="56" creationId="{1849CA57-76BD-4CF2-80BA-D7A46A01B7B1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43:48.791" v="829"/>
          <ac:spMkLst>
            <pc:docMk/>
            <pc:sldMk cId="109857222" sldId="256"/>
            <ac:spMk id="57" creationId="{35E9085E-E730-4768-83D4-6CB7E9897153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43:48.791" v="829"/>
          <ac:spMkLst>
            <pc:docMk/>
            <pc:sldMk cId="109857222" sldId="256"/>
            <ac:spMk id="58" creationId="{973272FE-A474-4CAE-8CA2-BCC8B476C3F4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43:48.791" v="829"/>
          <ac:spMkLst>
            <pc:docMk/>
            <pc:sldMk cId="109857222" sldId="256"/>
            <ac:spMk id="59" creationId="{E07981EA-05A6-437C-88D7-B377B92B031D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43:48.791" v="829"/>
          <ac:spMkLst>
            <pc:docMk/>
            <pc:sldMk cId="109857222" sldId="256"/>
            <ac:spMk id="60" creationId="{15E3C750-986E-4769-B1AE-49289FBEE757}"/>
          </ac:spMkLst>
        </pc:spChg>
        <pc:grpChg chg="add del">
          <ac:chgData name="Alexander Harrison Klein" userId="S::ahklein@syr.edu::a1457f0d-a694-4175-b43c-f1ca518fe30d" providerId="AD" clId="Web-{3607DF92-2DED-44B2-8C35-CC88BA2D1780}" dt="2022-06-09T00:43:44.463" v="826"/>
          <ac:grpSpMkLst>
            <pc:docMk/>
            <pc:sldMk cId="109857222" sldId="256"/>
            <ac:grpSpMk id="38" creationId="{D1E3DD61-64DB-46AD-B249-E273CD86B051}"/>
          </ac:grpSpMkLst>
        </pc:grpChg>
        <pc:cxnChg chg="add del">
          <ac:chgData name="Alexander Harrison Klein" userId="S::ahklein@syr.edu::a1457f0d-a694-4175-b43c-f1ca518fe30d" providerId="AD" clId="Web-{3607DF92-2DED-44B2-8C35-CC88BA2D1780}" dt="2022-06-09T00:43:37.713" v="824"/>
          <ac:cxnSpMkLst>
            <pc:docMk/>
            <pc:sldMk cId="109857222" sldId="256"/>
            <ac:cxnSpMk id="35" creationId="{AFA75EE9-0DE4-4982-A870-290AD61EAAD7}"/>
          </ac:cxnSpMkLst>
        </pc:cxnChg>
      </pc:sldChg>
      <pc:sldChg chg="addSp delSp modSp mod setBg">
        <pc:chgData name="Alexander Harrison Klein" userId="S::ahklein@syr.edu::a1457f0d-a694-4175-b43c-f1ca518fe30d" providerId="AD" clId="Web-{3607DF92-2DED-44B2-8C35-CC88BA2D1780}" dt="2022-06-09T00:44:24.385" v="836"/>
        <pc:sldMkLst>
          <pc:docMk/>
          <pc:sldMk cId="1459896368" sldId="257"/>
        </pc:sldMkLst>
        <pc:spChg chg="mod">
          <ac:chgData name="Alexander Harrison Klein" userId="S::ahklein@syr.edu::a1457f0d-a694-4175-b43c-f1ca518fe30d" providerId="AD" clId="Web-{3607DF92-2DED-44B2-8C35-CC88BA2D1780}" dt="2022-06-09T00:44:24.385" v="836"/>
          <ac:spMkLst>
            <pc:docMk/>
            <pc:sldMk cId="1459896368" sldId="257"/>
            <ac:spMk id="2" creationId="{89A3E905-0A8C-3983-B705-F90B6C0202E1}"/>
          </ac:spMkLst>
        </pc:spChg>
        <pc:spChg chg="add del mod">
          <ac:chgData name="Alexander Harrison Klein" userId="S::ahklein@syr.edu::a1457f0d-a694-4175-b43c-f1ca518fe30d" providerId="AD" clId="Web-{3607DF92-2DED-44B2-8C35-CC88BA2D1780}" dt="2022-06-09T00:44:24.385" v="836"/>
          <ac:spMkLst>
            <pc:docMk/>
            <pc:sldMk cId="1459896368" sldId="257"/>
            <ac:spMk id="3" creationId="{966B964B-BD62-3D0B-E992-1D8DA1F98C14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4:24.354" v="835"/>
          <ac:spMkLst>
            <pc:docMk/>
            <pc:sldMk cId="1459896368" sldId="257"/>
            <ac:spMk id="9" creationId="{2B566528-1B12-4246-9431-5C2D7D081168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4:24.354" v="835"/>
          <ac:spMkLst>
            <pc:docMk/>
            <pc:sldMk cId="1459896368" sldId="257"/>
            <ac:spMk id="11" creationId="{2E80C965-DB6D-4F81-9E9E-B027384D0BD6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4:24.354" v="835"/>
          <ac:spMkLst>
            <pc:docMk/>
            <pc:sldMk cId="1459896368" sldId="257"/>
            <ac:spMk id="13" creationId="{A580F890-B085-4E95-96AA-55AEBEC5CE6E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4:24.354" v="835"/>
          <ac:spMkLst>
            <pc:docMk/>
            <pc:sldMk cId="1459896368" sldId="257"/>
            <ac:spMk id="15" creationId="{D3F51FEB-38FB-4F6C-9F7B-2F2AFAB65463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4:24.354" v="835"/>
          <ac:spMkLst>
            <pc:docMk/>
            <pc:sldMk cId="1459896368" sldId="257"/>
            <ac:spMk id="17" creationId="{1E547BA6-BAE0-43BB-A7CA-60F69CE252F0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44:24.385" v="836"/>
          <ac:spMkLst>
            <pc:docMk/>
            <pc:sldMk cId="1459896368" sldId="257"/>
            <ac:spMk id="19" creationId="{2B566528-1B12-4246-9431-5C2D7D081168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44:24.385" v="836"/>
          <ac:spMkLst>
            <pc:docMk/>
            <pc:sldMk cId="1459896368" sldId="257"/>
            <ac:spMk id="20" creationId="{2E80C965-DB6D-4F81-9E9E-B027384D0BD6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44:24.385" v="836"/>
          <ac:spMkLst>
            <pc:docMk/>
            <pc:sldMk cId="1459896368" sldId="257"/>
            <ac:spMk id="21" creationId="{A580F890-B085-4E95-96AA-55AEBEC5CE6E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44:24.385" v="836"/>
          <ac:spMkLst>
            <pc:docMk/>
            <pc:sldMk cId="1459896368" sldId="257"/>
            <ac:spMk id="22" creationId="{D3F51FEB-38FB-4F6C-9F7B-2F2AFAB65463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44:24.385" v="836"/>
          <ac:spMkLst>
            <pc:docMk/>
            <pc:sldMk cId="1459896368" sldId="257"/>
            <ac:spMk id="23" creationId="{1E547BA6-BAE0-43BB-A7CA-60F69CE252F0}"/>
          </ac:spMkLst>
        </pc:spChg>
        <pc:graphicFrameChg chg="add del">
          <ac:chgData name="Alexander Harrison Klein" userId="S::ahklein@syr.edu::a1457f0d-a694-4175-b43c-f1ca518fe30d" providerId="AD" clId="Web-{3607DF92-2DED-44B2-8C35-CC88BA2D1780}" dt="2022-06-09T00:44:14.245" v="831"/>
          <ac:graphicFrameMkLst>
            <pc:docMk/>
            <pc:sldMk cId="1459896368" sldId="257"/>
            <ac:graphicFrameMk id="5" creationId="{47A0DB44-B198-0292-4575-ACC5B29FD892}"/>
          </ac:graphicFrameMkLst>
        </pc:graphicFrameChg>
        <pc:graphicFrameChg chg="add del">
          <ac:chgData name="Alexander Harrison Klein" userId="S::ahklein@syr.edu::a1457f0d-a694-4175-b43c-f1ca518fe30d" providerId="AD" clId="Web-{3607DF92-2DED-44B2-8C35-CC88BA2D1780}" dt="2022-06-09T00:44:19.948" v="833"/>
          <ac:graphicFrameMkLst>
            <pc:docMk/>
            <pc:sldMk cId="1459896368" sldId="257"/>
            <ac:graphicFrameMk id="7" creationId="{AD0A2B08-341F-BF60-E99B-0D9D8D4B2808}"/>
          </ac:graphicFrameMkLst>
        </pc:graphicFrameChg>
        <pc:graphicFrameChg chg="add del">
          <ac:chgData name="Alexander Harrison Klein" userId="S::ahklein@syr.edu::a1457f0d-a694-4175-b43c-f1ca518fe30d" providerId="AD" clId="Web-{3607DF92-2DED-44B2-8C35-CC88BA2D1780}" dt="2022-06-09T00:44:24.354" v="835"/>
          <ac:graphicFrameMkLst>
            <pc:docMk/>
            <pc:sldMk cId="1459896368" sldId="257"/>
            <ac:graphicFrameMk id="10" creationId="{A34691C7-4BCD-0478-F36A-EAFD408E5419}"/>
          </ac:graphicFrameMkLst>
        </pc:graphicFrameChg>
        <pc:graphicFrameChg chg="add">
          <ac:chgData name="Alexander Harrison Klein" userId="S::ahklein@syr.edu::a1457f0d-a694-4175-b43c-f1ca518fe30d" providerId="AD" clId="Web-{3607DF92-2DED-44B2-8C35-CC88BA2D1780}" dt="2022-06-09T00:44:24.385" v="836"/>
          <ac:graphicFrameMkLst>
            <pc:docMk/>
            <pc:sldMk cId="1459896368" sldId="257"/>
            <ac:graphicFrameMk id="24" creationId="{65E94927-8248-C8A0-3034-8A078967AC3B}"/>
          </ac:graphicFrameMkLst>
        </pc:graphicFrameChg>
      </pc:sldChg>
      <pc:sldChg chg="addSp delSp modSp mod setBg">
        <pc:chgData name="Alexander Harrison Klein" userId="S::ahklein@syr.edu::a1457f0d-a694-4175-b43c-f1ca518fe30d" providerId="AD" clId="Web-{3607DF92-2DED-44B2-8C35-CC88BA2D1780}" dt="2022-06-09T00:48:28.704" v="880" actId="20577"/>
        <pc:sldMkLst>
          <pc:docMk/>
          <pc:sldMk cId="4108730249" sldId="258"/>
        </pc:sldMkLst>
        <pc:spChg chg="mod">
          <ac:chgData name="Alexander Harrison Klein" userId="S::ahklein@syr.edu::a1457f0d-a694-4175-b43c-f1ca518fe30d" providerId="AD" clId="Web-{3607DF92-2DED-44B2-8C35-CC88BA2D1780}" dt="2022-06-09T00:48:28.704" v="880" actId="20577"/>
          <ac:spMkLst>
            <pc:docMk/>
            <pc:sldMk cId="4108730249" sldId="258"/>
            <ac:spMk id="2" creationId="{1B3B62D7-693F-0A99-E403-CD33D1816917}"/>
          </ac:spMkLst>
        </pc:spChg>
        <pc:spChg chg="mod">
          <ac:chgData name="Alexander Harrison Klein" userId="S::ahklein@syr.edu::a1457f0d-a694-4175-b43c-f1ca518fe30d" providerId="AD" clId="Web-{3607DF92-2DED-44B2-8C35-CC88BA2D1780}" dt="2022-06-09T00:33:35.653" v="409"/>
          <ac:spMkLst>
            <pc:docMk/>
            <pc:sldMk cId="4108730249" sldId="258"/>
            <ac:spMk id="3" creationId="{B9CC7B5D-C47D-7455-B77D-BB6612EC9A80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33:35.653" v="408"/>
          <ac:spMkLst>
            <pc:docMk/>
            <pc:sldMk cId="4108730249" sldId="258"/>
            <ac:spMk id="10" creationId="{385E1BDC-A9B0-4A87-82E3-F3187F69A802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33:35.653" v="408"/>
          <ac:spMkLst>
            <pc:docMk/>
            <pc:sldMk cId="4108730249" sldId="258"/>
            <ac:spMk id="12" creationId="{0990C621-3B8B-4820-8328-D47EF7CE823C}"/>
          </ac:spMkLst>
        </pc:spChg>
        <pc:spChg chg="del">
          <ac:chgData name="Alexander Harrison Klein" userId="S::ahklein@syr.edu::a1457f0d-a694-4175-b43c-f1ca518fe30d" providerId="AD" clId="Web-{3607DF92-2DED-44B2-8C35-CC88BA2D1780}" dt="2022-06-09T00:34:57.373" v="418"/>
          <ac:spMkLst>
            <pc:docMk/>
            <pc:sldMk cId="4108730249" sldId="258"/>
            <ac:spMk id="13" creationId="{6C475769-DEB9-92A4-97D6-21C16FB0E0A2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33:35.653" v="408"/>
          <ac:spMkLst>
            <pc:docMk/>
            <pc:sldMk cId="4108730249" sldId="258"/>
            <ac:spMk id="14" creationId="{C1A2385B-1D2A-4E17-84FA-6CB7F0AAE473}"/>
          </ac:spMkLst>
        </pc:spChg>
        <pc:spChg chg="add mod">
          <ac:chgData name="Alexander Harrison Klein" userId="S::ahklein@syr.edu::a1457f0d-a694-4175-b43c-f1ca518fe30d" providerId="AD" clId="Web-{3607DF92-2DED-44B2-8C35-CC88BA2D1780}" dt="2022-06-09T00:36:03.578" v="461" actId="14100"/>
          <ac:spMkLst>
            <pc:docMk/>
            <pc:sldMk cId="4108730249" sldId="258"/>
            <ac:spMk id="15" creationId="{3302A4E3-0FBC-2D6C-98C0-23F29CBACCDF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33:35.653" v="408"/>
          <ac:spMkLst>
            <pc:docMk/>
            <pc:sldMk cId="4108730249" sldId="258"/>
            <ac:spMk id="16" creationId="{5E791F2F-79DB-4CC0-9FA1-001E3E91E8B7}"/>
          </ac:spMkLst>
        </pc:spChg>
        <pc:spChg chg="add del mod">
          <ac:chgData name="Alexander Harrison Klein" userId="S::ahklein@syr.edu::a1457f0d-a694-4175-b43c-f1ca518fe30d" providerId="AD" clId="Web-{3607DF92-2DED-44B2-8C35-CC88BA2D1780}" dt="2022-06-09T00:48:27.907" v="879"/>
          <ac:spMkLst>
            <pc:docMk/>
            <pc:sldMk cId="4108730249" sldId="258"/>
            <ac:spMk id="17" creationId="{70154A93-3B2E-DF72-ADB4-A062293B4060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33:35.653" v="409"/>
          <ac:spMkLst>
            <pc:docMk/>
            <pc:sldMk cId="4108730249" sldId="258"/>
            <ac:spMk id="18" creationId="{5AAE9118-0436-4488-AC4A-C14DF6A7B6B1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33:35.653" v="409"/>
          <ac:spMkLst>
            <pc:docMk/>
            <pc:sldMk cId="4108730249" sldId="258"/>
            <ac:spMk id="19" creationId="{1B10F861-B8F1-49C7-BD58-EAB20CEE7F93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33:35.653" v="409"/>
          <ac:spMkLst>
            <pc:docMk/>
            <pc:sldMk cId="4108730249" sldId="258"/>
            <ac:spMk id="20" creationId="{61F6E425-22AB-4DA2-8FAC-58ADB58EF6C3}"/>
          </ac:spMkLst>
        </pc:spChg>
        <pc:spChg chg="add del mod">
          <ac:chgData name="Alexander Harrison Klein" userId="S::ahklein@syr.edu::a1457f0d-a694-4175-b43c-f1ca518fe30d" providerId="AD" clId="Web-{3607DF92-2DED-44B2-8C35-CC88BA2D1780}" dt="2022-06-09T00:48:23.470" v="873"/>
          <ac:spMkLst>
            <pc:docMk/>
            <pc:sldMk cId="4108730249" sldId="258"/>
            <ac:spMk id="23" creationId="{3029C625-995B-1755-3DB8-0EBDC6A63FA1}"/>
          </ac:spMkLst>
        </pc:spChg>
        <pc:picChg chg="add del mod">
          <ac:chgData name="Alexander Harrison Klein" userId="S::ahklein@syr.edu::a1457f0d-a694-4175-b43c-f1ca518fe30d" providerId="AD" clId="Web-{3607DF92-2DED-44B2-8C35-CC88BA2D1780}" dt="2022-06-09T00:48:25.688" v="877"/>
          <ac:picMkLst>
            <pc:docMk/>
            <pc:sldMk cId="4108730249" sldId="258"/>
            <ac:picMk id="4" creationId="{C4E0CF7D-546C-D275-8993-2DF7F1CDD26C}"/>
          </ac:picMkLst>
        </pc:picChg>
        <pc:picChg chg="add del mod">
          <ac:chgData name="Alexander Harrison Klein" userId="S::ahklein@syr.edu::a1457f0d-a694-4175-b43c-f1ca518fe30d" providerId="AD" clId="Web-{3607DF92-2DED-44B2-8C35-CC88BA2D1780}" dt="2022-06-09T00:48:24.860" v="876"/>
          <ac:picMkLst>
            <pc:docMk/>
            <pc:sldMk cId="4108730249" sldId="258"/>
            <ac:picMk id="5" creationId="{320DDF78-35AC-93CE-DD71-F373506B3D08}"/>
          </ac:picMkLst>
        </pc:picChg>
        <pc:picChg chg="add del mod">
          <ac:chgData name="Alexander Harrison Klein" userId="S::ahklein@syr.edu::a1457f0d-a694-4175-b43c-f1ca518fe30d" providerId="AD" clId="Web-{3607DF92-2DED-44B2-8C35-CC88BA2D1780}" dt="2022-06-09T00:48:24.407" v="875"/>
          <ac:picMkLst>
            <pc:docMk/>
            <pc:sldMk cId="4108730249" sldId="258"/>
            <ac:picMk id="8" creationId="{A624A684-416B-0482-F709-BAA797EE6464}"/>
          </ac:picMkLst>
        </pc:picChg>
        <pc:picChg chg="add del mod">
          <ac:chgData name="Alexander Harrison Klein" userId="S::ahklein@syr.edu::a1457f0d-a694-4175-b43c-f1ca518fe30d" providerId="AD" clId="Web-{3607DF92-2DED-44B2-8C35-CC88BA2D1780}" dt="2022-06-09T00:48:23.704" v="874"/>
          <ac:picMkLst>
            <pc:docMk/>
            <pc:sldMk cId="4108730249" sldId="258"/>
            <ac:picMk id="9" creationId="{561F8D1D-372E-D2A7-F72E-BB26E4C35568}"/>
          </ac:picMkLst>
        </pc:picChg>
        <pc:picChg chg="add del mod ord">
          <ac:chgData name="Alexander Harrison Klein" userId="S::ahklein@syr.edu::a1457f0d-a694-4175-b43c-f1ca518fe30d" providerId="AD" clId="Web-{3607DF92-2DED-44B2-8C35-CC88BA2D1780}" dt="2022-06-09T00:48:23.470" v="873"/>
          <ac:picMkLst>
            <pc:docMk/>
            <pc:sldMk cId="4108730249" sldId="258"/>
            <ac:picMk id="11" creationId="{47C08C20-E087-4259-BB10-D4F272441504}"/>
          </ac:picMkLst>
        </pc:picChg>
        <pc:picChg chg="add del mod">
          <ac:chgData name="Alexander Harrison Klein" userId="S::ahklein@syr.edu::a1457f0d-a694-4175-b43c-f1ca518fe30d" providerId="AD" clId="Web-{3607DF92-2DED-44B2-8C35-CC88BA2D1780}" dt="2022-06-09T00:48:22.110" v="871"/>
          <ac:picMkLst>
            <pc:docMk/>
            <pc:sldMk cId="4108730249" sldId="258"/>
            <ac:picMk id="25" creationId="{B1D43C9B-30B7-51B1-742B-A1C4375398FD}"/>
          </ac:picMkLst>
        </pc:picChg>
      </pc:sldChg>
      <pc:sldChg chg="addSp modSp del">
        <pc:chgData name="Alexander Harrison Klein" userId="S::ahklein@syr.edu::a1457f0d-a694-4175-b43c-f1ca518fe30d" providerId="AD" clId="Web-{3607DF92-2DED-44B2-8C35-CC88BA2D1780}" dt="2022-06-09T00:51:05.754" v="912"/>
        <pc:sldMkLst>
          <pc:docMk/>
          <pc:sldMk cId="2273142894" sldId="259"/>
        </pc:sldMkLst>
        <pc:spChg chg="mod">
          <ac:chgData name="Alexander Harrison Klein" userId="S::ahklein@syr.edu::a1457f0d-a694-4175-b43c-f1ca518fe30d" providerId="AD" clId="Web-{3607DF92-2DED-44B2-8C35-CC88BA2D1780}" dt="2022-06-09T00:29:44.242" v="347" actId="20577"/>
          <ac:spMkLst>
            <pc:docMk/>
            <pc:sldMk cId="2273142894" sldId="259"/>
            <ac:spMk id="2" creationId="{5D66C5B9-356A-E196-607A-C68BB06D1C05}"/>
          </ac:spMkLst>
        </pc:spChg>
        <pc:spChg chg="mod">
          <ac:chgData name="Alexander Harrison Klein" userId="S::ahklein@syr.edu::a1457f0d-a694-4175-b43c-f1ca518fe30d" providerId="AD" clId="Web-{3607DF92-2DED-44B2-8C35-CC88BA2D1780}" dt="2022-06-09T00:31:29.713" v="392" actId="20577"/>
          <ac:spMkLst>
            <pc:docMk/>
            <pc:sldMk cId="2273142894" sldId="259"/>
            <ac:spMk id="3" creationId="{8078B3A4-5476-CE1D-4724-52BC9F1012FF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36:13.109" v="462"/>
          <ac:spMkLst>
            <pc:docMk/>
            <pc:sldMk cId="2273142894" sldId="259"/>
            <ac:spMk id="5" creationId="{294DE2C5-53A8-3155-3970-D809F83C33D0}"/>
          </ac:spMkLst>
        </pc:spChg>
        <pc:picChg chg="add mod">
          <ac:chgData name="Alexander Harrison Klein" userId="S::ahklein@syr.edu::a1457f0d-a694-4175-b43c-f1ca518fe30d" providerId="AD" clId="Web-{3607DF92-2DED-44B2-8C35-CC88BA2D1780}" dt="2022-06-09T00:36:49.438" v="466" actId="1076"/>
          <ac:picMkLst>
            <pc:docMk/>
            <pc:sldMk cId="2273142894" sldId="259"/>
            <ac:picMk id="6" creationId="{39C485D1-8922-0B6B-0243-3353BB710B7C}"/>
          </ac:picMkLst>
        </pc:picChg>
        <pc:picChg chg="add mod">
          <ac:chgData name="Alexander Harrison Klein" userId="S::ahklein@syr.edu::a1457f0d-a694-4175-b43c-f1ca518fe30d" providerId="AD" clId="Web-{3607DF92-2DED-44B2-8C35-CC88BA2D1780}" dt="2022-06-09T00:46:17.716" v="849" actId="1076"/>
          <ac:picMkLst>
            <pc:docMk/>
            <pc:sldMk cId="2273142894" sldId="259"/>
            <ac:picMk id="7" creationId="{E15E9DA1-DE2E-0228-1E37-E4853BD5CEE2}"/>
          </ac:picMkLst>
        </pc:picChg>
        <pc:picChg chg="add mod">
          <ac:chgData name="Alexander Harrison Klein" userId="S::ahklein@syr.edu::a1457f0d-a694-4175-b43c-f1ca518fe30d" providerId="AD" clId="Web-{3607DF92-2DED-44B2-8C35-CC88BA2D1780}" dt="2022-06-09T00:37:22.345" v="469"/>
          <ac:picMkLst>
            <pc:docMk/>
            <pc:sldMk cId="2273142894" sldId="259"/>
            <ac:picMk id="8" creationId="{F77972E8-3184-0A4A-6FE0-E61D76A6012F}"/>
          </ac:picMkLst>
        </pc:picChg>
        <pc:picChg chg="add mod">
          <ac:chgData name="Alexander Harrison Klein" userId="S::ahklein@syr.edu::a1457f0d-a694-4175-b43c-f1ca518fe30d" providerId="AD" clId="Web-{3607DF92-2DED-44B2-8C35-CC88BA2D1780}" dt="2022-06-09T00:37:40.830" v="471" actId="1076"/>
          <ac:picMkLst>
            <pc:docMk/>
            <pc:sldMk cId="2273142894" sldId="259"/>
            <ac:picMk id="9" creationId="{2D915DBE-1BD5-3B95-AE27-2294EC576983}"/>
          </ac:picMkLst>
        </pc:picChg>
      </pc:sldChg>
      <pc:sldChg chg="addSp delSp modSp mod setBg">
        <pc:chgData name="Alexander Harrison Klein" userId="S::ahklein@syr.edu::a1457f0d-a694-4175-b43c-f1ca518fe30d" providerId="AD" clId="Web-{3607DF92-2DED-44B2-8C35-CC88BA2D1780}" dt="2022-06-09T00:44:50.745" v="839"/>
        <pc:sldMkLst>
          <pc:docMk/>
          <pc:sldMk cId="284883717" sldId="260"/>
        </pc:sldMkLst>
        <pc:spChg chg="mod">
          <ac:chgData name="Alexander Harrison Klein" userId="S::ahklein@syr.edu::a1457f0d-a694-4175-b43c-f1ca518fe30d" providerId="AD" clId="Web-{3607DF92-2DED-44B2-8C35-CC88BA2D1780}" dt="2022-06-09T00:44:50.745" v="839"/>
          <ac:spMkLst>
            <pc:docMk/>
            <pc:sldMk cId="284883717" sldId="260"/>
            <ac:spMk id="2" creationId="{59BCC83E-1EF0-0EE2-31C5-74DE8AFFB2DE}"/>
          </ac:spMkLst>
        </pc:spChg>
        <pc:spChg chg="add del mod">
          <ac:chgData name="Alexander Harrison Klein" userId="S::ahklein@syr.edu::a1457f0d-a694-4175-b43c-f1ca518fe30d" providerId="AD" clId="Web-{3607DF92-2DED-44B2-8C35-CC88BA2D1780}" dt="2022-06-09T00:44:50.745" v="839"/>
          <ac:spMkLst>
            <pc:docMk/>
            <pc:sldMk cId="284883717" sldId="260"/>
            <ac:spMk id="3" creationId="{5BF26F87-AE47-BEA3-2ABC-BBF03C66E278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44:50.745" v="839"/>
          <ac:spMkLst>
            <pc:docMk/>
            <pc:sldMk cId="284883717" sldId="260"/>
            <ac:spMk id="8" creationId="{46D6306C-ED4F-4AAE-B4A5-EEA6AFAD726E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4:50.745" v="838"/>
          <ac:spMkLst>
            <pc:docMk/>
            <pc:sldMk cId="284883717" sldId="260"/>
            <ac:spMk id="9" creationId="{0C541B88-1AE9-40C3-AFD5-967787C1979F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44:50.745" v="839"/>
          <ac:spMkLst>
            <pc:docMk/>
            <pc:sldMk cId="284883717" sldId="260"/>
            <ac:spMk id="10" creationId="{0EC5361D-F897-4856-B945-0455A365EB24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4:50.745" v="838"/>
          <ac:spMkLst>
            <pc:docMk/>
            <pc:sldMk cId="284883717" sldId="260"/>
            <ac:spMk id="11" creationId="{E5F17139-31EE-46AC-B04F-DBBD852DD6CB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44:50.745" v="839"/>
          <ac:spMkLst>
            <pc:docMk/>
            <pc:sldMk cId="284883717" sldId="260"/>
            <ac:spMk id="12" creationId="{4508C0C5-2268-42B5-B3C8-4D0899E05F8C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44:50.745" v="839"/>
          <ac:spMkLst>
            <pc:docMk/>
            <pc:sldMk cId="284883717" sldId="260"/>
            <ac:spMk id="14" creationId="{141ACBDB-38F8-4B34-8183-BD95B4E55A62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44:50.745" v="839"/>
          <ac:spMkLst>
            <pc:docMk/>
            <pc:sldMk cId="284883717" sldId="260"/>
            <ac:spMk id="16" creationId="{DE00DB52-3455-4E2F-867B-A6D0516E175B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4:50.745" v="838"/>
          <ac:spMkLst>
            <pc:docMk/>
            <pc:sldMk cId="284883717" sldId="260"/>
            <ac:spMk id="17" creationId="{89D16701-DA76-4F72-BB63-E2C3FFBDFE0F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44:50.745" v="839"/>
          <ac:spMkLst>
            <pc:docMk/>
            <pc:sldMk cId="284883717" sldId="260"/>
            <ac:spMk id="18" creationId="{9E914C83-E0D8-4953-92D5-169D28CB43AE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4:50.745" v="838"/>
          <ac:spMkLst>
            <pc:docMk/>
            <pc:sldMk cId="284883717" sldId="260"/>
            <ac:spMk id="19" creationId="{1CC28BE1-9DC6-43FE-9582-39F091098D77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44:50.745" v="839"/>
          <ac:spMkLst>
            <pc:docMk/>
            <pc:sldMk cId="284883717" sldId="260"/>
            <ac:spMk id="20" creationId="{3512E083-F550-46AF-8490-767ECFD00CB7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44:50.745" v="839"/>
          <ac:spMkLst>
            <pc:docMk/>
            <pc:sldMk cId="284883717" sldId="260"/>
            <ac:spMk id="36" creationId="{5BF26F87-AE47-BEA3-2ABC-BBF03C66E278}"/>
          </ac:spMkLst>
        </pc:spChg>
        <pc:grpChg chg="add del">
          <ac:chgData name="Alexander Harrison Klein" userId="S::ahklein@syr.edu::a1457f0d-a694-4175-b43c-f1ca518fe30d" providerId="AD" clId="Web-{3607DF92-2DED-44B2-8C35-CC88BA2D1780}" dt="2022-06-09T00:44:50.745" v="838"/>
          <ac:grpSpMkLst>
            <pc:docMk/>
            <pc:sldMk cId="284883717" sldId="260"/>
            <ac:grpSpMk id="13" creationId="{7CF625D3-71A3-4F30-A096-8EF334E959D0}"/>
          </ac:grpSpMkLst>
        </pc:grpChg>
        <pc:grpChg chg="add del">
          <ac:chgData name="Alexander Harrison Klein" userId="S::ahklein@syr.edu::a1457f0d-a694-4175-b43c-f1ca518fe30d" providerId="AD" clId="Web-{3607DF92-2DED-44B2-8C35-CC88BA2D1780}" dt="2022-06-09T00:44:50.745" v="838"/>
          <ac:grpSpMkLst>
            <pc:docMk/>
            <pc:sldMk cId="284883717" sldId="260"/>
            <ac:grpSpMk id="21" creationId="{AF9AF3F3-CE0C-4125-BDD7-346487FA0B40}"/>
          </ac:grpSpMkLst>
        </pc:grpChg>
        <pc:graphicFrameChg chg="add del">
          <ac:chgData name="Alexander Harrison Klein" userId="S::ahklein@syr.edu::a1457f0d-a694-4175-b43c-f1ca518fe30d" providerId="AD" clId="Web-{3607DF92-2DED-44B2-8C35-CC88BA2D1780}" dt="2022-06-09T00:44:50.745" v="838"/>
          <ac:graphicFrameMkLst>
            <pc:docMk/>
            <pc:sldMk cId="284883717" sldId="260"/>
            <ac:graphicFrameMk id="5" creationId="{2D433577-0798-7017-8BFD-71443CFC1F18}"/>
          </ac:graphicFrameMkLst>
        </pc:graphicFrameChg>
      </pc:sldChg>
      <pc:sldChg chg="addSp delSp modSp mod setBg">
        <pc:chgData name="Alexander Harrison Klein" userId="S::ahklein@syr.edu::a1457f0d-a694-4175-b43c-f1ca518fe30d" providerId="AD" clId="Web-{3607DF92-2DED-44B2-8C35-CC88BA2D1780}" dt="2022-06-09T00:45:34.512" v="848"/>
        <pc:sldMkLst>
          <pc:docMk/>
          <pc:sldMk cId="1168714606" sldId="261"/>
        </pc:sldMkLst>
        <pc:spChg chg="mod">
          <ac:chgData name="Alexander Harrison Klein" userId="S::ahklein@syr.edu::a1457f0d-a694-4175-b43c-f1ca518fe30d" providerId="AD" clId="Web-{3607DF92-2DED-44B2-8C35-CC88BA2D1780}" dt="2022-06-09T00:45:34.512" v="848"/>
          <ac:spMkLst>
            <pc:docMk/>
            <pc:sldMk cId="1168714606" sldId="261"/>
            <ac:spMk id="2" creationId="{D32D7629-F362-4041-2F2F-5BE200A5145E}"/>
          </ac:spMkLst>
        </pc:spChg>
        <pc:spChg chg="add del mod">
          <ac:chgData name="Alexander Harrison Klein" userId="S::ahklein@syr.edu::a1457f0d-a694-4175-b43c-f1ca518fe30d" providerId="AD" clId="Web-{3607DF92-2DED-44B2-8C35-CC88BA2D1780}" dt="2022-06-09T00:45:34.512" v="848"/>
          <ac:spMkLst>
            <pc:docMk/>
            <pc:sldMk cId="1168714606" sldId="261"/>
            <ac:spMk id="3" creationId="{371DE68F-F66E-C91E-286E-88577A1E566F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45:34.512" v="848"/>
          <ac:spMkLst>
            <pc:docMk/>
            <pc:sldMk cId="1168714606" sldId="261"/>
            <ac:spMk id="8" creationId="{12FB12AE-71D1-47FD-9AC3-EE2C07424534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5:23.887" v="841"/>
          <ac:spMkLst>
            <pc:docMk/>
            <pc:sldMk cId="1168714606" sldId="261"/>
            <ac:spMk id="9" creationId="{2B566528-1B12-4246-9431-5C2D7D081168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45:34.512" v="848"/>
          <ac:spMkLst>
            <pc:docMk/>
            <pc:sldMk cId="1168714606" sldId="261"/>
            <ac:spMk id="10" creationId="{64853C7E-3CBA-4464-865F-6044D94B1BE9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5:23.887" v="841"/>
          <ac:spMkLst>
            <pc:docMk/>
            <pc:sldMk cId="1168714606" sldId="261"/>
            <ac:spMk id="11" creationId="{2E80C965-DB6D-4F81-9E9E-B027384D0BD6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45:34.512" v="848"/>
          <ac:spMkLst>
            <pc:docMk/>
            <pc:sldMk cId="1168714606" sldId="261"/>
            <ac:spMk id="12" creationId="{55EFEC59-B929-4851-9DEF-9106F27979A9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5:23.887" v="841"/>
          <ac:spMkLst>
            <pc:docMk/>
            <pc:sldMk cId="1168714606" sldId="261"/>
            <ac:spMk id="13" creationId="{A580F890-B085-4E95-96AA-55AEBEC5CE6E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45:34.512" v="848"/>
          <ac:spMkLst>
            <pc:docMk/>
            <pc:sldMk cId="1168714606" sldId="261"/>
            <ac:spMk id="14" creationId="{6C132392-D5FF-4588-8FA1-5BAD77BF6464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5:23.887" v="841"/>
          <ac:spMkLst>
            <pc:docMk/>
            <pc:sldMk cId="1168714606" sldId="261"/>
            <ac:spMk id="15" creationId="{D3F51FEB-38FB-4F6C-9F7B-2F2AFAB65463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45:34.512" v="848"/>
          <ac:spMkLst>
            <pc:docMk/>
            <pc:sldMk cId="1168714606" sldId="261"/>
            <ac:spMk id="16" creationId="{C7EAC045-695C-4E73-9B7C-AFD6FB22DA20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5:23.887" v="841"/>
          <ac:spMkLst>
            <pc:docMk/>
            <pc:sldMk cId="1168714606" sldId="261"/>
            <ac:spMk id="17" creationId="{1E547BA6-BAE0-43BB-A7CA-60F69CE252F0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45:34.512" v="848"/>
          <ac:spMkLst>
            <pc:docMk/>
            <pc:sldMk cId="1168714606" sldId="261"/>
            <ac:spMk id="18" creationId="{404A7A3A-BEAE-4BC6-A163-5D0E5F8C4669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5:25.715" v="843"/>
          <ac:spMkLst>
            <pc:docMk/>
            <pc:sldMk cId="1168714606" sldId="261"/>
            <ac:spMk id="19" creationId="{2B566528-1B12-4246-9431-5C2D7D081168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5:25.715" v="843"/>
          <ac:spMkLst>
            <pc:docMk/>
            <pc:sldMk cId="1168714606" sldId="261"/>
            <ac:spMk id="20" creationId="{2E80C965-DB6D-4F81-9E9E-B027384D0BD6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5:25.715" v="843"/>
          <ac:spMkLst>
            <pc:docMk/>
            <pc:sldMk cId="1168714606" sldId="261"/>
            <ac:spMk id="21" creationId="{A580F890-B085-4E95-96AA-55AEBEC5CE6E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5:25.715" v="843"/>
          <ac:spMkLst>
            <pc:docMk/>
            <pc:sldMk cId="1168714606" sldId="261"/>
            <ac:spMk id="22" creationId="{D3F51FEB-38FB-4F6C-9F7B-2F2AFAB65463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5:25.715" v="843"/>
          <ac:spMkLst>
            <pc:docMk/>
            <pc:sldMk cId="1168714606" sldId="261"/>
            <ac:spMk id="23" creationId="{1E547BA6-BAE0-43BB-A7CA-60F69CE252F0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5:29.793" v="845"/>
          <ac:spMkLst>
            <pc:docMk/>
            <pc:sldMk cId="1168714606" sldId="261"/>
            <ac:spMk id="26" creationId="{2B566528-1B12-4246-9431-5C2D7D081168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5:29.793" v="845"/>
          <ac:spMkLst>
            <pc:docMk/>
            <pc:sldMk cId="1168714606" sldId="261"/>
            <ac:spMk id="27" creationId="{2E80C965-DB6D-4F81-9E9E-B027384D0BD6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5:29.793" v="845"/>
          <ac:spMkLst>
            <pc:docMk/>
            <pc:sldMk cId="1168714606" sldId="261"/>
            <ac:spMk id="28" creationId="{A580F890-B085-4E95-96AA-55AEBEC5CE6E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5:29.793" v="845"/>
          <ac:spMkLst>
            <pc:docMk/>
            <pc:sldMk cId="1168714606" sldId="261"/>
            <ac:spMk id="29" creationId="{D3F51FEB-38FB-4F6C-9F7B-2F2AFAB65463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5:29.793" v="845"/>
          <ac:spMkLst>
            <pc:docMk/>
            <pc:sldMk cId="1168714606" sldId="261"/>
            <ac:spMk id="30" creationId="{1E547BA6-BAE0-43BB-A7CA-60F69CE252F0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5:34.512" v="847"/>
          <ac:spMkLst>
            <pc:docMk/>
            <pc:sldMk cId="1168714606" sldId="261"/>
            <ac:spMk id="33" creationId="{2B566528-1B12-4246-9431-5C2D7D081168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5:34.512" v="847"/>
          <ac:spMkLst>
            <pc:docMk/>
            <pc:sldMk cId="1168714606" sldId="261"/>
            <ac:spMk id="34" creationId="{2E80C965-DB6D-4F81-9E9E-B027384D0BD6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5:34.512" v="847"/>
          <ac:spMkLst>
            <pc:docMk/>
            <pc:sldMk cId="1168714606" sldId="261"/>
            <ac:spMk id="35" creationId="{A580F890-B085-4E95-96AA-55AEBEC5CE6E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5:34.512" v="847"/>
          <ac:spMkLst>
            <pc:docMk/>
            <pc:sldMk cId="1168714606" sldId="261"/>
            <ac:spMk id="36" creationId="{D3F51FEB-38FB-4F6C-9F7B-2F2AFAB65463}"/>
          </ac:spMkLst>
        </pc:spChg>
        <pc:spChg chg="add del">
          <ac:chgData name="Alexander Harrison Klein" userId="S::ahklein@syr.edu::a1457f0d-a694-4175-b43c-f1ca518fe30d" providerId="AD" clId="Web-{3607DF92-2DED-44B2-8C35-CC88BA2D1780}" dt="2022-06-09T00:45:34.512" v="847"/>
          <ac:spMkLst>
            <pc:docMk/>
            <pc:sldMk cId="1168714606" sldId="261"/>
            <ac:spMk id="37" creationId="{1E547BA6-BAE0-43BB-A7CA-60F69CE252F0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45:34.512" v="848"/>
          <ac:spMkLst>
            <pc:docMk/>
            <pc:sldMk cId="1168714606" sldId="261"/>
            <ac:spMk id="40" creationId="{12ED3B7D-405D-4DFA-8608-B6DE7467183E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45:34.512" v="848"/>
          <ac:spMkLst>
            <pc:docMk/>
            <pc:sldMk cId="1168714606" sldId="261"/>
            <ac:spMk id="41" creationId="{371DE68F-F66E-C91E-286E-88577A1E566F}"/>
          </ac:spMkLst>
        </pc:spChg>
        <pc:graphicFrameChg chg="add del">
          <ac:chgData name="Alexander Harrison Klein" userId="S::ahklein@syr.edu::a1457f0d-a694-4175-b43c-f1ca518fe30d" providerId="AD" clId="Web-{3607DF92-2DED-44B2-8C35-CC88BA2D1780}" dt="2022-06-09T00:45:23.887" v="841"/>
          <ac:graphicFrameMkLst>
            <pc:docMk/>
            <pc:sldMk cId="1168714606" sldId="261"/>
            <ac:graphicFrameMk id="5" creationId="{C30D86AD-D590-2BC0-973B-F5A8CBA3590D}"/>
          </ac:graphicFrameMkLst>
        </pc:graphicFrameChg>
        <pc:graphicFrameChg chg="add del">
          <ac:chgData name="Alexander Harrison Klein" userId="S::ahklein@syr.edu::a1457f0d-a694-4175-b43c-f1ca518fe30d" providerId="AD" clId="Web-{3607DF92-2DED-44B2-8C35-CC88BA2D1780}" dt="2022-06-09T00:45:25.715" v="843"/>
          <ac:graphicFrameMkLst>
            <pc:docMk/>
            <pc:sldMk cId="1168714606" sldId="261"/>
            <ac:graphicFrameMk id="24" creationId="{3A602709-A3E6-23E8-089E-760AE68EB18A}"/>
          </ac:graphicFrameMkLst>
        </pc:graphicFrameChg>
        <pc:graphicFrameChg chg="add del">
          <ac:chgData name="Alexander Harrison Klein" userId="S::ahklein@syr.edu::a1457f0d-a694-4175-b43c-f1ca518fe30d" providerId="AD" clId="Web-{3607DF92-2DED-44B2-8C35-CC88BA2D1780}" dt="2022-06-09T00:45:29.793" v="845"/>
          <ac:graphicFrameMkLst>
            <pc:docMk/>
            <pc:sldMk cId="1168714606" sldId="261"/>
            <ac:graphicFrameMk id="31" creationId="{10634A33-57F8-9EE6-E47E-E2B46A9167A3}"/>
          </ac:graphicFrameMkLst>
        </pc:graphicFrameChg>
        <pc:graphicFrameChg chg="add del">
          <ac:chgData name="Alexander Harrison Klein" userId="S::ahklein@syr.edu::a1457f0d-a694-4175-b43c-f1ca518fe30d" providerId="AD" clId="Web-{3607DF92-2DED-44B2-8C35-CC88BA2D1780}" dt="2022-06-09T00:45:34.512" v="847"/>
          <ac:graphicFrameMkLst>
            <pc:docMk/>
            <pc:sldMk cId="1168714606" sldId="261"/>
            <ac:graphicFrameMk id="38" creationId="{8CCF914B-D370-471E-EF20-A107859CE711}"/>
          </ac:graphicFrameMkLst>
        </pc:graphicFrameChg>
      </pc:sldChg>
      <pc:sldChg chg="addSp modSp new del">
        <pc:chgData name="Alexander Harrison Klein" userId="S::ahklein@syr.edu::a1457f0d-a694-4175-b43c-f1ca518fe30d" providerId="AD" clId="Web-{3607DF92-2DED-44B2-8C35-CC88BA2D1780}" dt="2022-06-09T00:54:20.274" v="971"/>
        <pc:sldMkLst>
          <pc:docMk/>
          <pc:sldMk cId="825212658" sldId="262"/>
        </pc:sldMkLst>
        <pc:spChg chg="mod">
          <ac:chgData name="Alexander Harrison Klein" userId="S::ahklein@syr.edu::a1457f0d-a694-4175-b43c-f1ca518fe30d" providerId="AD" clId="Web-{3607DF92-2DED-44B2-8C35-CC88BA2D1780}" dt="2022-06-09T00:30:59.915" v="380" actId="20577"/>
          <ac:spMkLst>
            <pc:docMk/>
            <pc:sldMk cId="825212658" sldId="262"/>
            <ac:spMk id="2" creationId="{B3917D8E-3B19-1CE0-10F1-96439BC470F0}"/>
          </ac:spMkLst>
        </pc:spChg>
        <pc:spChg chg="mod">
          <ac:chgData name="Alexander Harrison Klein" userId="S::ahklein@syr.edu::a1457f0d-a694-4175-b43c-f1ca518fe30d" providerId="AD" clId="Web-{3607DF92-2DED-44B2-8C35-CC88BA2D1780}" dt="2022-06-09T00:31:34.275" v="396" actId="20577"/>
          <ac:spMkLst>
            <pc:docMk/>
            <pc:sldMk cId="825212658" sldId="262"/>
            <ac:spMk id="3" creationId="{C2DD1F68-5C8C-D0A3-ECF4-67B687271E63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36:19.594" v="464"/>
          <ac:spMkLst>
            <pc:docMk/>
            <pc:sldMk cId="825212658" sldId="262"/>
            <ac:spMk id="5" creationId="{8C950996-66F3-1839-5DC6-6BEBDC643E74}"/>
          </ac:spMkLst>
        </pc:spChg>
        <pc:picChg chg="add mod">
          <ac:chgData name="Alexander Harrison Klein" userId="S::ahklein@syr.edu::a1457f0d-a694-4175-b43c-f1ca518fe30d" providerId="AD" clId="Web-{3607DF92-2DED-44B2-8C35-CC88BA2D1780}" dt="2022-06-09T00:39:37.239" v="482" actId="1076"/>
          <ac:picMkLst>
            <pc:docMk/>
            <pc:sldMk cId="825212658" sldId="262"/>
            <ac:picMk id="6" creationId="{A1326C27-052E-A329-D957-87AB5E5BE16C}"/>
          </ac:picMkLst>
        </pc:picChg>
        <pc:picChg chg="add mod">
          <ac:chgData name="Alexander Harrison Klein" userId="S::ahklein@syr.edu::a1457f0d-a694-4175-b43c-f1ca518fe30d" providerId="AD" clId="Web-{3607DF92-2DED-44B2-8C35-CC88BA2D1780}" dt="2022-06-09T00:39:53.364" v="484" actId="1076"/>
          <ac:picMkLst>
            <pc:docMk/>
            <pc:sldMk cId="825212658" sldId="262"/>
            <ac:picMk id="7" creationId="{2E4633AE-57B2-6E4D-6EFB-7C79BCA62D98}"/>
          </ac:picMkLst>
        </pc:picChg>
        <pc:picChg chg="add mod">
          <ac:chgData name="Alexander Harrison Klein" userId="S::ahklein@syr.edu::a1457f0d-a694-4175-b43c-f1ca518fe30d" providerId="AD" clId="Web-{3607DF92-2DED-44B2-8C35-CC88BA2D1780}" dt="2022-06-09T00:40:10.442" v="486" actId="1076"/>
          <ac:picMkLst>
            <pc:docMk/>
            <pc:sldMk cId="825212658" sldId="262"/>
            <ac:picMk id="8" creationId="{AD538D36-FBC7-1A3D-182A-DFD80D44D2C2}"/>
          </ac:picMkLst>
        </pc:picChg>
        <pc:picChg chg="add mod">
          <ac:chgData name="Alexander Harrison Klein" userId="S::ahklein@syr.edu::a1457f0d-a694-4175-b43c-f1ca518fe30d" providerId="AD" clId="Web-{3607DF92-2DED-44B2-8C35-CC88BA2D1780}" dt="2022-06-09T00:40:25.146" v="487"/>
          <ac:picMkLst>
            <pc:docMk/>
            <pc:sldMk cId="825212658" sldId="262"/>
            <ac:picMk id="9" creationId="{A54F7075-529D-192D-8D9E-053EE9B71EA3}"/>
          </ac:picMkLst>
        </pc:picChg>
        <pc:picChg chg="add mod">
          <ac:chgData name="Alexander Harrison Klein" userId="S::ahklein@syr.edu::a1457f0d-a694-4175-b43c-f1ca518fe30d" providerId="AD" clId="Web-{3607DF92-2DED-44B2-8C35-CC88BA2D1780}" dt="2022-06-09T00:40:42.396" v="489" actId="1076"/>
          <ac:picMkLst>
            <pc:docMk/>
            <pc:sldMk cId="825212658" sldId="262"/>
            <ac:picMk id="10" creationId="{0EC38A6E-E133-5082-DF8F-75278DBF763A}"/>
          </ac:picMkLst>
        </pc:picChg>
      </pc:sldChg>
      <pc:sldChg chg="modSp new">
        <pc:chgData name="Alexander Harrison Klein" userId="S::ahklein@syr.edu::a1457f0d-a694-4175-b43c-f1ca518fe30d" providerId="AD" clId="Web-{3607DF92-2DED-44B2-8C35-CC88BA2D1780}" dt="2022-06-09T00:43:25.509" v="818" actId="20577"/>
        <pc:sldMkLst>
          <pc:docMk/>
          <pc:sldMk cId="1584864292" sldId="263"/>
        </pc:sldMkLst>
        <pc:spChg chg="mod">
          <ac:chgData name="Alexander Harrison Klein" userId="S::ahklein@syr.edu::a1457f0d-a694-4175-b43c-f1ca518fe30d" providerId="AD" clId="Web-{3607DF92-2DED-44B2-8C35-CC88BA2D1780}" dt="2022-06-09T00:31:07.243" v="383" actId="20577"/>
          <ac:spMkLst>
            <pc:docMk/>
            <pc:sldMk cId="1584864292" sldId="263"/>
            <ac:spMk id="2" creationId="{9A6765CD-7597-DC5C-9B17-391003782CB9}"/>
          </ac:spMkLst>
        </pc:spChg>
        <pc:spChg chg="mod">
          <ac:chgData name="Alexander Harrison Klein" userId="S::ahklein@syr.edu::a1457f0d-a694-4175-b43c-f1ca518fe30d" providerId="AD" clId="Web-{3607DF92-2DED-44B2-8C35-CC88BA2D1780}" dt="2022-06-09T00:43:25.509" v="818" actId="20577"/>
          <ac:spMkLst>
            <pc:docMk/>
            <pc:sldMk cId="1584864292" sldId="263"/>
            <ac:spMk id="3" creationId="{B0A6F0AB-EDEF-A310-B965-6B805EDAC04B}"/>
          </ac:spMkLst>
        </pc:spChg>
      </pc:sldChg>
      <pc:sldChg chg="addSp modSp new del ord">
        <pc:chgData name="Alexander Harrison Klein" userId="S::ahklein@syr.edu::a1457f0d-a694-4175-b43c-f1ca518fe30d" providerId="AD" clId="Web-{3607DF92-2DED-44B2-8C35-CC88BA2D1780}" dt="2022-06-09T00:52:44.678" v="931"/>
        <pc:sldMkLst>
          <pc:docMk/>
          <pc:sldMk cId="3359064724" sldId="264"/>
        </pc:sldMkLst>
        <pc:spChg chg="mod">
          <ac:chgData name="Alexander Harrison Klein" userId="S::ahklein@syr.edu::a1457f0d-a694-4175-b43c-f1ca518fe30d" providerId="AD" clId="Web-{3607DF92-2DED-44B2-8C35-CC88BA2D1780}" dt="2022-06-09T00:30:10.133" v="367" actId="20577"/>
          <ac:spMkLst>
            <pc:docMk/>
            <pc:sldMk cId="3359064724" sldId="264"/>
            <ac:spMk id="2" creationId="{47259B9A-D42E-45B8-B146-0B299CF15709}"/>
          </ac:spMkLst>
        </pc:spChg>
        <pc:spChg chg="mod">
          <ac:chgData name="Alexander Harrison Klein" userId="S::ahklein@syr.edu::a1457f0d-a694-4175-b43c-f1ca518fe30d" providerId="AD" clId="Web-{3607DF92-2DED-44B2-8C35-CC88BA2D1780}" dt="2022-06-09T00:31:32.056" v="394" actId="20577"/>
          <ac:spMkLst>
            <pc:docMk/>
            <pc:sldMk cId="3359064724" sldId="264"/>
            <ac:spMk id="3" creationId="{7481B13D-34B9-1873-254A-D2171B4756DB}"/>
          </ac:spMkLst>
        </pc:spChg>
        <pc:spChg chg="add">
          <ac:chgData name="Alexander Harrison Klein" userId="S::ahklein@syr.edu::a1457f0d-a694-4175-b43c-f1ca518fe30d" providerId="AD" clId="Web-{3607DF92-2DED-44B2-8C35-CC88BA2D1780}" dt="2022-06-09T00:36:15.984" v="463"/>
          <ac:spMkLst>
            <pc:docMk/>
            <pc:sldMk cId="3359064724" sldId="264"/>
            <ac:spMk id="5" creationId="{C917955C-95BC-3CF7-A959-4CACFD4EF5B4}"/>
          </ac:spMkLst>
        </pc:spChg>
        <pc:picChg chg="add mod">
          <ac:chgData name="Alexander Harrison Klein" userId="S::ahklein@syr.edu::a1457f0d-a694-4175-b43c-f1ca518fe30d" providerId="AD" clId="Web-{3607DF92-2DED-44B2-8C35-CC88BA2D1780}" dt="2022-06-09T00:38:06.112" v="473" actId="1076"/>
          <ac:picMkLst>
            <pc:docMk/>
            <pc:sldMk cId="3359064724" sldId="264"/>
            <ac:picMk id="6" creationId="{67B03779-AB0B-E118-61F3-9A281A90D35F}"/>
          </ac:picMkLst>
        </pc:picChg>
        <pc:picChg chg="add mod">
          <ac:chgData name="Alexander Harrison Klein" userId="S::ahklein@syr.edu::a1457f0d-a694-4175-b43c-f1ca518fe30d" providerId="AD" clId="Web-{3607DF92-2DED-44B2-8C35-CC88BA2D1780}" dt="2022-06-09T00:38:25.643" v="475" actId="1076"/>
          <ac:picMkLst>
            <pc:docMk/>
            <pc:sldMk cId="3359064724" sldId="264"/>
            <ac:picMk id="7" creationId="{31C5535D-DA10-C791-5DD3-91D3660D6EDA}"/>
          </ac:picMkLst>
        </pc:picChg>
        <pc:picChg chg="add mod">
          <ac:chgData name="Alexander Harrison Klein" userId="S::ahklein@syr.edu::a1457f0d-a694-4175-b43c-f1ca518fe30d" providerId="AD" clId="Web-{3607DF92-2DED-44B2-8C35-CC88BA2D1780}" dt="2022-06-09T00:38:40.347" v="477" actId="1076"/>
          <ac:picMkLst>
            <pc:docMk/>
            <pc:sldMk cId="3359064724" sldId="264"/>
            <ac:picMk id="8" creationId="{7A71A60A-5670-CE89-D5F5-EFECB3055CA0}"/>
          </ac:picMkLst>
        </pc:picChg>
        <pc:picChg chg="add mod">
          <ac:chgData name="Alexander Harrison Klein" userId="S::ahklein@syr.edu::a1457f0d-a694-4175-b43c-f1ca518fe30d" providerId="AD" clId="Web-{3607DF92-2DED-44B2-8C35-CC88BA2D1780}" dt="2022-06-09T00:38:58.332" v="478"/>
          <ac:picMkLst>
            <pc:docMk/>
            <pc:sldMk cId="3359064724" sldId="264"/>
            <ac:picMk id="9" creationId="{28D80973-EDB1-F6A4-46A9-07D42387BE8B}"/>
          </ac:picMkLst>
        </pc:picChg>
        <pc:picChg chg="add mod">
          <ac:chgData name="Alexander Harrison Klein" userId="S::ahklein@syr.edu::a1457f0d-a694-4175-b43c-f1ca518fe30d" providerId="AD" clId="Web-{3607DF92-2DED-44B2-8C35-CC88BA2D1780}" dt="2022-06-09T00:39:14.691" v="480" actId="1076"/>
          <ac:picMkLst>
            <pc:docMk/>
            <pc:sldMk cId="3359064724" sldId="264"/>
            <ac:picMk id="10" creationId="{32E64DDE-08E7-0EF3-72E9-B547F8BCDEB5}"/>
          </ac:picMkLst>
        </pc:picChg>
      </pc:sldChg>
      <pc:sldChg chg="addSp delSp modSp add replId">
        <pc:chgData name="Alexander Harrison Klein" userId="S::ahklein@syr.edu::a1457f0d-a694-4175-b43c-f1ca518fe30d" providerId="AD" clId="Web-{3607DF92-2DED-44B2-8C35-CC88BA2D1780}" dt="2022-06-09T00:49:43.503" v="902" actId="14100"/>
        <pc:sldMkLst>
          <pc:docMk/>
          <pc:sldMk cId="804187233" sldId="265"/>
        </pc:sldMkLst>
        <pc:spChg chg="del mod">
          <ac:chgData name="Alexander Harrison Klein" userId="S::ahklein@syr.edu::a1457f0d-a694-4175-b43c-f1ca518fe30d" providerId="AD" clId="Web-{3607DF92-2DED-44B2-8C35-CC88BA2D1780}" dt="2022-06-09T00:47:00.170" v="852"/>
          <ac:spMkLst>
            <pc:docMk/>
            <pc:sldMk cId="804187233" sldId="265"/>
            <ac:spMk id="2" creationId="{1B3B62D7-693F-0A99-E403-CD33D1816917}"/>
          </ac:spMkLst>
        </pc:spChg>
        <pc:spChg chg="add mod">
          <ac:chgData name="Alexander Harrison Klein" userId="S::ahklein@syr.edu::a1457f0d-a694-4175-b43c-f1ca518fe30d" providerId="AD" clId="Web-{3607DF92-2DED-44B2-8C35-CC88BA2D1780}" dt="2022-06-09T00:48:42.767" v="882" actId="14100"/>
          <ac:spMkLst>
            <pc:docMk/>
            <pc:sldMk cId="804187233" sldId="265"/>
            <ac:spMk id="10" creationId="{C29A9236-4595-D4EB-14DE-653A01C2036F}"/>
          </ac:spMkLst>
        </pc:spChg>
        <pc:spChg chg="add del mod">
          <ac:chgData name="Alexander Harrison Klein" userId="S::ahklein@syr.edu::a1457f0d-a694-4175-b43c-f1ca518fe30d" providerId="AD" clId="Web-{3607DF92-2DED-44B2-8C35-CC88BA2D1780}" dt="2022-06-09T00:48:54.970" v="887"/>
          <ac:spMkLst>
            <pc:docMk/>
            <pc:sldMk cId="804187233" sldId="265"/>
            <ac:spMk id="14" creationId="{1827315D-8937-4A16-5D75-2AC188E337EE}"/>
          </ac:spMkLst>
        </pc:spChg>
        <pc:picChg chg="del">
          <ac:chgData name="Alexander Harrison Klein" userId="S::ahklein@syr.edu::a1457f0d-a694-4175-b43c-f1ca518fe30d" providerId="AD" clId="Web-{3607DF92-2DED-44B2-8C35-CC88BA2D1780}" dt="2022-06-09T00:48:46.064" v="883"/>
          <ac:picMkLst>
            <pc:docMk/>
            <pc:sldMk cId="804187233" sldId="265"/>
            <ac:picMk id="4" creationId="{C4E0CF7D-546C-D275-8993-2DF7F1CDD26C}"/>
          </ac:picMkLst>
        </pc:picChg>
        <pc:picChg chg="del">
          <ac:chgData name="Alexander Harrison Klein" userId="S::ahklein@syr.edu::a1457f0d-a694-4175-b43c-f1ca518fe30d" providerId="AD" clId="Web-{3607DF92-2DED-44B2-8C35-CC88BA2D1780}" dt="2022-06-09T00:48:48.361" v="884"/>
          <ac:picMkLst>
            <pc:docMk/>
            <pc:sldMk cId="804187233" sldId="265"/>
            <ac:picMk id="5" creationId="{320DDF78-35AC-93CE-DD71-F373506B3D08}"/>
          </ac:picMkLst>
        </pc:picChg>
        <pc:picChg chg="del">
          <ac:chgData name="Alexander Harrison Klein" userId="S::ahklein@syr.edu::a1457f0d-a694-4175-b43c-f1ca518fe30d" providerId="AD" clId="Web-{3607DF92-2DED-44B2-8C35-CC88BA2D1780}" dt="2022-06-09T00:48:49.861" v="885"/>
          <ac:picMkLst>
            <pc:docMk/>
            <pc:sldMk cId="804187233" sldId="265"/>
            <ac:picMk id="8" creationId="{A624A684-416B-0482-F709-BAA797EE6464}"/>
          </ac:picMkLst>
        </pc:picChg>
        <pc:picChg chg="del">
          <ac:chgData name="Alexander Harrison Klein" userId="S::ahklein@syr.edu::a1457f0d-a694-4175-b43c-f1ca518fe30d" providerId="AD" clId="Web-{3607DF92-2DED-44B2-8C35-CC88BA2D1780}" dt="2022-06-09T00:48:56.923" v="888"/>
          <ac:picMkLst>
            <pc:docMk/>
            <pc:sldMk cId="804187233" sldId="265"/>
            <ac:picMk id="9" creationId="{561F8D1D-372E-D2A7-F72E-BB26E4C35568}"/>
          </ac:picMkLst>
        </pc:picChg>
        <pc:picChg chg="del">
          <ac:chgData name="Alexander Harrison Klein" userId="S::ahklein@syr.edu::a1457f0d-a694-4175-b43c-f1ca518fe30d" providerId="AD" clId="Web-{3607DF92-2DED-44B2-8C35-CC88BA2D1780}" dt="2022-06-09T00:48:51.470" v="886"/>
          <ac:picMkLst>
            <pc:docMk/>
            <pc:sldMk cId="804187233" sldId="265"/>
            <ac:picMk id="11" creationId="{47C08C20-E087-4259-BB10-D4F272441504}"/>
          </ac:picMkLst>
        </pc:picChg>
        <pc:picChg chg="add del mod">
          <ac:chgData name="Alexander Harrison Klein" userId="S::ahklein@syr.edu::a1457f0d-a694-4175-b43c-f1ca518fe30d" providerId="AD" clId="Web-{3607DF92-2DED-44B2-8C35-CC88BA2D1780}" dt="2022-06-09T00:47:12.014" v="854"/>
          <ac:picMkLst>
            <pc:docMk/>
            <pc:sldMk cId="804187233" sldId="265"/>
            <ac:picMk id="12" creationId="{812F2E2C-E597-0117-8EA8-9D314C0721AB}"/>
          </ac:picMkLst>
        </pc:picChg>
        <pc:picChg chg="add mod">
          <ac:chgData name="Alexander Harrison Klein" userId="S::ahklein@syr.edu::a1457f0d-a694-4175-b43c-f1ca518fe30d" providerId="AD" clId="Web-{3607DF92-2DED-44B2-8C35-CC88BA2D1780}" dt="2022-06-09T00:49:05.799" v="891" actId="14100"/>
          <ac:picMkLst>
            <pc:docMk/>
            <pc:sldMk cId="804187233" sldId="265"/>
            <ac:picMk id="16" creationId="{93115BCC-9447-75B3-F0D5-55F90DABFADA}"/>
          </ac:picMkLst>
        </pc:picChg>
        <pc:picChg chg="add mod">
          <ac:chgData name="Alexander Harrison Klein" userId="S::ahklein@syr.edu::a1457f0d-a694-4175-b43c-f1ca518fe30d" providerId="AD" clId="Web-{3607DF92-2DED-44B2-8C35-CC88BA2D1780}" dt="2022-06-09T00:49:17.549" v="895" actId="14100"/>
          <ac:picMkLst>
            <pc:docMk/>
            <pc:sldMk cId="804187233" sldId="265"/>
            <ac:picMk id="17" creationId="{69AFD80B-5935-FD84-33B9-DB536697A696}"/>
          </ac:picMkLst>
        </pc:picChg>
        <pc:picChg chg="add mod">
          <ac:chgData name="Alexander Harrison Klein" userId="S::ahklein@syr.edu::a1457f0d-a694-4175-b43c-f1ca518fe30d" providerId="AD" clId="Web-{3607DF92-2DED-44B2-8C35-CC88BA2D1780}" dt="2022-06-09T00:49:31.659" v="899" actId="14100"/>
          <ac:picMkLst>
            <pc:docMk/>
            <pc:sldMk cId="804187233" sldId="265"/>
            <ac:picMk id="24" creationId="{B7EBFF64-9D8E-2FE8-827D-22E633F33A92}"/>
          </ac:picMkLst>
        </pc:picChg>
        <pc:picChg chg="add mod">
          <ac:chgData name="Alexander Harrison Klein" userId="S::ahklein@syr.edu::a1457f0d-a694-4175-b43c-f1ca518fe30d" providerId="AD" clId="Web-{3607DF92-2DED-44B2-8C35-CC88BA2D1780}" dt="2022-06-09T00:49:43.503" v="902" actId="14100"/>
          <ac:picMkLst>
            <pc:docMk/>
            <pc:sldMk cId="804187233" sldId="265"/>
            <ac:picMk id="26" creationId="{305BDBCD-92BA-1F01-37EE-B360C5B06BDC}"/>
          </ac:picMkLst>
        </pc:picChg>
      </pc:sldChg>
      <pc:sldChg chg="addSp delSp modSp add replId">
        <pc:chgData name="Alexander Harrison Klein" userId="S::ahklein@syr.edu::a1457f0d-a694-4175-b43c-f1ca518fe30d" providerId="AD" clId="Web-{3607DF92-2DED-44B2-8C35-CC88BA2D1780}" dt="2022-06-09T00:52:24.459" v="930" actId="14100"/>
        <pc:sldMkLst>
          <pc:docMk/>
          <pc:sldMk cId="727713994" sldId="266"/>
        </pc:sldMkLst>
        <pc:spChg chg="mod">
          <ac:chgData name="Alexander Harrison Klein" userId="S::ahklein@syr.edu::a1457f0d-a694-4175-b43c-f1ca518fe30d" providerId="AD" clId="Web-{3607DF92-2DED-44B2-8C35-CC88BA2D1780}" dt="2022-06-09T00:51:14.098" v="913"/>
          <ac:spMkLst>
            <pc:docMk/>
            <pc:sldMk cId="727713994" sldId="266"/>
            <ac:spMk id="10" creationId="{C29A9236-4595-D4EB-14DE-653A01C2036F}"/>
          </ac:spMkLst>
        </pc:spChg>
        <pc:picChg chg="add mod">
          <ac:chgData name="Alexander Harrison Klein" userId="S::ahklein@syr.edu::a1457f0d-a694-4175-b43c-f1ca518fe30d" providerId="AD" clId="Web-{3607DF92-2DED-44B2-8C35-CC88BA2D1780}" dt="2022-06-09T00:51:32.786" v="918" actId="14100"/>
          <ac:picMkLst>
            <pc:docMk/>
            <pc:sldMk cId="727713994" sldId="266"/>
            <ac:picMk id="2" creationId="{74CE8631-F8F9-A59E-AAAD-69C7DC20C60F}"/>
          </ac:picMkLst>
        </pc:picChg>
        <pc:picChg chg="add mod">
          <ac:chgData name="Alexander Harrison Klein" userId="S::ahklein@syr.edu::a1457f0d-a694-4175-b43c-f1ca518fe30d" providerId="AD" clId="Web-{3607DF92-2DED-44B2-8C35-CC88BA2D1780}" dt="2022-06-09T00:51:43.505" v="921" actId="1076"/>
          <ac:picMkLst>
            <pc:docMk/>
            <pc:sldMk cId="727713994" sldId="266"/>
            <ac:picMk id="3" creationId="{62E18102-12FD-DD3E-A0B1-CD8D588A0A98}"/>
          </ac:picMkLst>
        </pc:picChg>
        <pc:picChg chg="add mod">
          <ac:chgData name="Alexander Harrison Klein" userId="S::ahklein@syr.edu::a1457f0d-a694-4175-b43c-f1ca518fe30d" providerId="AD" clId="Web-{3607DF92-2DED-44B2-8C35-CC88BA2D1780}" dt="2022-06-09T00:51:54.568" v="924" actId="14100"/>
          <ac:picMkLst>
            <pc:docMk/>
            <pc:sldMk cId="727713994" sldId="266"/>
            <ac:picMk id="4" creationId="{783A9A7D-18FB-E3C0-41ED-4E59723A85D8}"/>
          </ac:picMkLst>
        </pc:picChg>
        <pc:picChg chg="add mod">
          <ac:chgData name="Alexander Harrison Klein" userId="S::ahklein@syr.edu::a1457f0d-a694-4175-b43c-f1ca518fe30d" providerId="AD" clId="Web-{3607DF92-2DED-44B2-8C35-CC88BA2D1780}" dt="2022-06-09T00:52:04.928" v="927" actId="14100"/>
          <ac:picMkLst>
            <pc:docMk/>
            <pc:sldMk cId="727713994" sldId="266"/>
            <ac:picMk id="5" creationId="{45F2592D-F416-A665-41D0-98776D732441}"/>
          </ac:picMkLst>
        </pc:picChg>
        <pc:picChg chg="add mod">
          <ac:chgData name="Alexander Harrison Klein" userId="S::ahklein@syr.edu::a1457f0d-a694-4175-b43c-f1ca518fe30d" providerId="AD" clId="Web-{3607DF92-2DED-44B2-8C35-CC88BA2D1780}" dt="2022-06-09T00:52:24.459" v="930" actId="14100"/>
          <ac:picMkLst>
            <pc:docMk/>
            <pc:sldMk cId="727713994" sldId="266"/>
            <ac:picMk id="8" creationId="{F4A2A0B9-4D19-938E-E2C6-19854CC0585D}"/>
          </ac:picMkLst>
        </pc:picChg>
        <pc:picChg chg="del">
          <ac:chgData name="Alexander Harrison Klein" userId="S::ahklein@syr.edu::a1457f0d-a694-4175-b43c-f1ca518fe30d" providerId="AD" clId="Web-{3607DF92-2DED-44B2-8C35-CC88BA2D1780}" dt="2022-06-09T00:50:20.050" v="906"/>
          <ac:picMkLst>
            <pc:docMk/>
            <pc:sldMk cId="727713994" sldId="266"/>
            <ac:picMk id="16" creationId="{93115BCC-9447-75B3-F0D5-55F90DABFADA}"/>
          </ac:picMkLst>
        </pc:picChg>
        <pc:picChg chg="del">
          <ac:chgData name="Alexander Harrison Klein" userId="S::ahklein@syr.edu::a1457f0d-a694-4175-b43c-f1ca518fe30d" providerId="AD" clId="Web-{3607DF92-2DED-44B2-8C35-CC88BA2D1780}" dt="2022-06-09T00:50:21.753" v="907"/>
          <ac:picMkLst>
            <pc:docMk/>
            <pc:sldMk cId="727713994" sldId="266"/>
            <ac:picMk id="17" creationId="{69AFD80B-5935-FD84-33B9-DB536697A696}"/>
          </ac:picMkLst>
        </pc:picChg>
        <pc:picChg chg="del">
          <ac:chgData name="Alexander Harrison Klein" userId="S::ahklein@syr.edu::a1457f0d-a694-4175-b43c-f1ca518fe30d" providerId="AD" clId="Web-{3607DF92-2DED-44B2-8C35-CC88BA2D1780}" dt="2022-06-09T00:50:23.191" v="908"/>
          <ac:picMkLst>
            <pc:docMk/>
            <pc:sldMk cId="727713994" sldId="266"/>
            <ac:picMk id="24" creationId="{B7EBFF64-9D8E-2FE8-827D-22E633F33A92}"/>
          </ac:picMkLst>
        </pc:picChg>
        <pc:picChg chg="del">
          <ac:chgData name="Alexander Harrison Klein" userId="S::ahklein@syr.edu::a1457f0d-a694-4175-b43c-f1ca518fe30d" providerId="AD" clId="Web-{3607DF92-2DED-44B2-8C35-CC88BA2D1780}" dt="2022-06-09T00:50:24.785" v="909"/>
          <ac:picMkLst>
            <pc:docMk/>
            <pc:sldMk cId="727713994" sldId="266"/>
            <ac:picMk id="26" creationId="{305BDBCD-92BA-1F01-37EE-B360C5B06BDC}"/>
          </ac:picMkLst>
        </pc:picChg>
      </pc:sldChg>
      <pc:sldChg chg="add del replId">
        <pc:chgData name="Alexander Harrison Klein" userId="S::ahklein@syr.edu::a1457f0d-a694-4175-b43c-f1ca518fe30d" providerId="AD" clId="Web-{3607DF92-2DED-44B2-8C35-CC88BA2D1780}" dt="2022-06-09T00:52:48.475" v="932"/>
        <pc:sldMkLst>
          <pc:docMk/>
          <pc:sldMk cId="1191772512" sldId="267"/>
        </pc:sldMkLst>
      </pc:sldChg>
      <pc:sldChg chg="addSp modSp add replId">
        <pc:chgData name="Alexander Harrison Klein" userId="S::ahklein@syr.edu::a1457f0d-a694-4175-b43c-f1ca518fe30d" providerId="AD" clId="Web-{3607DF92-2DED-44B2-8C35-CC88BA2D1780}" dt="2022-06-09T00:54:15.649" v="970" actId="20577"/>
        <pc:sldMkLst>
          <pc:docMk/>
          <pc:sldMk cId="3381888557" sldId="268"/>
        </pc:sldMkLst>
        <pc:spChg chg="add mod">
          <ac:chgData name="Alexander Harrison Klein" userId="S::ahklein@syr.edu::a1457f0d-a694-4175-b43c-f1ca518fe30d" providerId="AD" clId="Web-{3607DF92-2DED-44B2-8C35-CC88BA2D1780}" dt="2022-06-09T00:54:15.649" v="970" actId="20577"/>
          <ac:spMkLst>
            <pc:docMk/>
            <pc:sldMk cId="3381888557" sldId="268"/>
            <ac:spMk id="8" creationId="{4CA17F0D-F6C6-3E71-2032-61F05F1AA5FC}"/>
          </ac:spMkLst>
        </pc:spChg>
        <pc:spChg chg="mod">
          <ac:chgData name="Alexander Harrison Klein" userId="S::ahklein@syr.edu::a1457f0d-a694-4175-b43c-f1ca518fe30d" providerId="AD" clId="Web-{3607DF92-2DED-44B2-8C35-CC88BA2D1780}" dt="2022-06-09T00:53:00.819" v="935" actId="20577"/>
          <ac:spMkLst>
            <pc:docMk/>
            <pc:sldMk cId="3381888557" sldId="268"/>
            <ac:spMk id="10" creationId="{C29A9236-4595-D4EB-14DE-653A01C2036F}"/>
          </ac:spMkLst>
        </pc:spChg>
        <pc:spChg chg="mod">
          <ac:chgData name="Alexander Harrison Klein" userId="S::ahklein@syr.edu::a1457f0d-a694-4175-b43c-f1ca518fe30d" providerId="AD" clId="Web-{3607DF92-2DED-44B2-8C35-CC88BA2D1780}" dt="2022-06-09T00:53:48.883" v="949" actId="1076"/>
          <ac:spMkLst>
            <pc:docMk/>
            <pc:sldMk cId="3381888557" sldId="268"/>
            <ac:spMk id="15" creationId="{3302A4E3-0FBC-2D6C-98C0-23F29CBACCDF}"/>
          </ac:spMkLst>
        </pc:spChg>
        <pc:picChg chg="add mod">
          <ac:chgData name="Alexander Harrison Klein" userId="S::ahklein@syr.edu::a1457f0d-a694-4175-b43c-f1ca518fe30d" providerId="AD" clId="Web-{3607DF92-2DED-44B2-8C35-CC88BA2D1780}" dt="2022-06-09T00:53:06.288" v="937" actId="14100"/>
          <ac:picMkLst>
            <pc:docMk/>
            <pc:sldMk cId="3381888557" sldId="268"/>
            <ac:picMk id="2" creationId="{74A4C256-07A3-3B74-5D8B-CECA9A048751}"/>
          </ac:picMkLst>
        </pc:picChg>
        <pc:picChg chg="add mod">
          <ac:chgData name="Alexander Harrison Klein" userId="S::ahklein@syr.edu::a1457f0d-a694-4175-b43c-f1ca518fe30d" providerId="AD" clId="Web-{3607DF92-2DED-44B2-8C35-CC88BA2D1780}" dt="2022-06-09T00:53:18.007" v="941" actId="1076"/>
          <ac:picMkLst>
            <pc:docMk/>
            <pc:sldMk cId="3381888557" sldId="268"/>
            <ac:picMk id="3" creationId="{A2C58E8F-919A-CA36-420F-7665E39FF7E0}"/>
          </ac:picMkLst>
        </pc:picChg>
        <pc:picChg chg="add mod">
          <ac:chgData name="Alexander Harrison Klein" userId="S::ahklein@syr.edu::a1457f0d-a694-4175-b43c-f1ca518fe30d" providerId="AD" clId="Web-{3607DF92-2DED-44B2-8C35-CC88BA2D1780}" dt="2022-06-09T00:53:25.961" v="944" actId="14100"/>
          <ac:picMkLst>
            <pc:docMk/>
            <pc:sldMk cId="3381888557" sldId="268"/>
            <ac:picMk id="4" creationId="{D4A3E719-3548-1E2C-0F3C-ECD77BA01F96}"/>
          </ac:picMkLst>
        </pc:picChg>
        <pc:picChg chg="add mod">
          <ac:chgData name="Alexander Harrison Klein" userId="S::ahklein@syr.edu::a1457f0d-a694-4175-b43c-f1ca518fe30d" providerId="AD" clId="Web-{3607DF92-2DED-44B2-8C35-CC88BA2D1780}" dt="2022-06-09T00:53:44.367" v="948" actId="1076"/>
          <ac:picMkLst>
            <pc:docMk/>
            <pc:sldMk cId="3381888557" sldId="268"/>
            <ac:picMk id="5" creationId="{629EDE57-5165-D8F8-E685-B55AEB5CF736}"/>
          </ac:picMkLst>
        </pc:picChg>
      </pc:sldChg>
    </pc:docChg>
  </pc:docChgLst>
  <pc:docChgLst>
    <pc:chgData name="Winston Vu" userId="S::wvu100@syr.edu::1744cbfb-92ce-415f-abec-e6b3d459c447" providerId="AD" clId="Web-{A1C427B7-80AF-4954-9F08-5A8552ADA7E7}"/>
    <pc:docChg chg="addSld delSld modSld">
      <pc:chgData name="Winston Vu" userId="S::wvu100@syr.edu::1744cbfb-92ce-415f-abec-e6b3d459c447" providerId="AD" clId="Web-{A1C427B7-80AF-4954-9F08-5A8552ADA7E7}" dt="2022-06-09T00:39:11.212" v="40"/>
      <pc:docMkLst>
        <pc:docMk/>
      </pc:docMkLst>
      <pc:sldChg chg="modSp">
        <pc:chgData name="Winston Vu" userId="S::wvu100@syr.edu::1744cbfb-92ce-415f-abec-e6b3d459c447" providerId="AD" clId="Web-{A1C427B7-80AF-4954-9F08-5A8552ADA7E7}" dt="2022-06-08T23:01:23.471" v="0" actId="20577"/>
        <pc:sldMkLst>
          <pc:docMk/>
          <pc:sldMk cId="109857222" sldId="256"/>
        </pc:sldMkLst>
        <pc:spChg chg="mod">
          <ac:chgData name="Winston Vu" userId="S::wvu100@syr.edu::1744cbfb-92ce-415f-abec-e6b3d459c447" providerId="AD" clId="Web-{A1C427B7-80AF-4954-9F08-5A8552ADA7E7}" dt="2022-06-08T23:01:23.471" v="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Winston Vu" userId="S::wvu100@syr.edu::1744cbfb-92ce-415f-abec-e6b3d459c447" providerId="AD" clId="Web-{A1C427B7-80AF-4954-9F08-5A8552ADA7E7}" dt="2022-06-09T00:35:28.263" v="25" actId="1076"/>
        <pc:sldMkLst>
          <pc:docMk/>
          <pc:sldMk cId="4108730249" sldId="258"/>
        </pc:sldMkLst>
        <pc:spChg chg="del mod">
          <ac:chgData name="Winston Vu" userId="S::wvu100@syr.edu::1744cbfb-92ce-415f-abec-e6b3d459c447" providerId="AD" clId="Web-{A1C427B7-80AF-4954-9F08-5A8552ADA7E7}" dt="2022-06-09T00:34:45.168" v="22"/>
          <ac:spMkLst>
            <pc:docMk/>
            <pc:sldMk cId="4108730249" sldId="258"/>
            <ac:spMk id="3" creationId="{B9CC7B5D-C47D-7455-B77D-BB6612EC9A80}"/>
          </ac:spMkLst>
        </pc:spChg>
        <pc:spChg chg="add mod">
          <ac:chgData name="Winston Vu" userId="S::wvu100@syr.edu::1744cbfb-92ce-415f-abec-e6b3d459c447" providerId="AD" clId="Web-{A1C427B7-80AF-4954-9F08-5A8552ADA7E7}" dt="2022-06-09T00:33:47.526" v="11" actId="20577"/>
          <ac:spMkLst>
            <pc:docMk/>
            <pc:sldMk cId="4108730249" sldId="258"/>
            <ac:spMk id="6" creationId="{16BD1CF1-E7E1-056E-CE5E-F9E1943D8A91}"/>
          </ac:spMkLst>
        </pc:spChg>
        <pc:spChg chg="add mod">
          <ac:chgData name="Winston Vu" userId="S::wvu100@syr.edu::1744cbfb-92ce-415f-abec-e6b3d459c447" providerId="AD" clId="Web-{A1C427B7-80AF-4954-9F08-5A8552ADA7E7}" dt="2022-06-09T00:33:59.386" v="16" actId="20577"/>
          <ac:spMkLst>
            <pc:docMk/>
            <pc:sldMk cId="4108730249" sldId="258"/>
            <ac:spMk id="7" creationId="{A32E2262-5DE2-B95C-5863-8C5D6F96C53A}"/>
          </ac:spMkLst>
        </pc:spChg>
        <pc:spChg chg="add del mod">
          <ac:chgData name="Winston Vu" userId="S::wvu100@syr.edu::1744cbfb-92ce-415f-abec-e6b3d459c447" providerId="AD" clId="Web-{A1C427B7-80AF-4954-9F08-5A8552ADA7E7}" dt="2022-06-09T00:34:55.325" v="24"/>
          <ac:spMkLst>
            <pc:docMk/>
            <pc:sldMk cId="4108730249" sldId="258"/>
            <ac:spMk id="13" creationId="{6C475769-DEB9-92A4-97D6-21C16FB0E0A2}"/>
          </ac:spMkLst>
        </pc:spChg>
        <pc:spChg chg="mod">
          <ac:chgData name="Winston Vu" userId="S::wvu100@syr.edu::1744cbfb-92ce-415f-abec-e6b3d459c447" providerId="AD" clId="Web-{A1C427B7-80AF-4954-9F08-5A8552ADA7E7}" dt="2022-06-09T00:35:28.263" v="25" actId="1076"/>
          <ac:spMkLst>
            <pc:docMk/>
            <pc:sldMk cId="4108730249" sldId="258"/>
            <ac:spMk id="15" creationId="{3302A4E3-0FBC-2D6C-98C0-23F29CBACCDF}"/>
          </ac:spMkLst>
        </pc:spChg>
        <pc:picChg chg="mod">
          <ac:chgData name="Winston Vu" userId="S::wvu100@syr.edu::1744cbfb-92ce-415f-abec-e6b3d459c447" providerId="AD" clId="Web-{A1C427B7-80AF-4954-9F08-5A8552ADA7E7}" dt="2022-06-09T00:33:02.337" v="4" actId="1076"/>
          <ac:picMkLst>
            <pc:docMk/>
            <pc:sldMk cId="4108730249" sldId="258"/>
            <ac:picMk id="4" creationId="{C4E0CF7D-546C-D275-8993-2DF7F1CDD26C}"/>
          </ac:picMkLst>
        </pc:picChg>
        <pc:picChg chg="mod">
          <ac:chgData name="Winston Vu" userId="S::wvu100@syr.edu::1744cbfb-92ce-415f-abec-e6b3d459c447" providerId="AD" clId="Web-{A1C427B7-80AF-4954-9F08-5A8552ADA7E7}" dt="2022-06-09T00:34:04.854" v="17" actId="1076"/>
          <ac:picMkLst>
            <pc:docMk/>
            <pc:sldMk cId="4108730249" sldId="258"/>
            <ac:picMk id="5" creationId="{320DDF78-35AC-93CE-DD71-F373506B3D08}"/>
          </ac:picMkLst>
        </pc:picChg>
        <pc:picChg chg="mod">
          <ac:chgData name="Winston Vu" userId="S::wvu100@syr.edu::1744cbfb-92ce-415f-abec-e6b3d459c447" providerId="AD" clId="Web-{A1C427B7-80AF-4954-9F08-5A8552ADA7E7}" dt="2022-06-09T00:34:38.746" v="21" actId="1076"/>
          <ac:picMkLst>
            <pc:docMk/>
            <pc:sldMk cId="4108730249" sldId="258"/>
            <ac:picMk id="8" creationId="{A624A684-416B-0482-F709-BAA797EE6464}"/>
          </ac:picMkLst>
        </pc:picChg>
      </pc:sldChg>
      <pc:sldChg chg="modSp">
        <pc:chgData name="Winston Vu" userId="S::wvu100@syr.edu::1744cbfb-92ce-415f-abec-e6b3d459c447" providerId="AD" clId="Web-{A1C427B7-80AF-4954-9F08-5A8552ADA7E7}" dt="2022-06-09T00:38:40.399" v="38" actId="1076"/>
        <pc:sldMkLst>
          <pc:docMk/>
          <pc:sldMk cId="2273142894" sldId="259"/>
        </pc:sldMkLst>
        <pc:spChg chg="mod">
          <ac:chgData name="Winston Vu" userId="S::wvu100@syr.edu::1744cbfb-92ce-415f-abec-e6b3d459c447" providerId="AD" clId="Web-{A1C427B7-80AF-4954-9F08-5A8552ADA7E7}" dt="2022-06-09T00:38:29.711" v="35" actId="20577"/>
          <ac:spMkLst>
            <pc:docMk/>
            <pc:sldMk cId="2273142894" sldId="259"/>
            <ac:spMk id="3" creationId="{8078B3A4-5476-CE1D-4724-52BC9F1012FF}"/>
          </ac:spMkLst>
        </pc:spChg>
        <pc:picChg chg="mod">
          <ac:chgData name="Winston Vu" userId="S::wvu100@syr.edu::1744cbfb-92ce-415f-abec-e6b3d459c447" providerId="AD" clId="Web-{A1C427B7-80AF-4954-9F08-5A8552ADA7E7}" dt="2022-06-09T00:38:25.898" v="33" actId="1076"/>
          <ac:picMkLst>
            <pc:docMk/>
            <pc:sldMk cId="2273142894" sldId="259"/>
            <ac:picMk id="6" creationId="{39C485D1-8922-0B6B-0243-3353BB710B7C}"/>
          </ac:picMkLst>
        </pc:picChg>
        <pc:picChg chg="mod">
          <ac:chgData name="Winston Vu" userId="S::wvu100@syr.edu::1744cbfb-92ce-415f-abec-e6b3d459c447" providerId="AD" clId="Web-{A1C427B7-80AF-4954-9F08-5A8552ADA7E7}" dt="2022-06-09T00:38:35.774" v="36" actId="1076"/>
          <ac:picMkLst>
            <pc:docMk/>
            <pc:sldMk cId="2273142894" sldId="259"/>
            <ac:picMk id="7" creationId="{E15E9DA1-DE2E-0228-1E37-E4853BD5CEE2}"/>
          </ac:picMkLst>
        </pc:picChg>
        <pc:picChg chg="mod">
          <ac:chgData name="Winston Vu" userId="S::wvu100@syr.edu::1744cbfb-92ce-415f-abec-e6b3d459c447" providerId="AD" clId="Web-{A1C427B7-80AF-4954-9F08-5A8552ADA7E7}" dt="2022-06-09T00:38:38.102" v="37" actId="1076"/>
          <ac:picMkLst>
            <pc:docMk/>
            <pc:sldMk cId="2273142894" sldId="259"/>
            <ac:picMk id="8" creationId="{F77972E8-3184-0A4A-6FE0-E61D76A6012F}"/>
          </ac:picMkLst>
        </pc:picChg>
        <pc:picChg chg="mod">
          <ac:chgData name="Winston Vu" userId="S::wvu100@syr.edu::1744cbfb-92ce-415f-abec-e6b3d459c447" providerId="AD" clId="Web-{A1C427B7-80AF-4954-9F08-5A8552ADA7E7}" dt="2022-06-09T00:38:40.399" v="38" actId="1076"/>
          <ac:picMkLst>
            <pc:docMk/>
            <pc:sldMk cId="2273142894" sldId="259"/>
            <ac:picMk id="9" creationId="{2D915DBE-1BD5-3B95-AE27-2294EC576983}"/>
          </ac:picMkLst>
        </pc:picChg>
      </pc:sldChg>
      <pc:sldChg chg="new del">
        <pc:chgData name="Winston Vu" userId="S::wvu100@syr.edu::1744cbfb-92ce-415f-abec-e6b3d459c447" providerId="AD" clId="Web-{A1C427B7-80AF-4954-9F08-5A8552ADA7E7}" dt="2022-06-09T00:39:11.212" v="40"/>
        <pc:sldMkLst>
          <pc:docMk/>
          <pc:sldMk cId="421196201" sldId="265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9DF239-1D28-47EA-9CF8-B0EA799139A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70D5800-A948-4E64-826E-71C22E5D7470}">
      <dgm:prSet/>
      <dgm:spPr/>
      <dgm:t>
        <a:bodyPr/>
        <a:lstStyle/>
        <a:p>
          <a:pPr>
            <a:defRPr cap="all"/>
          </a:pPr>
          <a:r>
            <a:rPr lang="en-US"/>
            <a:t>Removing Regex language from the lyrics field (example: \n).</a:t>
          </a:r>
        </a:p>
      </dgm:t>
    </dgm:pt>
    <dgm:pt modelId="{3A8A6FC9-575D-4FFE-AE87-F0008105E6FE}" type="parTrans" cxnId="{9270D75F-3587-4869-ADFF-C6044643C650}">
      <dgm:prSet/>
      <dgm:spPr/>
      <dgm:t>
        <a:bodyPr/>
        <a:lstStyle/>
        <a:p>
          <a:endParaRPr lang="en-US"/>
        </a:p>
      </dgm:t>
    </dgm:pt>
    <dgm:pt modelId="{2C1614A6-B320-4C9A-9B97-16A8F0B3B171}" type="sibTrans" cxnId="{9270D75F-3587-4869-ADFF-C6044643C650}">
      <dgm:prSet/>
      <dgm:spPr/>
      <dgm:t>
        <a:bodyPr/>
        <a:lstStyle/>
        <a:p>
          <a:endParaRPr lang="en-US"/>
        </a:p>
      </dgm:t>
    </dgm:pt>
    <dgm:pt modelId="{805CAA2F-060C-4936-BEB5-C808B06C6380}">
      <dgm:prSet/>
      <dgm:spPr/>
      <dgm:t>
        <a:bodyPr/>
        <a:lstStyle/>
        <a:p>
          <a:pPr>
            <a:defRPr cap="all"/>
          </a:pPr>
          <a:r>
            <a:rPr lang="en-US"/>
            <a:t>Making all the text lowercase, removing special characters and numbers.</a:t>
          </a:r>
        </a:p>
      </dgm:t>
    </dgm:pt>
    <dgm:pt modelId="{193CB8E0-8127-4BE9-A0F1-44A958F55798}" type="parTrans" cxnId="{9486E149-1401-4892-AF59-AF7FD943E8AB}">
      <dgm:prSet/>
      <dgm:spPr/>
      <dgm:t>
        <a:bodyPr/>
        <a:lstStyle/>
        <a:p>
          <a:endParaRPr lang="en-US"/>
        </a:p>
      </dgm:t>
    </dgm:pt>
    <dgm:pt modelId="{3E279777-4B53-44E2-B9B9-261434D17303}" type="sibTrans" cxnId="{9486E149-1401-4892-AF59-AF7FD943E8AB}">
      <dgm:prSet/>
      <dgm:spPr/>
      <dgm:t>
        <a:bodyPr/>
        <a:lstStyle/>
        <a:p>
          <a:endParaRPr lang="en-US"/>
        </a:p>
      </dgm:t>
    </dgm:pt>
    <dgm:pt modelId="{42D76917-ED4B-4583-AA92-598C76428FCA}">
      <dgm:prSet/>
      <dgm:spPr/>
      <dgm:t>
        <a:bodyPr/>
        <a:lstStyle/>
        <a:p>
          <a:pPr>
            <a:defRPr cap="all"/>
          </a:pPr>
          <a:r>
            <a:rPr lang="en-US"/>
            <a:t>Removed Stop Words and Stemmed the text in the Lyrics field.</a:t>
          </a:r>
        </a:p>
      </dgm:t>
    </dgm:pt>
    <dgm:pt modelId="{ACC51B5C-458A-47AB-ADF8-C1B0552C0FFB}" type="parTrans" cxnId="{8FB22B9D-50BF-4393-85D4-284F58D9355F}">
      <dgm:prSet/>
      <dgm:spPr/>
      <dgm:t>
        <a:bodyPr/>
        <a:lstStyle/>
        <a:p>
          <a:endParaRPr lang="en-US"/>
        </a:p>
      </dgm:t>
    </dgm:pt>
    <dgm:pt modelId="{A960E5C3-9637-4E52-AB16-3291CF536F8D}" type="sibTrans" cxnId="{8FB22B9D-50BF-4393-85D4-284F58D9355F}">
      <dgm:prSet/>
      <dgm:spPr/>
      <dgm:t>
        <a:bodyPr/>
        <a:lstStyle/>
        <a:p>
          <a:endParaRPr lang="en-US"/>
        </a:p>
      </dgm:t>
    </dgm:pt>
    <dgm:pt modelId="{4305DBFD-62C2-4039-A2A4-5626A0E392E3}">
      <dgm:prSet/>
      <dgm:spPr/>
      <dgm:t>
        <a:bodyPr/>
        <a:lstStyle/>
        <a:p>
          <a:pPr>
            <a:defRPr cap="all"/>
          </a:pPr>
          <a:r>
            <a:rPr lang="en-US"/>
            <a:t>Used two different vectorizer packages from Sklearn, CountVectorizer and TfidfVectorizer.</a:t>
          </a:r>
        </a:p>
      </dgm:t>
    </dgm:pt>
    <dgm:pt modelId="{7F166FF8-2ED4-49E6-B130-02803FF114DD}" type="parTrans" cxnId="{A9205441-5B51-435C-BA92-7B6F77FBE56D}">
      <dgm:prSet/>
      <dgm:spPr/>
      <dgm:t>
        <a:bodyPr/>
        <a:lstStyle/>
        <a:p>
          <a:endParaRPr lang="en-US"/>
        </a:p>
      </dgm:t>
    </dgm:pt>
    <dgm:pt modelId="{A035AE06-07CC-4E93-B2DF-E28C0F60DB0C}" type="sibTrans" cxnId="{A9205441-5B51-435C-BA92-7B6F77FBE56D}">
      <dgm:prSet/>
      <dgm:spPr/>
      <dgm:t>
        <a:bodyPr/>
        <a:lstStyle/>
        <a:p>
          <a:endParaRPr lang="en-US"/>
        </a:p>
      </dgm:t>
    </dgm:pt>
    <dgm:pt modelId="{35F3EFDF-E29F-4B27-99EA-B58C93CF47BB}" type="pres">
      <dgm:prSet presAssocID="{219DF239-1D28-47EA-9CF8-B0EA799139A1}" presName="root" presStyleCnt="0">
        <dgm:presLayoutVars>
          <dgm:dir/>
          <dgm:resizeHandles val="exact"/>
        </dgm:presLayoutVars>
      </dgm:prSet>
      <dgm:spPr/>
    </dgm:pt>
    <dgm:pt modelId="{AB3343FF-316E-430A-96FF-0F57399517DF}" type="pres">
      <dgm:prSet presAssocID="{D70D5800-A948-4E64-826E-71C22E5D7470}" presName="compNode" presStyleCnt="0"/>
      <dgm:spPr/>
    </dgm:pt>
    <dgm:pt modelId="{F4D559A4-FF7C-4838-A7CE-7FC240ED9887}" type="pres">
      <dgm:prSet presAssocID="{D70D5800-A948-4E64-826E-71C22E5D7470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E92A352-C93D-4E91-A029-90C171150697}" type="pres">
      <dgm:prSet presAssocID="{D70D5800-A948-4E64-826E-71C22E5D747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ble clef"/>
        </a:ext>
      </dgm:extLst>
    </dgm:pt>
    <dgm:pt modelId="{DF6BB780-753B-410C-AE47-D8893FE97FB4}" type="pres">
      <dgm:prSet presAssocID="{D70D5800-A948-4E64-826E-71C22E5D7470}" presName="spaceRect" presStyleCnt="0"/>
      <dgm:spPr/>
    </dgm:pt>
    <dgm:pt modelId="{F7F27FE5-3DE8-4859-98C8-B3E652037E05}" type="pres">
      <dgm:prSet presAssocID="{D70D5800-A948-4E64-826E-71C22E5D7470}" presName="textRect" presStyleLbl="revTx" presStyleIdx="0" presStyleCnt="4">
        <dgm:presLayoutVars>
          <dgm:chMax val="1"/>
          <dgm:chPref val="1"/>
        </dgm:presLayoutVars>
      </dgm:prSet>
      <dgm:spPr/>
    </dgm:pt>
    <dgm:pt modelId="{257914CA-842D-42B5-B9F9-EF0CFEB535C3}" type="pres">
      <dgm:prSet presAssocID="{2C1614A6-B320-4C9A-9B97-16A8F0B3B171}" presName="sibTrans" presStyleCnt="0"/>
      <dgm:spPr/>
    </dgm:pt>
    <dgm:pt modelId="{2B9DBC5F-5FF9-448B-8822-5E794A20E69C}" type="pres">
      <dgm:prSet presAssocID="{805CAA2F-060C-4936-BEB5-C808B06C6380}" presName="compNode" presStyleCnt="0"/>
      <dgm:spPr/>
    </dgm:pt>
    <dgm:pt modelId="{D2A151A5-342A-4968-A0E6-B7B358E0EC3C}" type="pres">
      <dgm:prSet presAssocID="{805CAA2F-060C-4936-BEB5-C808B06C6380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F45A0A9-98DA-4D67-8463-3D9E09AF7F1E}" type="pres">
      <dgm:prSet presAssocID="{805CAA2F-060C-4936-BEB5-C808B06C63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10A37A39-55F1-4144-A9D6-39761F4BD6EF}" type="pres">
      <dgm:prSet presAssocID="{805CAA2F-060C-4936-BEB5-C808B06C6380}" presName="spaceRect" presStyleCnt="0"/>
      <dgm:spPr/>
    </dgm:pt>
    <dgm:pt modelId="{F41ECFA0-5965-401F-AD61-51FCFE0EBA1E}" type="pres">
      <dgm:prSet presAssocID="{805CAA2F-060C-4936-BEB5-C808B06C6380}" presName="textRect" presStyleLbl="revTx" presStyleIdx="1" presStyleCnt="4">
        <dgm:presLayoutVars>
          <dgm:chMax val="1"/>
          <dgm:chPref val="1"/>
        </dgm:presLayoutVars>
      </dgm:prSet>
      <dgm:spPr/>
    </dgm:pt>
    <dgm:pt modelId="{AD88A33D-C2CB-4B64-B20E-C8D06A9036DB}" type="pres">
      <dgm:prSet presAssocID="{3E279777-4B53-44E2-B9B9-261434D17303}" presName="sibTrans" presStyleCnt="0"/>
      <dgm:spPr/>
    </dgm:pt>
    <dgm:pt modelId="{4D1AC660-32D2-47BD-AA8E-DFE153DF69DD}" type="pres">
      <dgm:prSet presAssocID="{42D76917-ED4B-4583-AA92-598C76428FCA}" presName="compNode" presStyleCnt="0"/>
      <dgm:spPr/>
    </dgm:pt>
    <dgm:pt modelId="{05B8C1B2-FE4C-4AC5-94BD-FD8B43F99B96}" type="pres">
      <dgm:prSet presAssocID="{42D76917-ED4B-4583-AA92-598C76428FCA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691C7FF-7543-4C6F-B913-F3FB582FEF8C}" type="pres">
      <dgm:prSet presAssocID="{42D76917-ED4B-4583-AA92-598C76428FC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es"/>
        </a:ext>
      </dgm:extLst>
    </dgm:pt>
    <dgm:pt modelId="{B7C4EA81-797F-4EA2-86D3-C401337C70D3}" type="pres">
      <dgm:prSet presAssocID="{42D76917-ED4B-4583-AA92-598C76428FCA}" presName="spaceRect" presStyleCnt="0"/>
      <dgm:spPr/>
    </dgm:pt>
    <dgm:pt modelId="{54C31B3D-48E8-40A3-A964-08FC1CE5CECA}" type="pres">
      <dgm:prSet presAssocID="{42D76917-ED4B-4583-AA92-598C76428FCA}" presName="textRect" presStyleLbl="revTx" presStyleIdx="2" presStyleCnt="4">
        <dgm:presLayoutVars>
          <dgm:chMax val="1"/>
          <dgm:chPref val="1"/>
        </dgm:presLayoutVars>
      </dgm:prSet>
      <dgm:spPr/>
    </dgm:pt>
    <dgm:pt modelId="{73604B92-3880-4247-8916-475AB0A030B8}" type="pres">
      <dgm:prSet presAssocID="{A960E5C3-9637-4E52-AB16-3291CF536F8D}" presName="sibTrans" presStyleCnt="0"/>
      <dgm:spPr/>
    </dgm:pt>
    <dgm:pt modelId="{DC1F9FED-8726-4274-844B-B40F6E245F4A}" type="pres">
      <dgm:prSet presAssocID="{4305DBFD-62C2-4039-A2A4-5626A0E392E3}" presName="compNode" presStyleCnt="0"/>
      <dgm:spPr/>
    </dgm:pt>
    <dgm:pt modelId="{071D89A2-3DE2-420A-A3CB-288C2B03F10A}" type="pres">
      <dgm:prSet presAssocID="{4305DBFD-62C2-4039-A2A4-5626A0E392E3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B9B3A6A-FB4F-4C80-A3B8-948FE2B1CC0D}" type="pres">
      <dgm:prSet presAssocID="{4305DBFD-62C2-4039-A2A4-5626A0E392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51473957-D082-474E-B95E-965A6353C78E}" type="pres">
      <dgm:prSet presAssocID="{4305DBFD-62C2-4039-A2A4-5626A0E392E3}" presName="spaceRect" presStyleCnt="0"/>
      <dgm:spPr/>
    </dgm:pt>
    <dgm:pt modelId="{FA430501-3E15-49D9-A545-BCA015F7F428}" type="pres">
      <dgm:prSet presAssocID="{4305DBFD-62C2-4039-A2A4-5626A0E392E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270D75F-3587-4869-ADFF-C6044643C650}" srcId="{219DF239-1D28-47EA-9CF8-B0EA799139A1}" destId="{D70D5800-A948-4E64-826E-71C22E5D7470}" srcOrd="0" destOrd="0" parTransId="{3A8A6FC9-575D-4FFE-AE87-F0008105E6FE}" sibTransId="{2C1614A6-B320-4C9A-9B97-16A8F0B3B171}"/>
    <dgm:cxn modelId="{A9205441-5B51-435C-BA92-7B6F77FBE56D}" srcId="{219DF239-1D28-47EA-9CF8-B0EA799139A1}" destId="{4305DBFD-62C2-4039-A2A4-5626A0E392E3}" srcOrd="3" destOrd="0" parTransId="{7F166FF8-2ED4-49E6-B130-02803FF114DD}" sibTransId="{A035AE06-07CC-4E93-B2DF-E28C0F60DB0C}"/>
    <dgm:cxn modelId="{9486E149-1401-4892-AF59-AF7FD943E8AB}" srcId="{219DF239-1D28-47EA-9CF8-B0EA799139A1}" destId="{805CAA2F-060C-4936-BEB5-C808B06C6380}" srcOrd="1" destOrd="0" parTransId="{193CB8E0-8127-4BE9-A0F1-44A958F55798}" sibTransId="{3E279777-4B53-44E2-B9B9-261434D17303}"/>
    <dgm:cxn modelId="{1F100755-7867-4787-86A3-10F8341C97BB}" type="presOf" srcId="{42D76917-ED4B-4583-AA92-598C76428FCA}" destId="{54C31B3D-48E8-40A3-A964-08FC1CE5CECA}" srcOrd="0" destOrd="0" presId="urn:microsoft.com/office/officeart/2018/5/layout/IconLeafLabelList"/>
    <dgm:cxn modelId="{ED4AA659-CC89-435A-9F09-C7A29961394F}" type="presOf" srcId="{D70D5800-A948-4E64-826E-71C22E5D7470}" destId="{F7F27FE5-3DE8-4859-98C8-B3E652037E05}" srcOrd="0" destOrd="0" presId="urn:microsoft.com/office/officeart/2018/5/layout/IconLeafLabelList"/>
    <dgm:cxn modelId="{67E1AF7C-5CAC-40CD-A16C-5C37E9F92596}" type="presOf" srcId="{805CAA2F-060C-4936-BEB5-C808B06C6380}" destId="{F41ECFA0-5965-401F-AD61-51FCFE0EBA1E}" srcOrd="0" destOrd="0" presId="urn:microsoft.com/office/officeart/2018/5/layout/IconLeafLabelList"/>
    <dgm:cxn modelId="{8FB22B9D-50BF-4393-85D4-284F58D9355F}" srcId="{219DF239-1D28-47EA-9CF8-B0EA799139A1}" destId="{42D76917-ED4B-4583-AA92-598C76428FCA}" srcOrd="2" destOrd="0" parTransId="{ACC51B5C-458A-47AB-ADF8-C1B0552C0FFB}" sibTransId="{A960E5C3-9637-4E52-AB16-3291CF536F8D}"/>
    <dgm:cxn modelId="{D1E360A5-958C-40BF-8139-87B7C5003A57}" type="presOf" srcId="{4305DBFD-62C2-4039-A2A4-5626A0E392E3}" destId="{FA430501-3E15-49D9-A545-BCA015F7F428}" srcOrd="0" destOrd="0" presId="urn:microsoft.com/office/officeart/2018/5/layout/IconLeafLabelList"/>
    <dgm:cxn modelId="{6167C1B8-2B13-4C1B-B172-BB136A23DC3E}" type="presOf" srcId="{219DF239-1D28-47EA-9CF8-B0EA799139A1}" destId="{35F3EFDF-E29F-4B27-99EA-B58C93CF47BB}" srcOrd="0" destOrd="0" presId="urn:microsoft.com/office/officeart/2018/5/layout/IconLeafLabelList"/>
    <dgm:cxn modelId="{9929F2D4-A7D3-4F79-A4B0-0DCCC91FE669}" type="presParOf" srcId="{35F3EFDF-E29F-4B27-99EA-B58C93CF47BB}" destId="{AB3343FF-316E-430A-96FF-0F57399517DF}" srcOrd="0" destOrd="0" presId="urn:microsoft.com/office/officeart/2018/5/layout/IconLeafLabelList"/>
    <dgm:cxn modelId="{ACE8BB81-F5BB-4398-9212-71A31AF286A8}" type="presParOf" srcId="{AB3343FF-316E-430A-96FF-0F57399517DF}" destId="{F4D559A4-FF7C-4838-A7CE-7FC240ED9887}" srcOrd="0" destOrd="0" presId="urn:microsoft.com/office/officeart/2018/5/layout/IconLeafLabelList"/>
    <dgm:cxn modelId="{E5BBDACA-6CBB-425A-B3C8-B8F4ED034DC5}" type="presParOf" srcId="{AB3343FF-316E-430A-96FF-0F57399517DF}" destId="{4E92A352-C93D-4E91-A029-90C171150697}" srcOrd="1" destOrd="0" presId="urn:microsoft.com/office/officeart/2018/5/layout/IconLeafLabelList"/>
    <dgm:cxn modelId="{82954C77-719D-4A30-8C63-336E63661DC3}" type="presParOf" srcId="{AB3343FF-316E-430A-96FF-0F57399517DF}" destId="{DF6BB780-753B-410C-AE47-D8893FE97FB4}" srcOrd="2" destOrd="0" presId="urn:microsoft.com/office/officeart/2018/5/layout/IconLeafLabelList"/>
    <dgm:cxn modelId="{664E0F59-C4A3-44F4-ABC0-6C08468E4DBA}" type="presParOf" srcId="{AB3343FF-316E-430A-96FF-0F57399517DF}" destId="{F7F27FE5-3DE8-4859-98C8-B3E652037E05}" srcOrd="3" destOrd="0" presId="urn:microsoft.com/office/officeart/2018/5/layout/IconLeafLabelList"/>
    <dgm:cxn modelId="{A55D58A1-1869-497D-935F-AB1CC931D8D0}" type="presParOf" srcId="{35F3EFDF-E29F-4B27-99EA-B58C93CF47BB}" destId="{257914CA-842D-42B5-B9F9-EF0CFEB535C3}" srcOrd="1" destOrd="0" presId="urn:microsoft.com/office/officeart/2018/5/layout/IconLeafLabelList"/>
    <dgm:cxn modelId="{A93B3B25-05F2-4F2F-9B9B-8F338552AC19}" type="presParOf" srcId="{35F3EFDF-E29F-4B27-99EA-B58C93CF47BB}" destId="{2B9DBC5F-5FF9-448B-8822-5E794A20E69C}" srcOrd="2" destOrd="0" presId="urn:microsoft.com/office/officeart/2018/5/layout/IconLeafLabelList"/>
    <dgm:cxn modelId="{081D3985-1C57-4941-B697-311B7742C147}" type="presParOf" srcId="{2B9DBC5F-5FF9-448B-8822-5E794A20E69C}" destId="{D2A151A5-342A-4968-A0E6-B7B358E0EC3C}" srcOrd="0" destOrd="0" presId="urn:microsoft.com/office/officeart/2018/5/layout/IconLeafLabelList"/>
    <dgm:cxn modelId="{9DB0954B-438E-48ED-800E-80698A452D40}" type="presParOf" srcId="{2B9DBC5F-5FF9-448B-8822-5E794A20E69C}" destId="{5F45A0A9-98DA-4D67-8463-3D9E09AF7F1E}" srcOrd="1" destOrd="0" presId="urn:microsoft.com/office/officeart/2018/5/layout/IconLeafLabelList"/>
    <dgm:cxn modelId="{5FF18522-0FFD-41CA-A115-55F87056304C}" type="presParOf" srcId="{2B9DBC5F-5FF9-448B-8822-5E794A20E69C}" destId="{10A37A39-55F1-4144-A9D6-39761F4BD6EF}" srcOrd="2" destOrd="0" presId="urn:microsoft.com/office/officeart/2018/5/layout/IconLeafLabelList"/>
    <dgm:cxn modelId="{8014C0CB-34FE-4D06-A46F-110EA4193F57}" type="presParOf" srcId="{2B9DBC5F-5FF9-448B-8822-5E794A20E69C}" destId="{F41ECFA0-5965-401F-AD61-51FCFE0EBA1E}" srcOrd="3" destOrd="0" presId="urn:microsoft.com/office/officeart/2018/5/layout/IconLeafLabelList"/>
    <dgm:cxn modelId="{04FA9260-A096-4DE4-B0AF-0CF41098E941}" type="presParOf" srcId="{35F3EFDF-E29F-4B27-99EA-B58C93CF47BB}" destId="{AD88A33D-C2CB-4B64-B20E-C8D06A9036DB}" srcOrd="3" destOrd="0" presId="urn:microsoft.com/office/officeart/2018/5/layout/IconLeafLabelList"/>
    <dgm:cxn modelId="{314572EE-824E-475C-9B59-6C8597E47E5C}" type="presParOf" srcId="{35F3EFDF-E29F-4B27-99EA-B58C93CF47BB}" destId="{4D1AC660-32D2-47BD-AA8E-DFE153DF69DD}" srcOrd="4" destOrd="0" presId="urn:microsoft.com/office/officeart/2018/5/layout/IconLeafLabelList"/>
    <dgm:cxn modelId="{CE8322DE-CDA5-4E2A-BF97-8AF743DFED8A}" type="presParOf" srcId="{4D1AC660-32D2-47BD-AA8E-DFE153DF69DD}" destId="{05B8C1B2-FE4C-4AC5-94BD-FD8B43F99B96}" srcOrd="0" destOrd="0" presId="urn:microsoft.com/office/officeart/2018/5/layout/IconLeafLabelList"/>
    <dgm:cxn modelId="{8CCC4E81-2C45-4C2F-AFFA-41073FED4C72}" type="presParOf" srcId="{4D1AC660-32D2-47BD-AA8E-DFE153DF69DD}" destId="{3691C7FF-7543-4C6F-B913-F3FB582FEF8C}" srcOrd="1" destOrd="0" presId="urn:microsoft.com/office/officeart/2018/5/layout/IconLeafLabelList"/>
    <dgm:cxn modelId="{76AA4A8C-2F04-4EBA-AFF1-B5D3C0E80DD8}" type="presParOf" srcId="{4D1AC660-32D2-47BD-AA8E-DFE153DF69DD}" destId="{B7C4EA81-797F-4EA2-86D3-C401337C70D3}" srcOrd="2" destOrd="0" presId="urn:microsoft.com/office/officeart/2018/5/layout/IconLeafLabelList"/>
    <dgm:cxn modelId="{418BC0BA-B22A-4442-A278-23908A0B4402}" type="presParOf" srcId="{4D1AC660-32D2-47BD-AA8E-DFE153DF69DD}" destId="{54C31B3D-48E8-40A3-A964-08FC1CE5CECA}" srcOrd="3" destOrd="0" presId="urn:microsoft.com/office/officeart/2018/5/layout/IconLeafLabelList"/>
    <dgm:cxn modelId="{FCDF830C-6F50-4C2A-91E6-5DAF8F52920F}" type="presParOf" srcId="{35F3EFDF-E29F-4B27-99EA-B58C93CF47BB}" destId="{73604B92-3880-4247-8916-475AB0A030B8}" srcOrd="5" destOrd="0" presId="urn:microsoft.com/office/officeart/2018/5/layout/IconLeafLabelList"/>
    <dgm:cxn modelId="{58C64CF5-4115-4131-9A7B-F5E12559606B}" type="presParOf" srcId="{35F3EFDF-E29F-4B27-99EA-B58C93CF47BB}" destId="{DC1F9FED-8726-4274-844B-B40F6E245F4A}" srcOrd="6" destOrd="0" presId="urn:microsoft.com/office/officeart/2018/5/layout/IconLeafLabelList"/>
    <dgm:cxn modelId="{EDB210BB-5C4A-460A-9B62-C7087E08A696}" type="presParOf" srcId="{DC1F9FED-8726-4274-844B-B40F6E245F4A}" destId="{071D89A2-3DE2-420A-A3CB-288C2B03F10A}" srcOrd="0" destOrd="0" presId="urn:microsoft.com/office/officeart/2018/5/layout/IconLeafLabelList"/>
    <dgm:cxn modelId="{71CB022A-F3A6-42FC-B453-BCD080FE4EFF}" type="presParOf" srcId="{DC1F9FED-8726-4274-844B-B40F6E245F4A}" destId="{0B9B3A6A-FB4F-4C80-A3B8-948FE2B1CC0D}" srcOrd="1" destOrd="0" presId="urn:microsoft.com/office/officeart/2018/5/layout/IconLeafLabelList"/>
    <dgm:cxn modelId="{8155FFE5-492D-4C2F-AAB3-5AB1D728E12F}" type="presParOf" srcId="{DC1F9FED-8726-4274-844B-B40F6E245F4A}" destId="{51473957-D082-474E-B95E-965A6353C78E}" srcOrd="2" destOrd="0" presId="urn:microsoft.com/office/officeart/2018/5/layout/IconLeafLabelList"/>
    <dgm:cxn modelId="{907F80DE-FC82-43C1-86BE-E0C587F216F5}" type="presParOf" srcId="{DC1F9FED-8726-4274-844B-B40F6E245F4A}" destId="{FA430501-3E15-49D9-A545-BCA015F7F42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559A4-FF7C-4838-A7CE-7FC240ED9887}">
      <dsp:nvSpPr>
        <dsp:cNvPr id="0" name=""/>
        <dsp:cNvSpPr/>
      </dsp:nvSpPr>
      <dsp:spPr>
        <a:xfrm>
          <a:off x="973190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2A352-C93D-4E91-A029-90C171150697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27FE5-3DE8-4859-98C8-B3E652037E05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Removing Regex language from the lyrics field (example: \n).</a:t>
          </a:r>
        </a:p>
      </dsp:txBody>
      <dsp:txXfrm>
        <a:off x="569079" y="2644614"/>
        <a:ext cx="2072362" cy="720000"/>
      </dsp:txXfrm>
    </dsp:sp>
    <dsp:sp modelId="{D2A151A5-342A-4968-A0E6-B7B358E0EC3C}">
      <dsp:nvSpPr>
        <dsp:cNvPr id="0" name=""/>
        <dsp:cNvSpPr/>
      </dsp:nvSpPr>
      <dsp:spPr>
        <a:xfrm>
          <a:off x="3408216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5A0A9-98DA-4D67-8463-3D9E09AF7F1E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ECFA0-5965-401F-AD61-51FCFE0EBA1E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Making all the text lowercase, removing special characters and numbers.</a:t>
          </a:r>
        </a:p>
      </dsp:txBody>
      <dsp:txXfrm>
        <a:off x="3004105" y="2644614"/>
        <a:ext cx="2072362" cy="720000"/>
      </dsp:txXfrm>
    </dsp:sp>
    <dsp:sp modelId="{05B8C1B2-FE4C-4AC5-94BD-FD8B43F99B96}">
      <dsp:nvSpPr>
        <dsp:cNvPr id="0" name=""/>
        <dsp:cNvSpPr/>
      </dsp:nvSpPr>
      <dsp:spPr>
        <a:xfrm>
          <a:off x="5843242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1C7FF-7543-4C6F-B913-F3FB582FEF8C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31B3D-48E8-40A3-A964-08FC1CE5CECA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Removed Stop Words and Stemmed the text in the Lyrics field.</a:t>
          </a:r>
        </a:p>
      </dsp:txBody>
      <dsp:txXfrm>
        <a:off x="5439131" y="2644614"/>
        <a:ext cx="2072362" cy="720000"/>
      </dsp:txXfrm>
    </dsp:sp>
    <dsp:sp modelId="{071D89A2-3DE2-420A-A3CB-288C2B03F10A}">
      <dsp:nvSpPr>
        <dsp:cNvPr id="0" name=""/>
        <dsp:cNvSpPr/>
      </dsp:nvSpPr>
      <dsp:spPr>
        <a:xfrm>
          <a:off x="8278268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B3A6A-FB4F-4C80-A3B8-948FE2B1CC0D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30501-3E15-49D9-A545-BCA015F7F428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Used two different vectorizer packages from Sklearn, CountVectorizer and TfidfVectorizer.</a:t>
          </a:r>
        </a:p>
      </dsp:txBody>
      <dsp:txXfrm>
        <a:off x="787415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080808"/>
                </a:solidFill>
                <a:ea typeface="Calibri"/>
                <a:cs typeface="Calibri"/>
              </a:rPr>
              <a:t>By Winston Vu &amp; Alex Klein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  <a:ea typeface="Calibri Light"/>
                <a:cs typeface="Calibri Light"/>
              </a:rPr>
              <a:t>Project Results</a:t>
            </a:r>
            <a:endParaRPr lang="en-US" sz="3600">
              <a:solidFill>
                <a:srgbClr val="080808"/>
              </a:solidFill>
            </a:endParaRPr>
          </a:p>
        </p:txBody>
      </p:sp>
      <p:sp>
        <p:nvSpPr>
          <p:cNvPr id="59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3E905-0A8C-3983-B705-F90B6C02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ea typeface="Calibri Light"/>
                <a:cs typeface="Calibri Light"/>
              </a:rPr>
              <a:t>Pre-Processing Steps</a:t>
            </a:r>
            <a:endParaRPr lang="en-US" sz="360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65E94927-8248-C8A0-3034-8A078967AC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2613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989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CC83E-1EF0-0EE2-31C5-74DE8AFF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>
                <a:cs typeface="Calibri Light"/>
              </a:rPr>
              <a:t>Vectorizer Settings</a:t>
            </a:r>
            <a:endParaRPr lang="en-US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BF26F87-AE47-BEA3-2ABC-BBF03C66E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Unigram CountVectorizer: encoding = 'latin-1' &amp; stop_words = 'english'</a:t>
            </a:r>
          </a:p>
          <a:p>
            <a:r>
              <a:rPr lang="en-US" sz="2000">
                <a:cs typeface="Calibri"/>
              </a:rPr>
              <a:t>Bigram CountVectorizer: </a:t>
            </a:r>
            <a:r>
              <a:rPr lang="en-US" sz="2000">
                <a:ea typeface="+mn-lt"/>
                <a:cs typeface="+mn-lt"/>
              </a:rPr>
              <a:t>encoding = 'latin-1' &amp; stop_words = 'english' &amp; ngram_range = (1,2)</a:t>
            </a:r>
          </a:p>
          <a:p>
            <a:r>
              <a:rPr lang="en-US" sz="2000">
                <a:cs typeface="Calibri"/>
              </a:rPr>
              <a:t>Unigram TfidfVectorizer: stop_words = 'english'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cs typeface="Calibri"/>
              </a:rPr>
              <a:t>Bigram TfidfVectorizer: stop_words = 'english' &amp; ngram_range = (1,2)</a:t>
            </a:r>
            <a:endParaRPr lang="en-US" sz="2000">
              <a:ea typeface="+mn-lt"/>
              <a:cs typeface="+mn-lt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D7629-F362-4041-2F2F-5BE200A5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Test and Training Dataset Settings</a:t>
            </a:r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71DE68F-F66E-C91E-286E-88577A1E5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Used the train_test_split package with the following settings:</a:t>
            </a:r>
          </a:p>
          <a:p>
            <a:pPr lvl="1"/>
            <a:r>
              <a:rPr lang="en-US" sz="2000">
                <a:ea typeface="+mn-lt"/>
                <a:cs typeface="+mn-lt"/>
              </a:rPr>
              <a:t>X = df['Lyrics'], Y = df['Genre'], stratify = df['Genre'], test_size = 0.35, &amp; random_state = 38</a:t>
            </a:r>
            <a:endParaRPr lang="en-US" sz="2000"/>
          </a:p>
          <a:p>
            <a:r>
              <a:rPr lang="en-US" sz="2000">
                <a:cs typeface="Calibri"/>
              </a:rPr>
              <a:t>Apply each Vectorizer to the test and training data sub-sets using the fit_transform command. </a:t>
            </a:r>
          </a:p>
        </p:txBody>
      </p:sp>
    </p:spTree>
    <p:extLst>
      <p:ext uri="{BB962C8B-B14F-4D97-AF65-F5344CB8AC3E}">
        <p14:creationId xmlns:p14="http://schemas.microsoft.com/office/powerpoint/2010/main" val="116871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62D7-693F-0A99-E403-CD33D181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Multinomial Naïve Bayes (MultinomialNB)</a:t>
            </a:r>
            <a:endParaRPr lang="en-US" sz="360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4E0CF7D-546C-D275-8993-2DF7F1CDD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3088772"/>
            <a:ext cx="4974336" cy="2599090"/>
          </a:xfrm>
          <a:prstGeom prst="rect">
            <a:avLst/>
          </a:prstGeom>
        </p:spPr>
      </p:pic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320DDF78-35AC-93CE-DD71-F373506B3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798" y="3086252"/>
            <a:ext cx="4974336" cy="1803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BD1CF1-E7E1-056E-CE5E-F9E1943D8A91}"/>
              </a:ext>
            </a:extLst>
          </p:cNvPr>
          <p:cNvSpPr txBox="1"/>
          <p:nvPr/>
        </p:nvSpPr>
        <p:spPr>
          <a:xfrm>
            <a:off x="641860" y="27165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Unigram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E2262-5DE2-B95C-5863-8C5D6F96C53A}"/>
              </a:ext>
            </a:extLst>
          </p:cNvPr>
          <p:cNvSpPr txBox="1"/>
          <p:nvPr/>
        </p:nvSpPr>
        <p:spPr>
          <a:xfrm>
            <a:off x="6380151" y="26424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Bigram</a:t>
            </a:r>
          </a:p>
        </p:txBody>
      </p:sp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A624A684-416B-0482-F709-BAA797EE6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569" y="4886515"/>
            <a:ext cx="4788351" cy="728004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561F8D1D-372E-D2A7-F72E-BB26E4C35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30" y="5685081"/>
            <a:ext cx="4971690" cy="433648"/>
          </a:xfrm>
          <a:prstGeom prst="rect">
            <a:avLst/>
          </a:prstGeom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47C08C20-E087-4259-BB10-D4F272441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645310" y="5806983"/>
            <a:ext cx="4675516" cy="338407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02A4E3-0FBC-2D6C-98C0-23F29CBACCDF}"/>
              </a:ext>
            </a:extLst>
          </p:cNvPr>
          <p:cNvSpPr txBox="1"/>
          <p:nvPr/>
        </p:nvSpPr>
        <p:spPr>
          <a:xfrm>
            <a:off x="5371381" y="511834"/>
            <a:ext cx="48854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Results obtained using the </a:t>
            </a:r>
            <a:r>
              <a:rPr lang="en-US" err="1"/>
              <a:t>classification_report</a:t>
            </a:r>
            <a:r>
              <a:rPr lang="en-US"/>
              <a:t> command and using 6-fold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410873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D1CF1-E7E1-056E-CE5E-F9E1943D8A91}"/>
              </a:ext>
            </a:extLst>
          </p:cNvPr>
          <p:cNvSpPr txBox="1"/>
          <p:nvPr/>
        </p:nvSpPr>
        <p:spPr>
          <a:xfrm>
            <a:off x="641860" y="27165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Unigram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E2262-5DE2-B95C-5863-8C5D6F96C53A}"/>
              </a:ext>
            </a:extLst>
          </p:cNvPr>
          <p:cNvSpPr txBox="1"/>
          <p:nvPr/>
        </p:nvSpPr>
        <p:spPr>
          <a:xfrm>
            <a:off x="6380151" y="26424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Bigram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02A4E3-0FBC-2D6C-98C0-23F29CBACCDF}"/>
              </a:ext>
            </a:extLst>
          </p:cNvPr>
          <p:cNvSpPr txBox="1"/>
          <p:nvPr/>
        </p:nvSpPr>
        <p:spPr>
          <a:xfrm>
            <a:off x="5371381" y="511834"/>
            <a:ext cx="48854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Results obtained using the </a:t>
            </a:r>
            <a:r>
              <a:rPr lang="en-US" err="1"/>
              <a:t>classification_report</a:t>
            </a:r>
            <a:r>
              <a:rPr lang="en-US"/>
              <a:t> command and using 6-fold cross-validation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29A9236-4595-D4EB-14DE-653A01C2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26285" cy="1492576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Support Vector Machine (SVM) (</a:t>
            </a:r>
            <a:r>
              <a:rPr lang="en-US" err="1">
                <a:ea typeface="+mj-lt"/>
                <a:cs typeface="+mj-lt"/>
              </a:rPr>
              <a:t>LinearSVC</a:t>
            </a:r>
            <a:r>
              <a:rPr lang="en-US">
                <a:ea typeface="+mj-lt"/>
                <a:cs typeface="+mj-lt"/>
              </a:rPr>
              <a:t>)</a:t>
            </a:r>
            <a:endParaRPr lang="en-US"/>
          </a:p>
        </p:txBody>
      </p:sp>
      <p:pic>
        <p:nvPicPr>
          <p:cNvPr id="16" name="Picture 6" descr="Table&#10;&#10;Description automatically generated">
            <a:extLst>
              <a:ext uri="{FF2B5EF4-FFF2-40B4-BE49-F238E27FC236}">
                <a16:creationId xmlns:a16="http://schemas.microsoft.com/office/drawing/2014/main" id="{93115BCC-9447-75B3-F0D5-55F90DABF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92" y="3103962"/>
            <a:ext cx="5081391" cy="2624365"/>
          </a:xfrm>
          <a:prstGeom prst="rect">
            <a:avLst/>
          </a:prstGeom>
        </p:spPr>
      </p:pic>
      <p:pic>
        <p:nvPicPr>
          <p:cNvPr id="17" name="Picture 7">
            <a:extLst>
              <a:ext uri="{FF2B5EF4-FFF2-40B4-BE49-F238E27FC236}">
                <a16:creationId xmlns:a16="http://schemas.microsoft.com/office/drawing/2014/main" id="{69AFD80B-5935-FD84-33B9-DB536697A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11" y="5734859"/>
            <a:ext cx="4684734" cy="439665"/>
          </a:xfrm>
          <a:prstGeom prst="rect">
            <a:avLst/>
          </a:prstGeom>
        </p:spPr>
      </p:pic>
      <p:pic>
        <p:nvPicPr>
          <p:cNvPr id="24" name="Picture 8" descr="Table&#10;&#10;Description automatically generated">
            <a:extLst>
              <a:ext uri="{FF2B5EF4-FFF2-40B4-BE49-F238E27FC236}">
                <a16:creationId xmlns:a16="http://schemas.microsoft.com/office/drawing/2014/main" id="{B7EBFF64-9D8E-2FE8-827D-22E633F33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819" y="3096028"/>
            <a:ext cx="5008322" cy="2576594"/>
          </a:xfrm>
          <a:prstGeom prst="rect">
            <a:avLst/>
          </a:prstGeom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id="{305BDBCD-92BA-1F01-37EE-B360C5B06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229" y="5660351"/>
            <a:ext cx="4716049" cy="42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8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D1CF1-E7E1-056E-CE5E-F9E1943D8A91}"/>
              </a:ext>
            </a:extLst>
          </p:cNvPr>
          <p:cNvSpPr txBox="1"/>
          <p:nvPr/>
        </p:nvSpPr>
        <p:spPr>
          <a:xfrm>
            <a:off x="641860" y="27165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Unigram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E2262-5DE2-B95C-5863-8C5D6F96C53A}"/>
              </a:ext>
            </a:extLst>
          </p:cNvPr>
          <p:cNvSpPr txBox="1"/>
          <p:nvPr/>
        </p:nvSpPr>
        <p:spPr>
          <a:xfrm>
            <a:off x="6380151" y="26424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Bigram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02A4E3-0FBC-2D6C-98C0-23F29CBACCDF}"/>
              </a:ext>
            </a:extLst>
          </p:cNvPr>
          <p:cNvSpPr txBox="1"/>
          <p:nvPr/>
        </p:nvSpPr>
        <p:spPr>
          <a:xfrm>
            <a:off x="5371381" y="511834"/>
            <a:ext cx="48854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Results obtained using the </a:t>
            </a:r>
            <a:r>
              <a:rPr lang="en-US" err="1"/>
              <a:t>classification_report</a:t>
            </a:r>
            <a:r>
              <a:rPr lang="en-US"/>
              <a:t> command and using 6-fold cross-validation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29A9236-4595-D4EB-14DE-653A01C2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26285" cy="1492576"/>
          </a:xfrm>
        </p:spPr>
        <p:txBody>
          <a:bodyPr>
            <a:normAutofit/>
          </a:bodyPr>
          <a:lstStyle/>
          <a:p>
            <a:r>
              <a:rPr lang="en-US">
                <a:latin typeface="Calibri Light"/>
              </a:rPr>
              <a:t>Random Forest (RandomForestClassifier)</a:t>
            </a:r>
            <a:r>
              <a:rPr lang="en-US">
                <a:latin typeface="Calibri Light"/>
                <a:ea typeface="Calibri Light"/>
                <a:cs typeface="Calibri Light"/>
              </a:rPr>
              <a:t>​</a:t>
            </a:r>
            <a:endParaRPr lang="en-US"/>
          </a:p>
        </p:txBody>
      </p:sp>
      <p:pic>
        <p:nvPicPr>
          <p:cNvPr id="2" name="Picture 6" descr="Table&#10;&#10;Description automatically generated">
            <a:extLst>
              <a:ext uri="{FF2B5EF4-FFF2-40B4-BE49-F238E27FC236}">
                <a16:creationId xmlns:a16="http://schemas.microsoft.com/office/drawing/2014/main" id="{74CE8631-F8F9-A59E-AAAD-69C7DC20C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74" y="3246059"/>
            <a:ext cx="4388823" cy="1091582"/>
          </a:xfrm>
          <a:prstGeom prst="rect">
            <a:avLst/>
          </a:prstGeom>
        </p:spPr>
      </p:pic>
      <p:pic>
        <p:nvPicPr>
          <p:cNvPr id="3" name="Picture 7">
            <a:extLst>
              <a:ext uri="{FF2B5EF4-FFF2-40B4-BE49-F238E27FC236}">
                <a16:creationId xmlns:a16="http://schemas.microsoft.com/office/drawing/2014/main" id="{62E18102-12FD-DD3E-A0B1-CD8D588A0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65" y="4344080"/>
            <a:ext cx="4184576" cy="1202021"/>
          </a:xfrm>
          <a:prstGeom prst="rect">
            <a:avLst/>
          </a:prstGeom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783A9A7D-18FB-E3C0-41ED-4E59723A8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08" y="5575802"/>
            <a:ext cx="5178642" cy="388369"/>
          </a:xfrm>
          <a:prstGeom prst="rect">
            <a:avLst/>
          </a:prstGeom>
        </p:spPr>
      </p:pic>
      <p:pic>
        <p:nvPicPr>
          <p:cNvPr id="5" name="Picture 9" descr="Table&#10;&#10;Description automatically generated">
            <a:extLst>
              <a:ext uri="{FF2B5EF4-FFF2-40B4-BE49-F238E27FC236}">
                <a16:creationId xmlns:a16="http://schemas.microsoft.com/office/drawing/2014/main" id="{45F2592D-F416-A665-41D0-98776D732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193" y="3174217"/>
            <a:ext cx="4580964" cy="2334021"/>
          </a:xfrm>
          <a:prstGeom prst="rect">
            <a:avLst/>
          </a:prstGeom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F4A2A0B9-4D19-938E-E2C6-19854CC058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117" y="5638834"/>
            <a:ext cx="5303408" cy="32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1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D1CF1-E7E1-056E-CE5E-F9E1943D8A91}"/>
              </a:ext>
            </a:extLst>
          </p:cNvPr>
          <p:cNvSpPr txBox="1"/>
          <p:nvPr/>
        </p:nvSpPr>
        <p:spPr>
          <a:xfrm>
            <a:off x="641860" y="27165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Unigram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E2262-5DE2-B95C-5863-8C5D6F96C53A}"/>
              </a:ext>
            </a:extLst>
          </p:cNvPr>
          <p:cNvSpPr txBox="1"/>
          <p:nvPr/>
        </p:nvSpPr>
        <p:spPr>
          <a:xfrm>
            <a:off x="6380151" y="26424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Bigram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02A4E3-0FBC-2D6C-98C0-23F29CBACCDF}"/>
              </a:ext>
            </a:extLst>
          </p:cNvPr>
          <p:cNvSpPr txBox="1"/>
          <p:nvPr/>
        </p:nvSpPr>
        <p:spPr>
          <a:xfrm>
            <a:off x="7227075" y="726987"/>
            <a:ext cx="48854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Results obtained using the </a:t>
            </a:r>
            <a:r>
              <a:rPr lang="en-US" err="1"/>
              <a:t>classification_report</a:t>
            </a:r>
            <a:r>
              <a:rPr lang="en-US"/>
              <a:t> command and using 6-fold cross-validation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29A9236-4595-D4EB-14DE-653A01C2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26285" cy="1492576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Neural Network (</a:t>
            </a:r>
            <a:r>
              <a:rPr lang="en-US" err="1">
                <a:ea typeface="+mj-lt"/>
                <a:cs typeface="+mj-lt"/>
              </a:rPr>
              <a:t>MLPClassifier</a:t>
            </a:r>
            <a:r>
              <a:rPr lang="en-US">
                <a:ea typeface="+mj-lt"/>
                <a:cs typeface="+mj-lt"/>
              </a:rPr>
              <a:t>)</a:t>
            </a:r>
            <a:endParaRPr lang="en-US"/>
          </a:p>
        </p:txBody>
      </p:sp>
      <p:pic>
        <p:nvPicPr>
          <p:cNvPr id="2" name="Picture 7" descr="Table&#10;&#10;Description automatically generated">
            <a:extLst>
              <a:ext uri="{FF2B5EF4-FFF2-40B4-BE49-F238E27FC236}">
                <a16:creationId xmlns:a16="http://schemas.microsoft.com/office/drawing/2014/main" id="{74A4C256-07A3-3B74-5D8B-CECA9A048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9" y="3277920"/>
            <a:ext cx="4616823" cy="2056027"/>
          </a:xfrm>
          <a:prstGeom prst="rect">
            <a:avLst/>
          </a:prstGeom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A2C58E8F-919A-CA36-420F-7665E39FF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33" y="5724765"/>
            <a:ext cx="4114800" cy="218966"/>
          </a:xfrm>
          <a:prstGeom prst="rect">
            <a:avLst/>
          </a:prstGeom>
        </p:spPr>
      </p:pic>
      <p:pic>
        <p:nvPicPr>
          <p:cNvPr id="4" name="Picture 9" descr="Table&#10;&#10;Description automatically generated">
            <a:extLst>
              <a:ext uri="{FF2B5EF4-FFF2-40B4-BE49-F238E27FC236}">
                <a16:creationId xmlns:a16="http://schemas.microsoft.com/office/drawing/2014/main" id="{D4A3E719-3548-1E2C-0F3C-ECD77BA01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376" y="3182494"/>
            <a:ext cx="4634752" cy="241145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629EDE57-5165-D8F8-E685-B55AEB5CF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9624" y="5723459"/>
            <a:ext cx="4025152" cy="213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A17F0D-F6C6-3E71-2032-61F05F1AA5FC}"/>
              </a:ext>
            </a:extLst>
          </p:cNvPr>
          <p:cNvSpPr txBox="1"/>
          <p:nvPr/>
        </p:nvSpPr>
        <p:spPr>
          <a:xfrm>
            <a:off x="4303059" y="7440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Error – Incomplete Results</a:t>
            </a:r>
          </a:p>
        </p:txBody>
      </p:sp>
    </p:spTree>
    <p:extLst>
      <p:ext uri="{BB962C8B-B14F-4D97-AF65-F5344CB8AC3E}">
        <p14:creationId xmlns:p14="http://schemas.microsoft.com/office/powerpoint/2010/main" val="338188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765CD-7597-DC5C-9B17-39100378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Challenges and Solutions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F0AB-EDEF-A310-B965-6B805EDAC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>
                <a:cs typeface="Calibri"/>
              </a:rPr>
              <a:t>A major challenge that we ran into when tuning and experimenting with the four models was that the test and training sets weren't large enough. </a:t>
            </a:r>
            <a:endParaRPr lang="en-US" sz="2600"/>
          </a:p>
          <a:p>
            <a:r>
              <a:rPr lang="en-US" sz="2600">
                <a:cs typeface="Calibri"/>
              </a:rPr>
              <a:t>Because there weren't enough examples in each genre, even when utilizing stratification, the random shuffle made the results vary drastically each time we ran the models. </a:t>
            </a:r>
          </a:p>
          <a:p>
            <a:r>
              <a:rPr lang="en-US" sz="2600">
                <a:cs typeface="Calibri"/>
              </a:rPr>
              <a:t>As a short term solution we used </a:t>
            </a:r>
            <a:r>
              <a:rPr lang="en-US" sz="2600" err="1">
                <a:cs typeface="Calibri"/>
              </a:rPr>
              <a:t>random_state</a:t>
            </a:r>
            <a:r>
              <a:rPr lang="en-US" sz="2600">
                <a:cs typeface="Calibri"/>
              </a:rPr>
              <a:t> as seed values but we decided that we will uniformly add more songs to our dataset to keep it balanced while making it more robust.</a:t>
            </a:r>
          </a:p>
        </p:txBody>
      </p:sp>
    </p:spTree>
    <p:extLst>
      <p:ext uri="{BB962C8B-B14F-4D97-AF65-F5344CB8AC3E}">
        <p14:creationId xmlns:p14="http://schemas.microsoft.com/office/powerpoint/2010/main" val="158486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4A0B2F97F0484EA0FA99A1850186C5" ma:contentTypeVersion="2" ma:contentTypeDescription="Create a new document." ma:contentTypeScope="" ma:versionID="f8153a1986ad2a20b8d898bf74b0beae">
  <xsd:schema xmlns:xsd="http://www.w3.org/2001/XMLSchema" xmlns:xs="http://www.w3.org/2001/XMLSchema" xmlns:p="http://schemas.microsoft.com/office/2006/metadata/properties" xmlns:ns2="5dcf687b-8fdd-4d35-a17d-68cbde494331" targetNamespace="http://schemas.microsoft.com/office/2006/metadata/properties" ma:root="true" ma:fieldsID="53265fb7c29246f67990bfdfd380f765" ns2:_="">
    <xsd:import namespace="5dcf687b-8fdd-4d35-a17d-68cbde4943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f687b-8fdd-4d35-a17d-68cbde4943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B5F8B1-ED84-4430-9A76-24E34CB7EF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48778F-7E54-418C-9123-38045960EBC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06194A-0B14-49AC-A9F6-555F9DE44EA7}">
  <ds:schemaRefs>
    <ds:schemaRef ds:uri="5dcf687b-8fdd-4d35-a17d-68cbde49433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Results</vt:lpstr>
      <vt:lpstr>Pre-Processing Steps</vt:lpstr>
      <vt:lpstr>Vectorizer Settings</vt:lpstr>
      <vt:lpstr>Test and Training Dataset Settings</vt:lpstr>
      <vt:lpstr>Multinomial Naïve Bayes (MultinomialNB)</vt:lpstr>
      <vt:lpstr>Support Vector Machine (SVM) (LinearSVC)</vt:lpstr>
      <vt:lpstr>Random Forest (RandomForestClassifier)​</vt:lpstr>
      <vt:lpstr>Neural Network (MLPClassifier)</vt:lpstr>
      <vt:lpstr>Challenges and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</cp:revision>
  <dcterms:created xsi:type="dcterms:W3CDTF">2022-06-08T22:57:58Z</dcterms:created>
  <dcterms:modified xsi:type="dcterms:W3CDTF">2022-06-11T02:20:39Z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0x010100904A0B2F97F0484EA0FA99A1850186C5</vt:lpwstr>
  </property>
</Properties>
</file>