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27D38-A89B-4C68-B681-BD6987E25DDB}" v="1198" dt="2022-06-04T02:13:03.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viewProps" Target="viewProps.xml" Id="rId13" /><Relationship Type="http://schemas.openxmlformats.org/officeDocument/2006/relationships/customXml" Target="../customXml/item3.xml" Id="rId3" /><Relationship Type="http://schemas.openxmlformats.org/officeDocument/2006/relationships/slide" Target="slides/slide3.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customXml" Target="../customXml/item2.xml" Id="rId2"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1.xml" Id="rId5" /><Relationship Type="http://schemas.openxmlformats.org/officeDocument/2006/relationships/tableStyles" Target="tableStyles.xml" Id="rId15" /><Relationship Type="http://schemas.openxmlformats.org/officeDocument/2006/relationships/slide" Target="slides/slide6.xml" Id="rId10"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theme" Target="theme/theme1.xml" Id="rId14" /></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0A324-1AF1-4682-9BF8-50CA581F367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E239B1-C9DB-42AE-96FF-4B8A19ED3683}">
      <dgm:prSet/>
      <dgm:spPr/>
      <dgm:t>
        <a:bodyPr/>
        <a:lstStyle/>
        <a:p>
          <a:pPr>
            <a:lnSpc>
              <a:spcPct val="100000"/>
            </a:lnSpc>
          </a:pPr>
          <a:r>
            <a:rPr lang="en-US"/>
            <a:t>For this project we will use the classification report as well as the k-fold cross validation technique in order to determine the accuracy of the algorithms classification predictions.</a:t>
          </a:r>
        </a:p>
      </dgm:t>
    </dgm:pt>
    <dgm:pt modelId="{43C54FC6-5487-42C3-885D-5ECEEEE0CE5A}" type="parTrans" cxnId="{BDEC2613-77E0-4830-AB45-8AF9C0FB9C09}">
      <dgm:prSet/>
      <dgm:spPr/>
      <dgm:t>
        <a:bodyPr/>
        <a:lstStyle/>
        <a:p>
          <a:endParaRPr lang="en-US"/>
        </a:p>
      </dgm:t>
    </dgm:pt>
    <dgm:pt modelId="{2F9FA7BB-31B0-4A8F-914C-1B68CF900463}" type="sibTrans" cxnId="{BDEC2613-77E0-4830-AB45-8AF9C0FB9C09}">
      <dgm:prSet/>
      <dgm:spPr/>
      <dgm:t>
        <a:bodyPr/>
        <a:lstStyle/>
        <a:p>
          <a:pPr>
            <a:lnSpc>
              <a:spcPct val="100000"/>
            </a:lnSpc>
          </a:pPr>
          <a:endParaRPr lang="en-US"/>
        </a:p>
      </dgm:t>
    </dgm:pt>
    <dgm:pt modelId="{80837D86-9837-45B0-91A4-E39BE820AA97}">
      <dgm:prSet/>
      <dgm:spPr/>
      <dgm:t>
        <a:bodyPr/>
        <a:lstStyle/>
        <a:p>
          <a:pPr>
            <a:lnSpc>
              <a:spcPct val="100000"/>
            </a:lnSpc>
          </a:pPr>
          <a:r>
            <a:rPr lang="en-US"/>
            <a:t>Test and training subsets of the data will be used in order to train the algorithms and minimize overfitting.</a:t>
          </a:r>
        </a:p>
      </dgm:t>
    </dgm:pt>
    <dgm:pt modelId="{5ED92742-555B-4818-97C7-881BCD87B51C}" type="parTrans" cxnId="{2A3EE57C-0572-47B8-9B5E-E490EDD38699}">
      <dgm:prSet/>
      <dgm:spPr/>
      <dgm:t>
        <a:bodyPr/>
        <a:lstStyle/>
        <a:p>
          <a:endParaRPr lang="en-US"/>
        </a:p>
      </dgm:t>
    </dgm:pt>
    <dgm:pt modelId="{834FD86A-A40F-499C-8096-631CCF16C775}" type="sibTrans" cxnId="{2A3EE57C-0572-47B8-9B5E-E490EDD38699}">
      <dgm:prSet/>
      <dgm:spPr/>
      <dgm:t>
        <a:bodyPr/>
        <a:lstStyle/>
        <a:p>
          <a:pPr>
            <a:lnSpc>
              <a:spcPct val="100000"/>
            </a:lnSpc>
          </a:pPr>
          <a:endParaRPr lang="en-US"/>
        </a:p>
      </dgm:t>
    </dgm:pt>
    <dgm:pt modelId="{853E13EF-6C23-420A-9EEA-E43FE1A96EFF}">
      <dgm:prSet/>
      <dgm:spPr/>
      <dgm:t>
        <a:bodyPr/>
        <a:lstStyle/>
        <a:p>
          <a:pPr>
            <a:lnSpc>
              <a:spcPct val="100000"/>
            </a:lnSpc>
          </a:pPr>
          <a:r>
            <a:rPr lang="en-US"/>
            <a:t>The classification report determines useful precision statistics as well as recall and F1 values.</a:t>
          </a:r>
        </a:p>
      </dgm:t>
    </dgm:pt>
    <dgm:pt modelId="{A68F31FC-9F87-47F7-B64F-845952EFEBA8}" type="parTrans" cxnId="{83366340-71B5-40D8-A620-5025AC65C4B3}">
      <dgm:prSet/>
      <dgm:spPr/>
      <dgm:t>
        <a:bodyPr/>
        <a:lstStyle/>
        <a:p>
          <a:endParaRPr lang="en-US"/>
        </a:p>
      </dgm:t>
    </dgm:pt>
    <dgm:pt modelId="{35C433B7-5B40-4DB1-8F04-D6311A86ACED}" type="sibTrans" cxnId="{83366340-71B5-40D8-A620-5025AC65C4B3}">
      <dgm:prSet/>
      <dgm:spPr/>
      <dgm:t>
        <a:bodyPr/>
        <a:lstStyle/>
        <a:p>
          <a:pPr>
            <a:lnSpc>
              <a:spcPct val="100000"/>
            </a:lnSpc>
          </a:pPr>
          <a:endParaRPr lang="en-US"/>
        </a:p>
      </dgm:t>
    </dgm:pt>
    <dgm:pt modelId="{25993D1A-5C38-48BF-9B4C-1628A130FBD4}">
      <dgm:prSet/>
      <dgm:spPr/>
      <dgm:t>
        <a:bodyPr/>
        <a:lstStyle/>
        <a:p>
          <a:pPr>
            <a:lnSpc>
              <a:spcPct val="100000"/>
            </a:lnSpc>
          </a:pPr>
          <a:r>
            <a:rPr lang="en-US"/>
            <a:t>The k-fold cross validation technique gives a much better understanding of the algorithms classification predictions accuracy.</a:t>
          </a:r>
        </a:p>
      </dgm:t>
    </dgm:pt>
    <dgm:pt modelId="{41A1D257-505C-453E-8092-C6BC1A514872}" type="parTrans" cxnId="{58ABEC6D-E636-41F3-A937-09A093DA39CA}">
      <dgm:prSet/>
      <dgm:spPr/>
      <dgm:t>
        <a:bodyPr/>
        <a:lstStyle/>
        <a:p>
          <a:endParaRPr lang="en-US"/>
        </a:p>
      </dgm:t>
    </dgm:pt>
    <dgm:pt modelId="{5C8DFBE3-0721-4F8F-B5A5-F5C43C52F1A8}" type="sibTrans" cxnId="{58ABEC6D-E636-41F3-A937-09A093DA39CA}">
      <dgm:prSet/>
      <dgm:spPr/>
      <dgm:t>
        <a:bodyPr/>
        <a:lstStyle/>
        <a:p>
          <a:endParaRPr lang="en-US"/>
        </a:p>
      </dgm:t>
    </dgm:pt>
    <dgm:pt modelId="{3C4EFC2F-448C-4FD2-9E3E-20E0E2C69515}" type="pres">
      <dgm:prSet presAssocID="{1DB0A324-1AF1-4682-9BF8-50CA581F367E}" presName="root" presStyleCnt="0">
        <dgm:presLayoutVars>
          <dgm:dir/>
          <dgm:resizeHandles val="exact"/>
        </dgm:presLayoutVars>
      </dgm:prSet>
      <dgm:spPr/>
    </dgm:pt>
    <dgm:pt modelId="{20A6CDA6-A6F6-4313-A359-6EAAFC397BFD}" type="pres">
      <dgm:prSet presAssocID="{1DB0A324-1AF1-4682-9BF8-50CA581F367E}" presName="container" presStyleCnt="0">
        <dgm:presLayoutVars>
          <dgm:dir/>
          <dgm:resizeHandles val="exact"/>
        </dgm:presLayoutVars>
      </dgm:prSet>
      <dgm:spPr/>
    </dgm:pt>
    <dgm:pt modelId="{4EADD51E-EAC8-4FBC-BFB3-895BE0639C86}" type="pres">
      <dgm:prSet presAssocID="{03E239B1-C9DB-42AE-96FF-4B8A19ED3683}" presName="compNode" presStyleCnt="0"/>
      <dgm:spPr/>
    </dgm:pt>
    <dgm:pt modelId="{F81A7D6E-CDAB-4793-BF31-DAC53C5839A1}" type="pres">
      <dgm:prSet presAssocID="{03E239B1-C9DB-42AE-96FF-4B8A19ED3683}" presName="iconBgRect" presStyleLbl="bgShp" presStyleIdx="0" presStyleCnt="4"/>
      <dgm:spPr/>
    </dgm:pt>
    <dgm:pt modelId="{4B56F586-D330-4C75-A7B3-4E9DBDC304D3}" type="pres">
      <dgm:prSet presAssocID="{03E239B1-C9DB-42AE-96FF-4B8A19ED36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B469FEA6-523C-4A7F-880C-1ACBD5B44BB6}" type="pres">
      <dgm:prSet presAssocID="{03E239B1-C9DB-42AE-96FF-4B8A19ED3683}" presName="spaceRect" presStyleCnt="0"/>
      <dgm:spPr/>
    </dgm:pt>
    <dgm:pt modelId="{3BE14D1C-D64D-40E0-94B5-3EA7269CF28E}" type="pres">
      <dgm:prSet presAssocID="{03E239B1-C9DB-42AE-96FF-4B8A19ED3683}" presName="textRect" presStyleLbl="revTx" presStyleIdx="0" presStyleCnt="4">
        <dgm:presLayoutVars>
          <dgm:chMax val="1"/>
          <dgm:chPref val="1"/>
        </dgm:presLayoutVars>
      </dgm:prSet>
      <dgm:spPr/>
    </dgm:pt>
    <dgm:pt modelId="{F52C9091-F6F7-41FC-AE76-4EEFE14759D2}" type="pres">
      <dgm:prSet presAssocID="{2F9FA7BB-31B0-4A8F-914C-1B68CF900463}" presName="sibTrans" presStyleLbl="sibTrans2D1" presStyleIdx="0" presStyleCnt="0"/>
      <dgm:spPr/>
    </dgm:pt>
    <dgm:pt modelId="{09C40302-09FD-42F9-8C49-F5D4E446E0DD}" type="pres">
      <dgm:prSet presAssocID="{80837D86-9837-45B0-91A4-E39BE820AA97}" presName="compNode" presStyleCnt="0"/>
      <dgm:spPr/>
    </dgm:pt>
    <dgm:pt modelId="{AAA952ED-F3B4-4AC5-9E4A-2F607C4B134C}" type="pres">
      <dgm:prSet presAssocID="{80837D86-9837-45B0-91A4-E39BE820AA97}" presName="iconBgRect" presStyleLbl="bgShp" presStyleIdx="1" presStyleCnt="4"/>
      <dgm:spPr/>
    </dgm:pt>
    <dgm:pt modelId="{ED32173A-2560-46E7-B9A6-67B7C33471D0}" type="pres">
      <dgm:prSet presAssocID="{80837D86-9837-45B0-91A4-E39BE820AA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381CB7D-99C5-4297-9B82-636A759407B3}" type="pres">
      <dgm:prSet presAssocID="{80837D86-9837-45B0-91A4-E39BE820AA97}" presName="spaceRect" presStyleCnt="0"/>
      <dgm:spPr/>
    </dgm:pt>
    <dgm:pt modelId="{E4D2667D-E2AA-4A68-8BFD-611BC4ECC4CD}" type="pres">
      <dgm:prSet presAssocID="{80837D86-9837-45B0-91A4-E39BE820AA97}" presName="textRect" presStyleLbl="revTx" presStyleIdx="1" presStyleCnt="4">
        <dgm:presLayoutVars>
          <dgm:chMax val="1"/>
          <dgm:chPref val="1"/>
        </dgm:presLayoutVars>
      </dgm:prSet>
      <dgm:spPr/>
    </dgm:pt>
    <dgm:pt modelId="{6AA9AC6D-B3FE-46CC-935B-E1C3D2435EAF}" type="pres">
      <dgm:prSet presAssocID="{834FD86A-A40F-499C-8096-631CCF16C775}" presName="sibTrans" presStyleLbl="sibTrans2D1" presStyleIdx="0" presStyleCnt="0"/>
      <dgm:spPr/>
    </dgm:pt>
    <dgm:pt modelId="{CD7C4637-2407-42E4-9FB3-73A1B433C3EE}" type="pres">
      <dgm:prSet presAssocID="{853E13EF-6C23-420A-9EEA-E43FE1A96EFF}" presName="compNode" presStyleCnt="0"/>
      <dgm:spPr/>
    </dgm:pt>
    <dgm:pt modelId="{600B2CD1-6C2D-48FE-9EB5-9A153BF36BF0}" type="pres">
      <dgm:prSet presAssocID="{853E13EF-6C23-420A-9EEA-E43FE1A96EFF}" presName="iconBgRect" presStyleLbl="bgShp" presStyleIdx="2" presStyleCnt="4"/>
      <dgm:spPr/>
    </dgm:pt>
    <dgm:pt modelId="{87714BC5-0CD1-4D46-8277-649487F6129A}" type="pres">
      <dgm:prSet presAssocID="{853E13EF-6C23-420A-9EEA-E43FE1A96E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04FE8F6-6CAD-4A11-8382-2153D2B7C6BC}" type="pres">
      <dgm:prSet presAssocID="{853E13EF-6C23-420A-9EEA-E43FE1A96EFF}" presName="spaceRect" presStyleCnt="0"/>
      <dgm:spPr/>
    </dgm:pt>
    <dgm:pt modelId="{5819656E-3884-4A5B-8338-FCBDA6407304}" type="pres">
      <dgm:prSet presAssocID="{853E13EF-6C23-420A-9EEA-E43FE1A96EFF}" presName="textRect" presStyleLbl="revTx" presStyleIdx="2" presStyleCnt="4">
        <dgm:presLayoutVars>
          <dgm:chMax val="1"/>
          <dgm:chPref val="1"/>
        </dgm:presLayoutVars>
      </dgm:prSet>
      <dgm:spPr/>
    </dgm:pt>
    <dgm:pt modelId="{1409751E-1884-4054-B16D-D33DFB074307}" type="pres">
      <dgm:prSet presAssocID="{35C433B7-5B40-4DB1-8F04-D6311A86ACED}" presName="sibTrans" presStyleLbl="sibTrans2D1" presStyleIdx="0" presStyleCnt="0"/>
      <dgm:spPr/>
    </dgm:pt>
    <dgm:pt modelId="{EB4893CD-1A53-4A0D-90CB-A3D2CDF61873}" type="pres">
      <dgm:prSet presAssocID="{25993D1A-5C38-48BF-9B4C-1628A130FBD4}" presName="compNode" presStyleCnt="0"/>
      <dgm:spPr/>
    </dgm:pt>
    <dgm:pt modelId="{D3E3E240-B6C7-4B55-A99A-41EE2CB5EB0D}" type="pres">
      <dgm:prSet presAssocID="{25993D1A-5C38-48BF-9B4C-1628A130FBD4}" presName="iconBgRect" presStyleLbl="bgShp" presStyleIdx="3" presStyleCnt="4"/>
      <dgm:spPr/>
    </dgm:pt>
    <dgm:pt modelId="{DE2FA703-F59A-4812-9120-DE639F21EE8F}" type="pres">
      <dgm:prSet presAssocID="{25993D1A-5C38-48BF-9B4C-1628A130FB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C825B3E1-43F9-4D92-8BF5-E4627C969BEF}" type="pres">
      <dgm:prSet presAssocID="{25993D1A-5C38-48BF-9B4C-1628A130FBD4}" presName="spaceRect" presStyleCnt="0"/>
      <dgm:spPr/>
    </dgm:pt>
    <dgm:pt modelId="{2569208A-E13C-467E-A8F5-7EB37E8CF2CE}" type="pres">
      <dgm:prSet presAssocID="{25993D1A-5C38-48BF-9B4C-1628A130FBD4}" presName="textRect" presStyleLbl="revTx" presStyleIdx="3" presStyleCnt="4">
        <dgm:presLayoutVars>
          <dgm:chMax val="1"/>
          <dgm:chPref val="1"/>
        </dgm:presLayoutVars>
      </dgm:prSet>
      <dgm:spPr/>
    </dgm:pt>
  </dgm:ptLst>
  <dgm:cxnLst>
    <dgm:cxn modelId="{BDEC2613-77E0-4830-AB45-8AF9C0FB9C09}" srcId="{1DB0A324-1AF1-4682-9BF8-50CA581F367E}" destId="{03E239B1-C9DB-42AE-96FF-4B8A19ED3683}" srcOrd="0" destOrd="0" parTransId="{43C54FC6-5487-42C3-885D-5ECEEEE0CE5A}" sibTransId="{2F9FA7BB-31B0-4A8F-914C-1B68CF900463}"/>
    <dgm:cxn modelId="{3D363921-07E1-4DD1-9399-DFB5B3D1F4A8}" type="presOf" srcId="{853E13EF-6C23-420A-9EEA-E43FE1A96EFF}" destId="{5819656E-3884-4A5B-8338-FCBDA6407304}" srcOrd="0" destOrd="0" presId="urn:microsoft.com/office/officeart/2018/2/layout/IconCircleList"/>
    <dgm:cxn modelId="{83366340-71B5-40D8-A620-5025AC65C4B3}" srcId="{1DB0A324-1AF1-4682-9BF8-50CA581F367E}" destId="{853E13EF-6C23-420A-9EEA-E43FE1A96EFF}" srcOrd="2" destOrd="0" parTransId="{A68F31FC-9F87-47F7-B64F-845952EFEBA8}" sibTransId="{35C433B7-5B40-4DB1-8F04-D6311A86ACED}"/>
    <dgm:cxn modelId="{1A7EEF49-03BA-4782-A2D9-7722F227F3CA}" type="presOf" srcId="{80837D86-9837-45B0-91A4-E39BE820AA97}" destId="{E4D2667D-E2AA-4A68-8BFD-611BC4ECC4CD}" srcOrd="0" destOrd="0" presId="urn:microsoft.com/office/officeart/2018/2/layout/IconCircleList"/>
    <dgm:cxn modelId="{58ABEC6D-E636-41F3-A937-09A093DA39CA}" srcId="{1DB0A324-1AF1-4682-9BF8-50CA581F367E}" destId="{25993D1A-5C38-48BF-9B4C-1628A130FBD4}" srcOrd="3" destOrd="0" parTransId="{41A1D257-505C-453E-8092-C6BC1A514872}" sibTransId="{5C8DFBE3-0721-4F8F-B5A5-F5C43C52F1A8}"/>
    <dgm:cxn modelId="{423D2658-6F6D-4F8C-B4A2-DBDF2D1AD6F2}" type="presOf" srcId="{834FD86A-A40F-499C-8096-631CCF16C775}" destId="{6AA9AC6D-B3FE-46CC-935B-E1C3D2435EAF}" srcOrd="0" destOrd="0" presId="urn:microsoft.com/office/officeart/2018/2/layout/IconCircleList"/>
    <dgm:cxn modelId="{2A3EE57C-0572-47B8-9B5E-E490EDD38699}" srcId="{1DB0A324-1AF1-4682-9BF8-50CA581F367E}" destId="{80837D86-9837-45B0-91A4-E39BE820AA97}" srcOrd="1" destOrd="0" parTransId="{5ED92742-555B-4818-97C7-881BCD87B51C}" sibTransId="{834FD86A-A40F-499C-8096-631CCF16C775}"/>
    <dgm:cxn modelId="{F6CE4C8F-275B-45C8-B97C-F5B251BAAA73}" type="presOf" srcId="{03E239B1-C9DB-42AE-96FF-4B8A19ED3683}" destId="{3BE14D1C-D64D-40E0-94B5-3EA7269CF28E}" srcOrd="0" destOrd="0" presId="urn:microsoft.com/office/officeart/2018/2/layout/IconCircleList"/>
    <dgm:cxn modelId="{E29A9C9D-EBA2-4D1A-A6F4-F55B7D1EE381}" type="presOf" srcId="{25993D1A-5C38-48BF-9B4C-1628A130FBD4}" destId="{2569208A-E13C-467E-A8F5-7EB37E8CF2CE}" srcOrd="0" destOrd="0" presId="urn:microsoft.com/office/officeart/2018/2/layout/IconCircleList"/>
    <dgm:cxn modelId="{AF85249F-A929-4EE1-90E1-94D9B72E5BAA}" type="presOf" srcId="{1DB0A324-1AF1-4682-9BF8-50CA581F367E}" destId="{3C4EFC2F-448C-4FD2-9E3E-20E0E2C69515}" srcOrd="0" destOrd="0" presId="urn:microsoft.com/office/officeart/2018/2/layout/IconCircleList"/>
    <dgm:cxn modelId="{3EF562BB-88C0-4685-8F14-6383800A46B3}" type="presOf" srcId="{2F9FA7BB-31B0-4A8F-914C-1B68CF900463}" destId="{F52C9091-F6F7-41FC-AE76-4EEFE14759D2}" srcOrd="0" destOrd="0" presId="urn:microsoft.com/office/officeart/2018/2/layout/IconCircleList"/>
    <dgm:cxn modelId="{235477CF-ED6D-4EC7-B0F8-CB13D13965FF}" type="presOf" srcId="{35C433B7-5B40-4DB1-8F04-D6311A86ACED}" destId="{1409751E-1884-4054-B16D-D33DFB074307}" srcOrd="0" destOrd="0" presId="urn:microsoft.com/office/officeart/2018/2/layout/IconCircleList"/>
    <dgm:cxn modelId="{4DB620C8-0185-47F7-AC03-3A5FEE72AEE3}" type="presParOf" srcId="{3C4EFC2F-448C-4FD2-9E3E-20E0E2C69515}" destId="{20A6CDA6-A6F6-4313-A359-6EAAFC397BFD}" srcOrd="0" destOrd="0" presId="urn:microsoft.com/office/officeart/2018/2/layout/IconCircleList"/>
    <dgm:cxn modelId="{78C88867-5FEA-4C10-97C3-0260AD557F2A}" type="presParOf" srcId="{20A6CDA6-A6F6-4313-A359-6EAAFC397BFD}" destId="{4EADD51E-EAC8-4FBC-BFB3-895BE0639C86}" srcOrd="0" destOrd="0" presId="urn:microsoft.com/office/officeart/2018/2/layout/IconCircleList"/>
    <dgm:cxn modelId="{C8BC5A34-A138-4C52-A45E-06815BDA2572}" type="presParOf" srcId="{4EADD51E-EAC8-4FBC-BFB3-895BE0639C86}" destId="{F81A7D6E-CDAB-4793-BF31-DAC53C5839A1}" srcOrd="0" destOrd="0" presId="urn:microsoft.com/office/officeart/2018/2/layout/IconCircleList"/>
    <dgm:cxn modelId="{F43239BC-034E-4E85-AFB4-AE8C04BD5E4A}" type="presParOf" srcId="{4EADD51E-EAC8-4FBC-BFB3-895BE0639C86}" destId="{4B56F586-D330-4C75-A7B3-4E9DBDC304D3}" srcOrd="1" destOrd="0" presId="urn:microsoft.com/office/officeart/2018/2/layout/IconCircleList"/>
    <dgm:cxn modelId="{BDBF60C8-CA68-4A22-B77E-0155AAB8C6D4}" type="presParOf" srcId="{4EADD51E-EAC8-4FBC-BFB3-895BE0639C86}" destId="{B469FEA6-523C-4A7F-880C-1ACBD5B44BB6}" srcOrd="2" destOrd="0" presId="urn:microsoft.com/office/officeart/2018/2/layout/IconCircleList"/>
    <dgm:cxn modelId="{3FA9F570-3B96-4384-99C4-44FE244E58F0}" type="presParOf" srcId="{4EADD51E-EAC8-4FBC-BFB3-895BE0639C86}" destId="{3BE14D1C-D64D-40E0-94B5-3EA7269CF28E}" srcOrd="3" destOrd="0" presId="urn:microsoft.com/office/officeart/2018/2/layout/IconCircleList"/>
    <dgm:cxn modelId="{864202B4-DBEC-449D-93EB-622505F0EB4E}" type="presParOf" srcId="{20A6CDA6-A6F6-4313-A359-6EAAFC397BFD}" destId="{F52C9091-F6F7-41FC-AE76-4EEFE14759D2}" srcOrd="1" destOrd="0" presId="urn:microsoft.com/office/officeart/2018/2/layout/IconCircleList"/>
    <dgm:cxn modelId="{7715A3E9-69FF-4419-A961-9A2CD4328D5E}" type="presParOf" srcId="{20A6CDA6-A6F6-4313-A359-6EAAFC397BFD}" destId="{09C40302-09FD-42F9-8C49-F5D4E446E0DD}" srcOrd="2" destOrd="0" presId="urn:microsoft.com/office/officeart/2018/2/layout/IconCircleList"/>
    <dgm:cxn modelId="{0FF77551-4D72-4968-9B75-8D6FAE7B986F}" type="presParOf" srcId="{09C40302-09FD-42F9-8C49-F5D4E446E0DD}" destId="{AAA952ED-F3B4-4AC5-9E4A-2F607C4B134C}" srcOrd="0" destOrd="0" presId="urn:microsoft.com/office/officeart/2018/2/layout/IconCircleList"/>
    <dgm:cxn modelId="{990679FC-A071-4A78-833B-76248D758333}" type="presParOf" srcId="{09C40302-09FD-42F9-8C49-F5D4E446E0DD}" destId="{ED32173A-2560-46E7-B9A6-67B7C33471D0}" srcOrd="1" destOrd="0" presId="urn:microsoft.com/office/officeart/2018/2/layout/IconCircleList"/>
    <dgm:cxn modelId="{7DCAF5B4-D5D2-443E-A4E0-4A94E139EBA1}" type="presParOf" srcId="{09C40302-09FD-42F9-8C49-F5D4E446E0DD}" destId="{6381CB7D-99C5-4297-9B82-636A759407B3}" srcOrd="2" destOrd="0" presId="urn:microsoft.com/office/officeart/2018/2/layout/IconCircleList"/>
    <dgm:cxn modelId="{06CC2827-30F4-432E-B365-DF32AB20137A}" type="presParOf" srcId="{09C40302-09FD-42F9-8C49-F5D4E446E0DD}" destId="{E4D2667D-E2AA-4A68-8BFD-611BC4ECC4CD}" srcOrd="3" destOrd="0" presId="urn:microsoft.com/office/officeart/2018/2/layout/IconCircleList"/>
    <dgm:cxn modelId="{01C8E5CE-D263-4946-9207-EDB12A8C8CEC}" type="presParOf" srcId="{20A6CDA6-A6F6-4313-A359-6EAAFC397BFD}" destId="{6AA9AC6D-B3FE-46CC-935B-E1C3D2435EAF}" srcOrd="3" destOrd="0" presId="urn:microsoft.com/office/officeart/2018/2/layout/IconCircleList"/>
    <dgm:cxn modelId="{CAC227F3-A110-41E9-9DF9-06967362CBFA}" type="presParOf" srcId="{20A6CDA6-A6F6-4313-A359-6EAAFC397BFD}" destId="{CD7C4637-2407-42E4-9FB3-73A1B433C3EE}" srcOrd="4" destOrd="0" presId="urn:microsoft.com/office/officeart/2018/2/layout/IconCircleList"/>
    <dgm:cxn modelId="{89F71BE9-32D0-4836-903F-350417F689D4}" type="presParOf" srcId="{CD7C4637-2407-42E4-9FB3-73A1B433C3EE}" destId="{600B2CD1-6C2D-48FE-9EB5-9A153BF36BF0}" srcOrd="0" destOrd="0" presId="urn:microsoft.com/office/officeart/2018/2/layout/IconCircleList"/>
    <dgm:cxn modelId="{D61926F6-CAB5-4149-BC91-42BFDEE721E8}" type="presParOf" srcId="{CD7C4637-2407-42E4-9FB3-73A1B433C3EE}" destId="{87714BC5-0CD1-4D46-8277-649487F6129A}" srcOrd="1" destOrd="0" presId="urn:microsoft.com/office/officeart/2018/2/layout/IconCircleList"/>
    <dgm:cxn modelId="{6E6EDC90-EC86-4958-AD92-41BB265837C1}" type="presParOf" srcId="{CD7C4637-2407-42E4-9FB3-73A1B433C3EE}" destId="{904FE8F6-6CAD-4A11-8382-2153D2B7C6BC}" srcOrd="2" destOrd="0" presId="urn:microsoft.com/office/officeart/2018/2/layout/IconCircleList"/>
    <dgm:cxn modelId="{0EC53377-CD92-4F9E-A921-D1B1D17DA0BB}" type="presParOf" srcId="{CD7C4637-2407-42E4-9FB3-73A1B433C3EE}" destId="{5819656E-3884-4A5B-8338-FCBDA6407304}" srcOrd="3" destOrd="0" presId="urn:microsoft.com/office/officeart/2018/2/layout/IconCircleList"/>
    <dgm:cxn modelId="{97F9385D-D889-4D78-B3C3-D119AB41C270}" type="presParOf" srcId="{20A6CDA6-A6F6-4313-A359-6EAAFC397BFD}" destId="{1409751E-1884-4054-B16D-D33DFB074307}" srcOrd="5" destOrd="0" presId="urn:microsoft.com/office/officeart/2018/2/layout/IconCircleList"/>
    <dgm:cxn modelId="{CC88E60C-1C36-44B3-B154-15A91CA34743}" type="presParOf" srcId="{20A6CDA6-A6F6-4313-A359-6EAAFC397BFD}" destId="{EB4893CD-1A53-4A0D-90CB-A3D2CDF61873}" srcOrd="6" destOrd="0" presId="urn:microsoft.com/office/officeart/2018/2/layout/IconCircleList"/>
    <dgm:cxn modelId="{1F3F2E75-E10A-446E-98D9-167959C17B43}" type="presParOf" srcId="{EB4893CD-1A53-4A0D-90CB-A3D2CDF61873}" destId="{D3E3E240-B6C7-4B55-A99A-41EE2CB5EB0D}" srcOrd="0" destOrd="0" presId="urn:microsoft.com/office/officeart/2018/2/layout/IconCircleList"/>
    <dgm:cxn modelId="{1BE9310F-25D5-46B8-8E5B-DDE326B241F0}" type="presParOf" srcId="{EB4893CD-1A53-4A0D-90CB-A3D2CDF61873}" destId="{DE2FA703-F59A-4812-9120-DE639F21EE8F}" srcOrd="1" destOrd="0" presId="urn:microsoft.com/office/officeart/2018/2/layout/IconCircleList"/>
    <dgm:cxn modelId="{7FC3C4C6-D03D-49D6-8571-5839556DA261}" type="presParOf" srcId="{EB4893CD-1A53-4A0D-90CB-A3D2CDF61873}" destId="{C825B3E1-43F9-4D92-8BF5-E4627C969BEF}" srcOrd="2" destOrd="0" presId="urn:microsoft.com/office/officeart/2018/2/layout/IconCircleList"/>
    <dgm:cxn modelId="{5779B934-DA0D-45EF-9640-DAD0F4A450E9}" type="presParOf" srcId="{EB4893CD-1A53-4A0D-90CB-A3D2CDF61873}" destId="{2569208A-E13C-467E-A8F5-7EB37E8CF2C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A5CE62-76BD-492A-9B43-A713F361156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22FD327-31C7-4A0B-85F7-E92E479F45F3}">
      <dgm:prSet/>
      <dgm:spPr/>
      <dgm:t>
        <a:bodyPr/>
        <a:lstStyle/>
        <a:p>
          <a:pPr>
            <a:lnSpc>
              <a:spcPct val="100000"/>
            </a:lnSpc>
          </a:pPr>
          <a:r>
            <a:rPr lang="en-US"/>
            <a:t>Data cleaning and collection may present a challenge due to the fact that many genres and artists may use similar language.</a:t>
          </a:r>
        </a:p>
      </dgm:t>
    </dgm:pt>
    <dgm:pt modelId="{FC1C2527-843B-436A-9D8E-05730915F035}" type="parTrans" cxnId="{CBD4F65B-50D3-403B-B7BE-2B549D03F4F6}">
      <dgm:prSet/>
      <dgm:spPr/>
      <dgm:t>
        <a:bodyPr/>
        <a:lstStyle/>
        <a:p>
          <a:endParaRPr lang="en-US"/>
        </a:p>
      </dgm:t>
    </dgm:pt>
    <dgm:pt modelId="{AB6049D8-67C6-4AA9-A221-F13A6E978A1A}" type="sibTrans" cxnId="{CBD4F65B-50D3-403B-B7BE-2B549D03F4F6}">
      <dgm:prSet/>
      <dgm:spPr/>
      <dgm:t>
        <a:bodyPr/>
        <a:lstStyle/>
        <a:p>
          <a:pPr>
            <a:lnSpc>
              <a:spcPct val="100000"/>
            </a:lnSpc>
          </a:pPr>
          <a:endParaRPr lang="en-US"/>
        </a:p>
      </dgm:t>
    </dgm:pt>
    <dgm:pt modelId="{F7D64E6C-BBBF-48FD-95BB-C8705DF83488}">
      <dgm:prSet/>
      <dgm:spPr/>
      <dgm:t>
        <a:bodyPr/>
        <a:lstStyle/>
        <a:p>
          <a:pPr>
            <a:lnSpc>
              <a:spcPct val="100000"/>
            </a:lnSpc>
          </a:pPr>
          <a:r>
            <a:rPr lang="en-US"/>
            <a:t>Attaining high accuracy from the classification algorithms predicting the correct genre based on lyrics.</a:t>
          </a:r>
        </a:p>
      </dgm:t>
    </dgm:pt>
    <dgm:pt modelId="{7FE25908-5C5C-4D61-98E7-95A791ADF6B7}" type="parTrans" cxnId="{95F7240C-5371-4241-85C1-81B91C187B1E}">
      <dgm:prSet/>
      <dgm:spPr/>
      <dgm:t>
        <a:bodyPr/>
        <a:lstStyle/>
        <a:p>
          <a:endParaRPr lang="en-US"/>
        </a:p>
      </dgm:t>
    </dgm:pt>
    <dgm:pt modelId="{A7694F64-6ABE-4273-B115-A82EE9952236}" type="sibTrans" cxnId="{95F7240C-5371-4241-85C1-81B91C187B1E}">
      <dgm:prSet/>
      <dgm:spPr/>
      <dgm:t>
        <a:bodyPr/>
        <a:lstStyle/>
        <a:p>
          <a:pPr>
            <a:lnSpc>
              <a:spcPct val="100000"/>
            </a:lnSpc>
          </a:pPr>
          <a:endParaRPr lang="en-US"/>
        </a:p>
      </dgm:t>
    </dgm:pt>
    <dgm:pt modelId="{27B1CBCC-58D7-4378-9871-A12B649D8778}">
      <dgm:prSet/>
      <dgm:spPr/>
      <dgm:t>
        <a:bodyPr/>
        <a:lstStyle/>
        <a:p>
          <a:pPr>
            <a:lnSpc>
              <a:spcPct val="100000"/>
            </a:lnSpc>
          </a:pPr>
          <a:r>
            <a:rPr lang="en-US"/>
            <a:t>Finding lyrics that are clean may present a challenge.</a:t>
          </a:r>
        </a:p>
      </dgm:t>
    </dgm:pt>
    <dgm:pt modelId="{F8E5F1F4-9309-4F07-A49E-FFAB3AF5C8C6}" type="parTrans" cxnId="{D5EA11A3-34C7-40DC-8166-40497111EE26}">
      <dgm:prSet/>
      <dgm:spPr/>
      <dgm:t>
        <a:bodyPr/>
        <a:lstStyle/>
        <a:p>
          <a:endParaRPr lang="en-US"/>
        </a:p>
      </dgm:t>
    </dgm:pt>
    <dgm:pt modelId="{644F43BD-A1AE-49AF-BA0E-3495B7A64D9E}" type="sibTrans" cxnId="{D5EA11A3-34C7-40DC-8166-40497111EE26}">
      <dgm:prSet/>
      <dgm:spPr/>
      <dgm:t>
        <a:bodyPr/>
        <a:lstStyle/>
        <a:p>
          <a:pPr>
            <a:lnSpc>
              <a:spcPct val="100000"/>
            </a:lnSpc>
          </a:pPr>
          <a:endParaRPr lang="en-US"/>
        </a:p>
      </dgm:t>
    </dgm:pt>
    <dgm:pt modelId="{F4C236B8-CF6D-4624-8D35-930FF45E885D}">
      <dgm:prSet/>
      <dgm:spPr/>
      <dgm:t>
        <a:bodyPr/>
        <a:lstStyle/>
        <a:p>
          <a:pPr>
            <a:lnSpc>
              <a:spcPct val="100000"/>
            </a:lnSpc>
          </a:pPr>
          <a:r>
            <a:rPr lang="en-US"/>
            <a:t>Finding songs with an adequate amount of words may also be a challenge.</a:t>
          </a:r>
        </a:p>
      </dgm:t>
    </dgm:pt>
    <dgm:pt modelId="{24A1599E-0C74-4AD7-891C-2F2EAF241315}" type="parTrans" cxnId="{2F201C44-53D0-4A2F-A71B-1FEA59E14C81}">
      <dgm:prSet/>
      <dgm:spPr/>
      <dgm:t>
        <a:bodyPr/>
        <a:lstStyle/>
        <a:p>
          <a:endParaRPr lang="en-US"/>
        </a:p>
      </dgm:t>
    </dgm:pt>
    <dgm:pt modelId="{FB35D20F-B540-425F-B7A5-65EDC9526D88}" type="sibTrans" cxnId="{2F201C44-53D0-4A2F-A71B-1FEA59E14C81}">
      <dgm:prSet/>
      <dgm:spPr/>
      <dgm:t>
        <a:bodyPr/>
        <a:lstStyle/>
        <a:p>
          <a:endParaRPr lang="en-US"/>
        </a:p>
      </dgm:t>
    </dgm:pt>
    <dgm:pt modelId="{0AE6D11D-67DD-43F5-B320-1C826CBE60FE}" type="pres">
      <dgm:prSet presAssocID="{E6A5CE62-76BD-492A-9B43-A713F3611569}" presName="root" presStyleCnt="0">
        <dgm:presLayoutVars>
          <dgm:dir/>
          <dgm:resizeHandles val="exact"/>
        </dgm:presLayoutVars>
      </dgm:prSet>
      <dgm:spPr/>
    </dgm:pt>
    <dgm:pt modelId="{CC76DD69-72BE-454B-BCA5-20F4236F7B91}" type="pres">
      <dgm:prSet presAssocID="{E6A5CE62-76BD-492A-9B43-A713F3611569}" presName="container" presStyleCnt="0">
        <dgm:presLayoutVars>
          <dgm:dir/>
          <dgm:resizeHandles val="exact"/>
        </dgm:presLayoutVars>
      </dgm:prSet>
      <dgm:spPr/>
    </dgm:pt>
    <dgm:pt modelId="{E762FEF0-6687-48BE-898A-D690EE756DAA}" type="pres">
      <dgm:prSet presAssocID="{122FD327-31C7-4A0B-85F7-E92E479F45F3}" presName="compNode" presStyleCnt="0"/>
      <dgm:spPr/>
    </dgm:pt>
    <dgm:pt modelId="{59B36A34-E5CD-46E6-877C-52920E65DB8E}" type="pres">
      <dgm:prSet presAssocID="{122FD327-31C7-4A0B-85F7-E92E479F45F3}" presName="iconBgRect" presStyleLbl="bgShp" presStyleIdx="0" presStyleCnt="4"/>
      <dgm:spPr/>
    </dgm:pt>
    <dgm:pt modelId="{6E653EF2-E870-43ED-B9C5-B836E9BDB0FC}" type="pres">
      <dgm:prSet presAssocID="{122FD327-31C7-4A0B-85F7-E92E479F4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10A01DFA-DFF3-4BD8-91D0-4482FA2BEDCE}" type="pres">
      <dgm:prSet presAssocID="{122FD327-31C7-4A0B-85F7-E92E479F45F3}" presName="spaceRect" presStyleCnt="0"/>
      <dgm:spPr/>
    </dgm:pt>
    <dgm:pt modelId="{63381FDF-E383-4C5A-875A-CAF2728C14C4}" type="pres">
      <dgm:prSet presAssocID="{122FD327-31C7-4A0B-85F7-E92E479F45F3}" presName="textRect" presStyleLbl="revTx" presStyleIdx="0" presStyleCnt="4">
        <dgm:presLayoutVars>
          <dgm:chMax val="1"/>
          <dgm:chPref val="1"/>
        </dgm:presLayoutVars>
      </dgm:prSet>
      <dgm:spPr/>
    </dgm:pt>
    <dgm:pt modelId="{F44EE8AE-DF89-4DD6-986D-C9445BAD099D}" type="pres">
      <dgm:prSet presAssocID="{AB6049D8-67C6-4AA9-A221-F13A6E978A1A}" presName="sibTrans" presStyleLbl="sibTrans2D1" presStyleIdx="0" presStyleCnt="0"/>
      <dgm:spPr/>
    </dgm:pt>
    <dgm:pt modelId="{B45BECFF-C80B-4FEC-AFEF-2331E313688E}" type="pres">
      <dgm:prSet presAssocID="{F7D64E6C-BBBF-48FD-95BB-C8705DF83488}" presName="compNode" presStyleCnt="0"/>
      <dgm:spPr/>
    </dgm:pt>
    <dgm:pt modelId="{F507AD47-331D-4232-AF74-6F8206ADC47F}" type="pres">
      <dgm:prSet presAssocID="{F7D64E6C-BBBF-48FD-95BB-C8705DF83488}" presName="iconBgRect" presStyleLbl="bgShp" presStyleIdx="1" presStyleCnt="4"/>
      <dgm:spPr/>
    </dgm:pt>
    <dgm:pt modelId="{FB8D8D18-4B33-4FC1-9A68-74DBBB377D63}" type="pres">
      <dgm:prSet presAssocID="{F7D64E6C-BBBF-48FD-95BB-C8705DF834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sic"/>
        </a:ext>
      </dgm:extLst>
    </dgm:pt>
    <dgm:pt modelId="{25F8748A-84E5-46D7-AACA-A32320C00EDF}" type="pres">
      <dgm:prSet presAssocID="{F7D64E6C-BBBF-48FD-95BB-C8705DF83488}" presName="spaceRect" presStyleCnt="0"/>
      <dgm:spPr/>
    </dgm:pt>
    <dgm:pt modelId="{AE36B522-CD71-41C3-AF7F-C83C774502FE}" type="pres">
      <dgm:prSet presAssocID="{F7D64E6C-BBBF-48FD-95BB-C8705DF83488}" presName="textRect" presStyleLbl="revTx" presStyleIdx="1" presStyleCnt="4">
        <dgm:presLayoutVars>
          <dgm:chMax val="1"/>
          <dgm:chPref val="1"/>
        </dgm:presLayoutVars>
      </dgm:prSet>
      <dgm:spPr/>
    </dgm:pt>
    <dgm:pt modelId="{49855AD9-8A13-4902-8EB0-70BB36630A45}" type="pres">
      <dgm:prSet presAssocID="{A7694F64-6ABE-4273-B115-A82EE9952236}" presName="sibTrans" presStyleLbl="sibTrans2D1" presStyleIdx="0" presStyleCnt="0"/>
      <dgm:spPr/>
    </dgm:pt>
    <dgm:pt modelId="{F4D812A4-96F8-4809-A9EF-58536E5D2C85}" type="pres">
      <dgm:prSet presAssocID="{27B1CBCC-58D7-4378-9871-A12B649D8778}" presName="compNode" presStyleCnt="0"/>
      <dgm:spPr/>
    </dgm:pt>
    <dgm:pt modelId="{92EC0B96-92EB-4F96-A8B4-E8E4E3958067}" type="pres">
      <dgm:prSet presAssocID="{27B1CBCC-58D7-4378-9871-A12B649D8778}" presName="iconBgRect" presStyleLbl="bgShp" presStyleIdx="2" presStyleCnt="4"/>
      <dgm:spPr/>
    </dgm:pt>
    <dgm:pt modelId="{A5389623-C359-460E-A0B2-BB3A4D245A71}" type="pres">
      <dgm:prSet presAssocID="{27B1CBCC-58D7-4378-9871-A12B649D87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eble clef"/>
        </a:ext>
      </dgm:extLst>
    </dgm:pt>
    <dgm:pt modelId="{F5790736-285A-4381-AC7D-3DDFBA1A6453}" type="pres">
      <dgm:prSet presAssocID="{27B1CBCC-58D7-4378-9871-A12B649D8778}" presName="spaceRect" presStyleCnt="0"/>
      <dgm:spPr/>
    </dgm:pt>
    <dgm:pt modelId="{7E3FDBD3-B3B8-49BD-8F4F-42BFCD0AB4E4}" type="pres">
      <dgm:prSet presAssocID="{27B1CBCC-58D7-4378-9871-A12B649D8778}" presName="textRect" presStyleLbl="revTx" presStyleIdx="2" presStyleCnt="4">
        <dgm:presLayoutVars>
          <dgm:chMax val="1"/>
          <dgm:chPref val="1"/>
        </dgm:presLayoutVars>
      </dgm:prSet>
      <dgm:spPr/>
    </dgm:pt>
    <dgm:pt modelId="{5529A66D-E8A3-4DB1-BB15-98A53FE2A46E}" type="pres">
      <dgm:prSet presAssocID="{644F43BD-A1AE-49AF-BA0E-3495B7A64D9E}" presName="sibTrans" presStyleLbl="sibTrans2D1" presStyleIdx="0" presStyleCnt="0"/>
      <dgm:spPr/>
    </dgm:pt>
    <dgm:pt modelId="{D6AAA72B-4038-431D-9B69-61186FADC565}" type="pres">
      <dgm:prSet presAssocID="{F4C236B8-CF6D-4624-8D35-930FF45E885D}" presName="compNode" presStyleCnt="0"/>
      <dgm:spPr/>
    </dgm:pt>
    <dgm:pt modelId="{B1D77FDA-7A7D-4A67-A178-4541B111C890}" type="pres">
      <dgm:prSet presAssocID="{F4C236B8-CF6D-4624-8D35-930FF45E885D}" presName="iconBgRect" presStyleLbl="bgShp" presStyleIdx="3" presStyleCnt="4"/>
      <dgm:spPr/>
    </dgm:pt>
    <dgm:pt modelId="{E348F589-674D-484F-8329-74B86CC19317}" type="pres">
      <dgm:prSet presAssocID="{F4C236B8-CF6D-4624-8D35-930FF45E88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usic Notes"/>
        </a:ext>
      </dgm:extLst>
    </dgm:pt>
    <dgm:pt modelId="{4C4A5DEE-42F6-4492-8009-532D56D6A3E0}" type="pres">
      <dgm:prSet presAssocID="{F4C236B8-CF6D-4624-8D35-930FF45E885D}" presName="spaceRect" presStyleCnt="0"/>
      <dgm:spPr/>
    </dgm:pt>
    <dgm:pt modelId="{54C36419-CA7D-40CB-9F70-EDC856BAF9B9}" type="pres">
      <dgm:prSet presAssocID="{F4C236B8-CF6D-4624-8D35-930FF45E885D}" presName="textRect" presStyleLbl="revTx" presStyleIdx="3" presStyleCnt="4">
        <dgm:presLayoutVars>
          <dgm:chMax val="1"/>
          <dgm:chPref val="1"/>
        </dgm:presLayoutVars>
      </dgm:prSet>
      <dgm:spPr/>
    </dgm:pt>
  </dgm:ptLst>
  <dgm:cxnLst>
    <dgm:cxn modelId="{95F7240C-5371-4241-85C1-81B91C187B1E}" srcId="{E6A5CE62-76BD-492A-9B43-A713F3611569}" destId="{F7D64E6C-BBBF-48FD-95BB-C8705DF83488}" srcOrd="1" destOrd="0" parTransId="{7FE25908-5C5C-4D61-98E7-95A791ADF6B7}" sibTransId="{A7694F64-6ABE-4273-B115-A82EE9952236}"/>
    <dgm:cxn modelId="{FFF69410-71D6-4DB6-B75D-E676E03A2264}" type="presOf" srcId="{122FD327-31C7-4A0B-85F7-E92E479F45F3}" destId="{63381FDF-E383-4C5A-875A-CAF2728C14C4}" srcOrd="0" destOrd="0" presId="urn:microsoft.com/office/officeart/2018/2/layout/IconCircleList"/>
    <dgm:cxn modelId="{CBD4F65B-50D3-403B-B7BE-2B549D03F4F6}" srcId="{E6A5CE62-76BD-492A-9B43-A713F3611569}" destId="{122FD327-31C7-4A0B-85F7-E92E479F45F3}" srcOrd="0" destOrd="0" parTransId="{FC1C2527-843B-436A-9D8E-05730915F035}" sibTransId="{AB6049D8-67C6-4AA9-A221-F13A6E978A1A}"/>
    <dgm:cxn modelId="{2F201C44-53D0-4A2F-A71B-1FEA59E14C81}" srcId="{E6A5CE62-76BD-492A-9B43-A713F3611569}" destId="{F4C236B8-CF6D-4624-8D35-930FF45E885D}" srcOrd="3" destOrd="0" parTransId="{24A1599E-0C74-4AD7-891C-2F2EAF241315}" sibTransId="{FB35D20F-B540-425F-B7A5-65EDC9526D88}"/>
    <dgm:cxn modelId="{EB76D77E-73DE-42B7-A89B-74A60A10A23E}" type="presOf" srcId="{27B1CBCC-58D7-4378-9871-A12B649D8778}" destId="{7E3FDBD3-B3B8-49BD-8F4F-42BFCD0AB4E4}" srcOrd="0" destOrd="0" presId="urn:microsoft.com/office/officeart/2018/2/layout/IconCircleList"/>
    <dgm:cxn modelId="{D5EA11A3-34C7-40DC-8166-40497111EE26}" srcId="{E6A5CE62-76BD-492A-9B43-A713F3611569}" destId="{27B1CBCC-58D7-4378-9871-A12B649D8778}" srcOrd="2" destOrd="0" parTransId="{F8E5F1F4-9309-4F07-A49E-FFAB3AF5C8C6}" sibTransId="{644F43BD-A1AE-49AF-BA0E-3495B7A64D9E}"/>
    <dgm:cxn modelId="{5D9CD2A7-32F4-4C0A-A857-6F4632AD3C0E}" type="presOf" srcId="{F7D64E6C-BBBF-48FD-95BB-C8705DF83488}" destId="{AE36B522-CD71-41C3-AF7F-C83C774502FE}" srcOrd="0" destOrd="0" presId="urn:microsoft.com/office/officeart/2018/2/layout/IconCircleList"/>
    <dgm:cxn modelId="{382315B7-F9AC-4997-9A08-FDB56171FBA1}" type="presOf" srcId="{F4C236B8-CF6D-4624-8D35-930FF45E885D}" destId="{54C36419-CA7D-40CB-9F70-EDC856BAF9B9}" srcOrd="0" destOrd="0" presId="urn:microsoft.com/office/officeart/2018/2/layout/IconCircleList"/>
    <dgm:cxn modelId="{942A17D5-E9B9-477E-9A25-5D54E100C212}" type="presOf" srcId="{A7694F64-6ABE-4273-B115-A82EE9952236}" destId="{49855AD9-8A13-4902-8EB0-70BB36630A45}" srcOrd="0" destOrd="0" presId="urn:microsoft.com/office/officeart/2018/2/layout/IconCircleList"/>
    <dgm:cxn modelId="{CE7CE2E2-66A9-448F-89E4-31CEC46CC49D}" type="presOf" srcId="{AB6049D8-67C6-4AA9-A221-F13A6E978A1A}" destId="{F44EE8AE-DF89-4DD6-986D-C9445BAD099D}" srcOrd="0" destOrd="0" presId="urn:microsoft.com/office/officeart/2018/2/layout/IconCircleList"/>
    <dgm:cxn modelId="{E13542F3-7CF8-4180-99E9-49229C85480D}" type="presOf" srcId="{E6A5CE62-76BD-492A-9B43-A713F3611569}" destId="{0AE6D11D-67DD-43F5-B320-1C826CBE60FE}" srcOrd="0" destOrd="0" presId="urn:microsoft.com/office/officeart/2018/2/layout/IconCircleList"/>
    <dgm:cxn modelId="{EF475BFA-F443-464C-AC68-E6EC2177EB61}" type="presOf" srcId="{644F43BD-A1AE-49AF-BA0E-3495B7A64D9E}" destId="{5529A66D-E8A3-4DB1-BB15-98A53FE2A46E}" srcOrd="0" destOrd="0" presId="urn:microsoft.com/office/officeart/2018/2/layout/IconCircleList"/>
    <dgm:cxn modelId="{CDAC3771-DB16-4BE3-AACC-926496DAB889}" type="presParOf" srcId="{0AE6D11D-67DD-43F5-B320-1C826CBE60FE}" destId="{CC76DD69-72BE-454B-BCA5-20F4236F7B91}" srcOrd="0" destOrd="0" presId="urn:microsoft.com/office/officeart/2018/2/layout/IconCircleList"/>
    <dgm:cxn modelId="{E787AB52-0796-46CC-ADF0-8CC7B7094023}" type="presParOf" srcId="{CC76DD69-72BE-454B-BCA5-20F4236F7B91}" destId="{E762FEF0-6687-48BE-898A-D690EE756DAA}" srcOrd="0" destOrd="0" presId="urn:microsoft.com/office/officeart/2018/2/layout/IconCircleList"/>
    <dgm:cxn modelId="{A6CB42E6-AEA6-45CD-ADEC-CBB6719DB65E}" type="presParOf" srcId="{E762FEF0-6687-48BE-898A-D690EE756DAA}" destId="{59B36A34-E5CD-46E6-877C-52920E65DB8E}" srcOrd="0" destOrd="0" presId="urn:microsoft.com/office/officeart/2018/2/layout/IconCircleList"/>
    <dgm:cxn modelId="{2A6AA148-9CCF-45CD-BC81-20E60CA3660D}" type="presParOf" srcId="{E762FEF0-6687-48BE-898A-D690EE756DAA}" destId="{6E653EF2-E870-43ED-B9C5-B836E9BDB0FC}" srcOrd="1" destOrd="0" presId="urn:microsoft.com/office/officeart/2018/2/layout/IconCircleList"/>
    <dgm:cxn modelId="{BC55E41D-C25D-43F5-8265-DA16717B7A7C}" type="presParOf" srcId="{E762FEF0-6687-48BE-898A-D690EE756DAA}" destId="{10A01DFA-DFF3-4BD8-91D0-4482FA2BEDCE}" srcOrd="2" destOrd="0" presId="urn:microsoft.com/office/officeart/2018/2/layout/IconCircleList"/>
    <dgm:cxn modelId="{4949ACB0-243C-4397-B3CA-F0B26D5076EF}" type="presParOf" srcId="{E762FEF0-6687-48BE-898A-D690EE756DAA}" destId="{63381FDF-E383-4C5A-875A-CAF2728C14C4}" srcOrd="3" destOrd="0" presId="urn:microsoft.com/office/officeart/2018/2/layout/IconCircleList"/>
    <dgm:cxn modelId="{A1724AB6-3EB2-4D1F-A620-C393AF4A5374}" type="presParOf" srcId="{CC76DD69-72BE-454B-BCA5-20F4236F7B91}" destId="{F44EE8AE-DF89-4DD6-986D-C9445BAD099D}" srcOrd="1" destOrd="0" presId="urn:microsoft.com/office/officeart/2018/2/layout/IconCircleList"/>
    <dgm:cxn modelId="{8F98BA72-9C2D-4650-9FD9-C4FA7886A180}" type="presParOf" srcId="{CC76DD69-72BE-454B-BCA5-20F4236F7B91}" destId="{B45BECFF-C80B-4FEC-AFEF-2331E313688E}" srcOrd="2" destOrd="0" presId="urn:microsoft.com/office/officeart/2018/2/layout/IconCircleList"/>
    <dgm:cxn modelId="{9BDCFC81-8885-4955-AE3D-D9ABF96E3B01}" type="presParOf" srcId="{B45BECFF-C80B-4FEC-AFEF-2331E313688E}" destId="{F507AD47-331D-4232-AF74-6F8206ADC47F}" srcOrd="0" destOrd="0" presId="urn:microsoft.com/office/officeart/2018/2/layout/IconCircleList"/>
    <dgm:cxn modelId="{1541CA7B-C0B0-41E0-B1E3-9BD4A4048EC0}" type="presParOf" srcId="{B45BECFF-C80B-4FEC-AFEF-2331E313688E}" destId="{FB8D8D18-4B33-4FC1-9A68-74DBBB377D63}" srcOrd="1" destOrd="0" presId="urn:microsoft.com/office/officeart/2018/2/layout/IconCircleList"/>
    <dgm:cxn modelId="{AF64EEE7-461A-48BE-8C54-392E391FF255}" type="presParOf" srcId="{B45BECFF-C80B-4FEC-AFEF-2331E313688E}" destId="{25F8748A-84E5-46D7-AACA-A32320C00EDF}" srcOrd="2" destOrd="0" presId="urn:microsoft.com/office/officeart/2018/2/layout/IconCircleList"/>
    <dgm:cxn modelId="{E4B666B7-D564-4B9A-9C21-6675EFA2D5D4}" type="presParOf" srcId="{B45BECFF-C80B-4FEC-AFEF-2331E313688E}" destId="{AE36B522-CD71-41C3-AF7F-C83C774502FE}" srcOrd="3" destOrd="0" presId="urn:microsoft.com/office/officeart/2018/2/layout/IconCircleList"/>
    <dgm:cxn modelId="{1641FD13-551B-461D-BC20-9F979E2283DA}" type="presParOf" srcId="{CC76DD69-72BE-454B-BCA5-20F4236F7B91}" destId="{49855AD9-8A13-4902-8EB0-70BB36630A45}" srcOrd="3" destOrd="0" presId="urn:microsoft.com/office/officeart/2018/2/layout/IconCircleList"/>
    <dgm:cxn modelId="{7964A4DF-B132-4F1C-9B1A-90704858D0F9}" type="presParOf" srcId="{CC76DD69-72BE-454B-BCA5-20F4236F7B91}" destId="{F4D812A4-96F8-4809-A9EF-58536E5D2C85}" srcOrd="4" destOrd="0" presId="urn:microsoft.com/office/officeart/2018/2/layout/IconCircleList"/>
    <dgm:cxn modelId="{941EFE33-607E-4BE0-812A-8D9FD1ECC504}" type="presParOf" srcId="{F4D812A4-96F8-4809-A9EF-58536E5D2C85}" destId="{92EC0B96-92EB-4F96-A8B4-E8E4E3958067}" srcOrd="0" destOrd="0" presId="urn:microsoft.com/office/officeart/2018/2/layout/IconCircleList"/>
    <dgm:cxn modelId="{89B825E6-B5B7-4ACC-93F8-F8120A92B3C6}" type="presParOf" srcId="{F4D812A4-96F8-4809-A9EF-58536E5D2C85}" destId="{A5389623-C359-460E-A0B2-BB3A4D245A71}" srcOrd="1" destOrd="0" presId="urn:microsoft.com/office/officeart/2018/2/layout/IconCircleList"/>
    <dgm:cxn modelId="{0DA3C653-3263-4B9F-BA43-E1EA33227926}" type="presParOf" srcId="{F4D812A4-96F8-4809-A9EF-58536E5D2C85}" destId="{F5790736-285A-4381-AC7D-3DDFBA1A6453}" srcOrd="2" destOrd="0" presId="urn:microsoft.com/office/officeart/2018/2/layout/IconCircleList"/>
    <dgm:cxn modelId="{A7125581-EF98-42F3-9E8B-609BF5BA05AD}" type="presParOf" srcId="{F4D812A4-96F8-4809-A9EF-58536E5D2C85}" destId="{7E3FDBD3-B3B8-49BD-8F4F-42BFCD0AB4E4}" srcOrd="3" destOrd="0" presId="urn:microsoft.com/office/officeart/2018/2/layout/IconCircleList"/>
    <dgm:cxn modelId="{63D5441A-7B54-4025-9F1F-5D0BC9E7179F}" type="presParOf" srcId="{CC76DD69-72BE-454B-BCA5-20F4236F7B91}" destId="{5529A66D-E8A3-4DB1-BB15-98A53FE2A46E}" srcOrd="5" destOrd="0" presId="urn:microsoft.com/office/officeart/2018/2/layout/IconCircleList"/>
    <dgm:cxn modelId="{696E1724-FAAD-43A2-B7F6-DA9815BE6EB4}" type="presParOf" srcId="{CC76DD69-72BE-454B-BCA5-20F4236F7B91}" destId="{D6AAA72B-4038-431D-9B69-61186FADC565}" srcOrd="6" destOrd="0" presId="urn:microsoft.com/office/officeart/2018/2/layout/IconCircleList"/>
    <dgm:cxn modelId="{24D0CB9C-8860-4EB3-AE70-D0BEE6FDC926}" type="presParOf" srcId="{D6AAA72B-4038-431D-9B69-61186FADC565}" destId="{B1D77FDA-7A7D-4A67-A178-4541B111C890}" srcOrd="0" destOrd="0" presId="urn:microsoft.com/office/officeart/2018/2/layout/IconCircleList"/>
    <dgm:cxn modelId="{CA7F399B-EB6E-418B-ADB5-6A2D797A5D97}" type="presParOf" srcId="{D6AAA72B-4038-431D-9B69-61186FADC565}" destId="{E348F589-674D-484F-8329-74B86CC19317}" srcOrd="1" destOrd="0" presId="urn:microsoft.com/office/officeart/2018/2/layout/IconCircleList"/>
    <dgm:cxn modelId="{9D35C1F6-A84C-43DB-BB4A-47C849F3FFF4}" type="presParOf" srcId="{D6AAA72B-4038-431D-9B69-61186FADC565}" destId="{4C4A5DEE-42F6-4492-8009-532D56D6A3E0}" srcOrd="2" destOrd="0" presId="urn:microsoft.com/office/officeart/2018/2/layout/IconCircleList"/>
    <dgm:cxn modelId="{4D359119-AB03-4C8F-88DA-5B172A47AF06}" type="presParOf" srcId="{D6AAA72B-4038-431D-9B69-61186FADC565}" destId="{54C36419-CA7D-40CB-9F70-EDC856BAF9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7D6E-CDAB-4793-BF31-DAC53C5839A1}">
      <dsp:nvSpPr>
        <dsp:cNvPr id="0" name=""/>
        <dsp:cNvSpPr/>
      </dsp:nvSpPr>
      <dsp:spPr>
        <a:xfrm>
          <a:off x="108989" y="123210"/>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6F586-D330-4C75-A7B3-4E9DBDC304D3}">
      <dsp:nvSpPr>
        <dsp:cNvPr id="0" name=""/>
        <dsp:cNvSpPr/>
      </dsp:nvSpPr>
      <dsp:spPr>
        <a:xfrm>
          <a:off x="378329" y="392551"/>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14D1C-D64D-40E0-94B5-3EA7269CF28E}">
      <dsp:nvSpPr>
        <dsp:cNvPr id="0" name=""/>
        <dsp:cNvSpPr/>
      </dsp:nvSpPr>
      <dsp:spPr>
        <a:xfrm>
          <a:off x="1666401"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For this project we will use the classification report as well as the k-fold cross validation technique in order to determine the accuracy of the algorithms classification predictions.</a:t>
          </a:r>
        </a:p>
      </dsp:txBody>
      <dsp:txXfrm>
        <a:off x="1666401" y="123210"/>
        <a:ext cx="3023212" cy="1282575"/>
      </dsp:txXfrm>
    </dsp:sp>
    <dsp:sp modelId="{AAA952ED-F3B4-4AC5-9E4A-2F607C4B134C}">
      <dsp:nvSpPr>
        <dsp:cNvPr id="0" name=""/>
        <dsp:cNvSpPr/>
      </dsp:nvSpPr>
      <dsp:spPr>
        <a:xfrm>
          <a:off x="5216385" y="123210"/>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2173A-2560-46E7-B9A6-67B7C33471D0}">
      <dsp:nvSpPr>
        <dsp:cNvPr id="0" name=""/>
        <dsp:cNvSpPr/>
      </dsp:nvSpPr>
      <dsp:spPr>
        <a:xfrm>
          <a:off x="5485726" y="392551"/>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2667D-E2AA-4A68-8BFD-611BC4ECC4CD}">
      <dsp:nvSpPr>
        <dsp:cNvPr id="0" name=""/>
        <dsp:cNvSpPr/>
      </dsp:nvSpPr>
      <dsp:spPr>
        <a:xfrm>
          <a:off x="6773798"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Test and training subsets of the data will be used in order to train the algorithms and minimize overfitting.</a:t>
          </a:r>
        </a:p>
      </dsp:txBody>
      <dsp:txXfrm>
        <a:off x="6773798" y="123210"/>
        <a:ext cx="3023212" cy="1282575"/>
      </dsp:txXfrm>
    </dsp:sp>
    <dsp:sp modelId="{600B2CD1-6C2D-48FE-9EB5-9A153BF36BF0}">
      <dsp:nvSpPr>
        <dsp:cNvPr id="0" name=""/>
        <dsp:cNvSpPr/>
      </dsp:nvSpPr>
      <dsp:spPr>
        <a:xfrm>
          <a:off x="108989" y="1981650"/>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14BC5-0CD1-4D46-8277-649487F6129A}">
      <dsp:nvSpPr>
        <dsp:cNvPr id="0" name=""/>
        <dsp:cNvSpPr/>
      </dsp:nvSpPr>
      <dsp:spPr>
        <a:xfrm>
          <a:off x="378329" y="2250990"/>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9656E-3884-4A5B-8338-FCBDA6407304}">
      <dsp:nvSpPr>
        <dsp:cNvPr id="0" name=""/>
        <dsp:cNvSpPr/>
      </dsp:nvSpPr>
      <dsp:spPr>
        <a:xfrm>
          <a:off x="1666401"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classification report determines useful precision statistics as well as recall and F1 values.</a:t>
          </a:r>
        </a:p>
      </dsp:txBody>
      <dsp:txXfrm>
        <a:off x="1666401" y="1981650"/>
        <a:ext cx="3023212" cy="1282575"/>
      </dsp:txXfrm>
    </dsp:sp>
    <dsp:sp modelId="{D3E3E240-B6C7-4B55-A99A-41EE2CB5EB0D}">
      <dsp:nvSpPr>
        <dsp:cNvPr id="0" name=""/>
        <dsp:cNvSpPr/>
      </dsp:nvSpPr>
      <dsp:spPr>
        <a:xfrm>
          <a:off x="5216385" y="1981650"/>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FA703-F59A-4812-9120-DE639F21EE8F}">
      <dsp:nvSpPr>
        <dsp:cNvPr id="0" name=""/>
        <dsp:cNvSpPr/>
      </dsp:nvSpPr>
      <dsp:spPr>
        <a:xfrm>
          <a:off x="5485726" y="2250990"/>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69208A-E13C-467E-A8F5-7EB37E8CF2CE}">
      <dsp:nvSpPr>
        <dsp:cNvPr id="0" name=""/>
        <dsp:cNvSpPr/>
      </dsp:nvSpPr>
      <dsp:spPr>
        <a:xfrm>
          <a:off x="6773798"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k-fold cross validation technique gives a much better understanding of the algorithms classification predictions accuracy.</a:t>
          </a:r>
        </a:p>
      </dsp:txBody>
      <dsp:txXfrm>
        <a:off x="6773798" y="1981650"/>
        <a:ext cx="3023212" cy="1282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36A34-E5CD-46E6-877C-52920E65DB8E}">
      <dsp:nvSpPr>
        <dsp:cNvPr id="0" name=""/>
        <dsp:cNvSpPr/>
      </dsp:nvSpPr>
      <dsp:spPr>
        <a:xfrm>
          <a:off x="108988" y="13968"/>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53EF2-E870-43ED-B9C5-B836E9BDB0FC}">
      <dsp:nvSpPr>
        <dsp:cNvPr id="0" name=""/>
        <dsp:cNvSpPr/>
      </dsp:nvSpPr>
      <dsp:spPr>
        <a:xfrm>
          <a:off x="378329" y="283309"/>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81FDF-E383-4C5A-875A-CAF2728C14C4}">
      <dsp:nvSpPr>
        <dsp:cNvPr id="0" name=""/>
        <dsp:cNvSpPr/>
      </dsp:nvSpPr>
      <dsp:spPr>
        <a:xfrm>
          <a:off x="1666401" y="13968"/>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Data cleaning and collection may present a challenge due to the fact that many genres and artists may use similar language.</a:t>
          </a:r>
        </a:p>
      </dsp:txBody>
      <dsp:txXfrm>
        <a:off x="1666401" y="13968"/>
        <a:ext cx="3023212" cy="1282574"/>
      </dsp:txXfrm>
    </dsp:sp>
    <dsp:sp modelId="{F507AD47-331D-4232-AF74-6F8206ADC47F}">
      <dsp:nvSpPr>
        <dsp:cNvPr id="0" name=""/>
        <dsp:cNvSpPr/>
      </dsp:nvSpPr>
      <dsp:spPr>
        <a:xfrm>
          <a:off x="5216384" y="13968"/>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D8D18-4B33-4FC1-9A68-74DBBB377D63}">
      <dsp:nvSpPr>
        <dsp:cNvPr id="0" name=""/>
        <dsp:cNvSpPr/>
      </dsp:nvSpPr>
      <dsp:spPr>
        <a:xfrm>
          <a:off x="5485725" y="283309"/>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6B522-CD71-41C3-AF7F-C83C774502FE}">
      <dsp:nvSpPr>
        <dsp:cNvPr id="0" name=""/>
        <dsp:cNvSpPr/>
      </dsp:nvSpPr>
      <dsp:spPr>
        <a:xfrm>
          <a:off x="6773797" y="13968"/>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Attaining high accuracy from the classification algorithms predicting the correct genre based on lyrics.</a:t>
          </a:r>
        </a:p>
      </dsp:txBody>
      <dsp:txXfrm>
        <a:off x="6773797" y="13968"/>
        <a:ext cx="3023212" cy="1282574"/>
      </dsp:txXfrm>
    </dsp:sp>
    <dsp:sp modelId="{92EC0B96-92EB-4F96-A8B4-E8E4E3958067}">
      <dsp:nvSpPr>
        <dsp:cNvPr id="0" name=""/>
        <dsp:cNvSpPr/>
      </dsp:nvSpPr>
      <dsp:spPr>
        <a:xfrm>
          <a:off x="108988" y="1827657"/>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89623-C359-460E-A0B2-BB3A4D245A71}">
      <dsp:nvSpPr>
        <dsp:cNvPr id="0" name=""/>
        <dsp:cNvSpPr/>
      </dsp:nvSpPr>
      <dsp:spPr>
        <a:xfrm>
          <a:off x="378329" y="2096998"/>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FDBD3-B3B8-49BD-8F4F-42BFCD0AB4E4}">
      <dsp:nvSpPr>
        <dsp:cNvPr id="0" name=""/>
        <dsp:cNvSpPr/>
      </dsp:nvSpPr>
      <dsp:spPr>
        <a:xfrm>
          <a:off x="1666401" y="182765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Finding lyrics that are clean may present a challenge.</a:t>
          </a:r>
        </a:p>
      </dsp:txBody>
      <dsp:txXfrm>
        <a:off x="1666401" y="1827657"/>
        <a:ext cx="3023212" cy="1282574"/>
      </dsp:txXfrm>
    </dsp:sp>
    <dsp:sp modelId="{B1D77FDA-7A7D-4A67-A178-4541B111C890}">
      <dsp:nvSpPr>
        <dsp:cNvPr id="0" name=""/>
        <dsp:cNvSpPr/>
      </dsp:nvSpPr>
      <dsp:spPr>
        <a:xfrm>
          <a:off x="5216384" y="1827657"/>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8F589-674D-484F-8329-74B86CC19317}">
      <dsp:nvSpPr>
        <dsp:cNvPr id="0" name=""/>
        <dsp:cNvSpPr/>
      </dsp:nvSpPr>
      <dsp:spPr>
        <a:xfrm>
          <a:off x="5485725" y="2096998"/>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36419-CA7D-40CB-9F70-EDC856BAF9B9}">
      <dsp:nvSpPr>
        <dsp:cNvPr id="0" name=""/>
        <dsp:cNvSpPr/>
      </dsp:nvSpPr>
      <dsp:spPr>
        <a:xfrm>
          <a:off x="6773797" y="182765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Finding songs with an adequate amount of words may also be a challenge.</a:t>
          </a:r>
        </a:p>
      </dsp:txBody>
      <dsp:txXfrm>
        <a:off x="6773797" y="1827657"/>
        <a:ext cx="3023212" cy="12825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527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700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582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5690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9727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6561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6069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0042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0386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653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394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185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062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644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203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550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6/3/2022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88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6/3/2022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1976489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411" y="609601"/>
            <a:ext cx="9923767" cy="2905608"/>
          </a:xfrm>
        </p:spPr>
        <p:txBody>
          <a:bodyPr anchor="b">
            <a:normAutofit/>
          </a:bodyPr>
          <a:lstStyle/>
          <a:p>
            <a:r>
              <a:rPr lang="en-US" sz="6600">
                <a:cs typeface="Calibri Light"/>
              </a:rPr>
              <a:t>Project Proposal</a:t>
            </a:r>
            <a:endParaRPr lang="en-US" sz="6600"/>
          </a:p>
        </p:txBody>
      </p:sp>
      <p:sp>
        <p:nvSpPr>
          <p:cNvPr id="3" name="Subtitle 2"/>
          <p:cNvSpPr>
            <a:spLocks noGrp="1"/>
          </p:cNvSpPr>
          <p:nvPr>
            <p:ph type="subTitle" idx="1"/>
          </p:nvPr>
        </p:nvSpPr>
        <p:spPr>
          <a:xfrm>
            <a:off x="1141411" y="3515209"/>
            <a:ext cx="9923767" cy="1341143"/>
          </a:xfrm>
        </p:spPr>
        <p:txBody>
          <a:bodyPr vert="horz" lIns="91440" tIns="45720" rIns="91440" bIns="45720" rtlCol="0" anchor="ctr">
            <a:normAutofit/>
          </a:bodyPr>
          <a:lstStyle/>
          <a:p>
            <a:r>
              <a:rPr lang="en-US" sz="2800">
                <a:cs typeface="Calibri"/>
              </a:rPr>
              <a:t>By Alex Klein &amp; Winston Vu</a:t>
            </a:r>
            <a:endParaRPr lang="en-US" sz="2800"/>
          </a:p>
        </p:txBody>
      </p:sp>
      <p:sp>
        <p:nvSpPr>
          <p:cNvPr id="8" name="Rectangle 7">
            <a:extLst>
              <a:ext uri="{FF2B5EF4-FFF2-40B4-BE49-F238E27FC236}">
                <a16:creationId xmlns:a16="http://schemas.microsoft.com/office/drawing/2014/main" id="{D3B96F23-8753-4C46-B0E7-444CF5F1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05027"/>
            <a:ext cx="12192000" cy="1652973"/>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32FBEEC-2018-4C8E-9F88-AE744C23D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189236"/>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4C18-892E-2937-4A75-1422B47DA6C3}"/>
              </a:ext>
            </a:extLst>
          </p:cNvPr>
          <p:cNvSpPr>
            <a:spLocks noGrp="1"/>
          </p:cNvSpPr>
          <p:nvPr>
            <p:ph type="title"/>
          </p:nvPr>
        </p:nvSpPr>
        <p:spPr>
          <a:xfrm>
            <a:off x="4303643" y="609600"/>
            <a:ext cx="6743767" cy="1905000"/>
          </a:xfrm>
        </p:spPr>
        <p:txBody>
          <a:bodyPr>
            <a:normAutofit/>
          </a:bodyPr>
          <a:lstStyle/>
          <a:p>
            <a:r>
              <a:rPr lang="en-US">
                <a:cs typeface="Calibri Light"/>
              </a:rPr>
              <a:t>Music Classification</a:t>
            </a:r>
            <a:endParaRPr lang="en-US"/>
          </a:p>
        </p:txBody>
      </p:sp>
      <p:pic>
        <p:nvPicPr>
          <p:cNvPr id="5" name="Picture 4" descr="Purple light on gadgets">
            <a:extLst>
              <a:ext uri="{FF2B5EF4-FFF2-40B4-BE49-F238E27FC236}">
                <a16:creationId xmlns:a16="http://schemas.microsoft.com/office/drawing/2014/main" id="{659DCEED-C659-3F7C-4B3C-2ED997B8BCB4}"/>
              </a:ext>
            </a:extLst>
          </p:cNvPr>
          <p:cNvPicPr>
            <a:picLocks noChangeAspect="1"/>
          </p:cNvPicPr>
          <p:nvPr/>
        </p:nvPicPr>
        <p:blipFill rotWithShape="1">
          <a:blip r:embed="rId3"/>
          <a:srcRect l="30788" r="35395" b="-3"/>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EFAFF771-06CD-C367-3882-077F0B756CEE}"/>
              </a:ext>
            </a:extLst>
          </p:cNvPr>
          <p:cNvSpPr>
            <a:spLocks noGrp="1"/>
          </p:cNvSpPr>
          <p:nvPr>
            <p:ph idx="1"/>
          </p:nvPr>
        </p:nvSpPr>
        <p:spPr>
          <a:xfrm>
            <a:off x="4303643" y="2666999"/>
            <a:ext cx="7046844" cy="3415749"/>
          </a:xfrm>
        </p:spPr>
        <p:txBody>
          <a:bodyPr vert="horz" lIns="91440" tIns="45720" rIns="91440" bIns="45720" rtlCol="0">
            <a:normAutofit/>
          </a:bodyPr>
          <a:lstStyle/>
          <a:p>
            <a:r>
              <a:rPr lang="en-US">
                <a:cs typeface="Calibri"/>
              </a:rPr>
              <a:t>In the modern era where anyone can record and post music online, music platforms create personalized playlists for their users. There is such a large volume of new music being loaded to these platforms each day that it isn't possible to manually categorize the songs. Utilizing machine learning can help solve that issue by classifying the songs by genre, mood, and artist.</a:t>
            </a:r>
            <a:endParaRPr lang="en-US"/>
          </a:p>
        </p:txBody>
      </p:sp>
    </p:spTree>
    <p:extLst>
      <p:ext uri="{BB962C8B-B14F-4D97-AF65-F5344CB8AC3E}">
        <p14:creationId xmlns:p14="http://schemas.microsoft.com/office/powerpoint/2010/main" val="312646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7">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E6B5B-C7D4-E171-9F8C-61EFAE3AB353}"/>
              </a:ext>
            </a:extLst>
          </p:cNvPr>
          <p:cNvSpPr>
            <a:spLocks noGrp="1"/>
          </p:cNvSpPr>
          <p:nvPr>
            <p:ph idx="1"/>
          </p:nvPr>
        </p:nvSpPr>
        <p:spPr>
          <a:xfrm>
            <a:off x="643467" y="995517"/>
            <a:ext cx="4353751" cy="4795684"/>
          </a:xfrm>
        </p:spPr>
        <p:txBody>
          <a:bodyPr vert="horz" lIns="91440" tIns="45720" rIns="91440" bIns="45720" rtlCol="0">
            <a:normAutofit/>
          </a:bodyPr>
          <a:lstStyle/>
          <a:p>
            <a:r>
              <a:rPr lang="en-US" sz="1800">
                <a:cs typeface="Calibri"/>
              </a:rPr>
              <a:t>This project proposal is to create a classification model that reads the lyrics of a song and classifies the genre and more based on those lyrics.  The main genres being classified in this project are Rock, Country, R &amp; B, Rap, and Pop. </a:t>
            </a:r>
            <a:endParaRPr lang="en-US" sz="1800"/>
          </a:p>
        </p:txBody>
      </p:sp>
      <p:sp useBgFill="1">
        <p:nvSpPr>
          <p:cNvPr id="30" name="Freeform: Shape 29">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18953"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AE124-294E-51E7-BFB8-41073DFD73ED}"/>
              </a:ext>
            </a:extLst>
          </p:cNvPr>
          <p:cNvSpPr>
            <a:spLocks noGrp="1"/>
          </p:cNvSpPr>
          <p:nvPr>
            <p:ph type="title"/>
          </p:nvPr>
        </p:nvSpPr>
        <p:spPr>
          <a:xfrm>
            <a:off x="6322741" y="995517"/>
            <a:ext cx="5207146" cy="4795684"/>
          </a:xfrm>
        </p:spPr>
        <p:txBody>
          <a:bodyPr>
            <a:normAutofit/>
          </a:bodyPr>
          <a:lstStyle/>
          <a:p>
            <a:r>
              <a:rPr lang="en-US" sz="5000">
                <a:cs typeface="Calibri Light"/>
              </a:rPr>
              <a:t>Lyric Classification</a:t>
            </a:r>
          </a:p>
        </p:txBody>
      </p:sp>
    </p:spTree>
    <p:extLst>
      <p:ext uri="{BB962C8B-B14F-4D97-AF65-F5344CB8AC3E}">
        <p14:creationId xmlns:p14="http://schemas.microsoft.com/office/powerpoint/2010/main" val="79307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43AAA2-471A-A057-8C5B-82E14925853E}"/>
              </a:ext>
            </a:extLst>
          </p:cNvPr>
          <p:cNvSpPr>
            <a:spLocks noGrp="1"/>
          </p:cNvSpPr>
          <p:nvPr>
            <p:ph type="title"/>
          </p:nvPr>
        </p:nvSpPr>
        <p:spPr>
          <a:xfrm>
            <a:off x="1141413" y="609600"/>
            <a:ext cx="9905998" cy="1173480"/>
          </a:xfrm>
        </p:spPr>
        <p:txBody>
          <a:bodyPr>
            <a:normAutofit/>
          </a:bodyPr>
          <a:lstStyle/>
          <a:p>
            <a:pPr algn="ctr"/>
            <a:r>
              <a:rPr lang="en-US">
                <a:cs typeface="Calibri Light"/>
              </a:rPr>
              <a:t>Algorithms</a:t>
            </a:r>
            <a:endParaRPr lang="en-US"/>
          </a:p>
        </p:txBody>
      </p:sp>
      <p:sp>
        <p:nvSpPr>
          <p:cNvPr id="3" name="Content Placeholder 2">
            <a:extLst>
              <a:ext uri="{FF2B5EF4-FFF2-40B4-BE49-F238E27FC236}">
                <a16:creationId xmlns:a16="http://schemas.microsoft.com/office/drawing/2014/main" id="{856C3387-0102-773C-BDAF-E8A74DCAC554}"/>
              </a:ext>
            </a:extLst>
          </p:cNvPr>
          <p:cNvSpPr>
            <a:spLocks noGrp="1"/>
          </p:cNvSpPr>
          <p:nvPr>
            <p:ph idx="1"/>
          </p:nvPr>
        </p:nvSpPr>
        <p:spPr>
          <a:xfrm>
            <a:off x="1141413" y="2666999"/>
            <a:ext cx="9905998" cy="3124201"/>
          </a:xfrm>
        </p:spPr>
        <p:txBody>
          <a:bodyPr vert="horz" lIns="91440" tIns="45720" rIns="91440" bIns="45720" rtlCol="0">
            <a:normAutofit/>
          </a:bodyPr>
          <a:lstStyle/>
          <a:p>
            <a:r>
              <a:rPr lang="en-US">
                <a:cs typeface="Calibri"/>
              </a:rPr>
              <a:t>The algorithms used for this project will consist of the following four: Naïve Bayes, SVM, Neural Network, and Random Forest.</a:t>
            </a:r>
          </a:p>
          <a:p>
            <a:r>
              <a:rPr lang="en-US">
                <a:cs typeface="Calibri"/>
              </a:rPr>
              <a:t>These four algorithms were chosen because they are regarded as some of the best for classification.</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a:cs typeface="Calibri"/>
              </a:rPr>
              <a:t>Prior to training these models standard data cleaning steps will be performed including, stop word removal, lowercasing, punctuation and special character removal, etc.</a:t>
            </a:r>
          </a:p>
        </p:txBody>
      </p:sp>
    </p:spTree>
    <p:extLst>
      <p:ext uri="{BB962C8B-B14F-4D97-AF65-F5344CB8AC3E}">
        <p14:creationId xmlns:p14="http://schemas.microsoft.com/office/powerpoint/2010/main" val="88408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4" name="Rectangle 19">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23">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1F3BD-C867-08EC-BF55-E24F208FA2A5}"/>
              </a:ext>
            </a:extLst>
          </p:cNvPr>
          <p:cNvSpPr>
            <a:spLocks noGrp="1"/>
          </p:cNvSpPr>
          <p:nvPr>
            <p:ph type="title"/>
          </p:nvPr>
        </p:nvSpPr>
        <p:spPr>
          <a:xfrm>
            <a:off x="662112" y="995517"/>
            <a:ext cx="5568089" cy="4795684"/>
          </a:xfrm>
        </p:spPr>
        <p:txBody>
          <a:bodyPr>
            <a:normAutofit/>
          </a:bodyPr>
          <a:lstStyle/>
          <a:p>
            <a:r>
              <a:rPr lang="en-US" sz="5400">
                <a:cs typeface="Calibri Light"/>
              </a:rPr>
              <a:t>Data Collection</a:t>
            </a:r>
            <a:endParaRPr lang="en-US" sz="5400"/>
          </a:p>
        </p:txBody>
      </p:sp>
      <p:sp>
        <p:nvSpPr>
          <p:cNvPr id="37" name="Content Placeholder 2">
            <a:extLst>
              <a:ext uri="{FF2B5EF4-FFF2-40B4-BE49-F238E27FC236}">
                <a16:creationId xmlns:a16="http://schemas.microsoft.com/office/drawing/2014/main" id="{78811183-E18B-BB64-8E32-5940DFD2AD09}"/>
              </a:ext>
            </a:extLst>
          </p:cNvPr>
          <p:cNvSpPr>
            <a:spLocks noGrp="1"/>
          </p:cNvSpPr>
          <p:nvPr>
            <p:ph idx="1"/>
          </p:nvPr>
        </p:nvSpPr>
        <p:spPr>
          <a:xfrm>
            <a:off x="7194782" y="995517"/>
            <a:ext cx="4353751" cy="4795684"/>
          </a:xfrm>
        </p:spPr>
        <p:txBody>
          <a:bodyPr vert="horz" lIns="91440" tIns="45720" rIns="91440" bIns="45720" rtlCol="0">
            <a:normAutofit/>
          </a:bodyPr>
          <a:lstStyle/>
          <a:p>
            <a:r>
              <a:rPr lang="en-US" sz="1800">
                <a:cs typeface="Calibri"/>
              </a:rPr>
              <a:t>The data will be manually collected to equally represent each genre and artist to ensure data balance.</a:t>
            </a:r>
          </a:p>
          <a:p>
            <a:r>
              <a:rPr lang="en-US" sz="1800">
                <a:cs typeface="Calibri"/>
              </a:rPr>
              <a:t>There will be a minimum of 100 songs collected and recorded in a csv file.</a:t>
            </a:r>
          </a:p>
          <a:p>
            <a:r>
              <a:rPr lang="en-US" sz="1800">
                <a:cs typeface="Calibri"/>
              </a:rPr>
              <a:t>The lyrics collected will be "clean" (explicit words removed).</a:t>
            </a:r>
            <a:endParaRPr lang="en-US" sz="18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1800">
                <a:cs typeface="Calibri"/>
              </a:rPr>
              <a:t>We predict that it will take about three hours to collect the data.</a:t>
            </a:r>
            <a:endParaRPr lang="en-US" sz="18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42815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7342-7EF4-2787-8562-ADD248678B0D}"/>
              </a:ext>
            </a:extLst>
          </p:cNvPr>
          <p:cNvSpPr>
            <a:spLocks noGrp="1"/>
          </p:cNvSpPr>
          <p:nvPr>
            <p:ph type="title"/>
          </p:nvPr>
        </p:nvSpPr>
        <p:spPr>
          <a:xfrm>
            <a:off x="1141413" y="609600"/>
            <a:ext cx="9905998" cy="1468582"/>
          </a:xfrm>
        </p:spPr>
        <p:txBody>
          <a:bodyPr>
            <a:normAutofit/>
          </a:bodyPr>
          <a:lstStyle/>
          <a:p>
            <a:r>
              <a:rPr lang="en-US">
                <a:cs typeface="Calibri Light"/>
              </a:rPr>
              <a:t>Evaluation of Algorithms</a:t>
            </a:r>
            <a:endParaRPr lang="en-US"/>
          </a:p>
        </p:txBody>
      </p:sp>
      <p:graphicFrame>
        <p:nvGraphicFramePr>
          <p:cNvPr id="7" name="Content Placeholder 2">
            <a:extLst>
              <a:ext uri="{FF2B5EF4-FFF2-40B4-BE49-F238E27FC236}">
                <a16:creationId xmlns:a16="http://schemas.microsoft.com/office/drawing/2014/main" id="{B80364DE-4233-756E-4743-A18FA78523F3}"/>
              </a:ext>
            </a:extLst>
          </p:cNvPr>
          <p:cNvGraphicFramePr>
            <a:graphicFrameLocks noGrp="1"/>
          </p:cNvGraphicFramePr>
          <p:nvPr>
            <p:ph idx="1"/>
            <p:extLst>
              <p:ext uri="{D42A27DB-BD31-4B8C-83A1-F6EECF244321}">
                <p14:modId xmlns:p14="http://schemas.microsoft.com/office/powerpoint/2010/main" val="73954554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105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4DDC-492D-2B67-6139-6BF36CCFF640}"/>
              </a:ext>
            </a:extLst>
          </p:cNvPr>
          <p:cNvSpPr>
            <a:spLocks noGrp="1"/>
          </p:cNvSpPr>
          <p:nvPr>
            <p:ph type="title"/>
          </p:nvPr>
        </p:nvSpPr>
        <p:spPr/>
        <p:txBody>
          <a:bodyPr/>
          <a:lstStyle/>
          <a:p>
            <a:r>
              <a:rPr lang="en-US">
                <a:cs typeface="Calibri Light"/>
              </a:rPr>
              <a:t>Challenges</a:t>
            </a:r>
            <a:endParaRPr lang="en-US"/>
          </a:p>
        </p:txBody>
      </p:sp>
      <p:graphicFrame>
        <p:nvGraphicFramePr>
          <p:cNvPr id="13" name="Content Placeholder 2">
            <a:extLst>
              <a:ext uri="{FF2B5EF4-FFF2-40B4-BE49-F238E27FC236}">
                <a16:creationId xmlns:a16="http://schemas.microsoft.com/office/drawing/2014/main" id="{4DBD752B-3BA5-5103-3D63-FAA7964C06E5}"/>
              </a:ext>
            </a:extLst>
          </p:cNvPr>
          <p:cNvGraphicFramePr>
            <a:graphicFrameLocks noGrp="1"/>
          </p:cNvGraphicFramePr>
          <p:nvPr>
            <p:ph idx="1"/>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189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4A0B2F97F0484EA0FA99A1850186C5" ma:contentTypeVersion="2" ma:contentTypeDescription="Create a new document." ma:contentTypeScope="" ma:versionID="f8153a1986ad2a20b8d898bf74b0beae">
  <xsd:schema xmlns:xsd="http://www.w3.org/2001/XMLSchema" xmlns:xs="http://www.w3.org/2001/XMLSchema" xmlns:p="http://schemas.microsoft.com/office/2006/metadata/properties" xmlns:ns2="5dcf687b-8fdd-4d35-a17d-68cbde494331" targetNamespace="http://schemas.microsoft.com/office/2006/metadata/properties" ma:root="true" ma:fieldsID="53265fb7c29246f67990bfdfd380f765" ns2:_="">
    <xsd:import namespace="5dcf687b-8fdd-4d35-a17d-68cbde4943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f687b-8fdd-4d35-a17d-68cbde494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36B87C-A87A-4129-BAEB-57D774B9DFE2}">
  <ds:schemaRefs>
    <ds:schemaRef ds:uri="5dcf687b-8fdd-4d35-a17d-68cbde4943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494F82-6AF8-4693-917D-050A551BC961}">
  <ds:schemaRefs>
    <ds:schemaRef ds:uri="http://schemas.microsoft.com/sharepoint/v3/contenttype/forms"/>
  </ds:schemaRefs>
</ds:datastoreItem>
</file>

<file path=customXml/itemProps3.xml><?xml version="1.0" encoding="utf-8"?>
<ds:datastoreItem xmlns:ds="http://schemas.openxmlformats.org/officeDocument/2006/customXml" ds:itemID="{A19B778E-3997-427A-8C37-D6EF361361C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Mesh</vt:lpstr>
      <vt:lpstr>Project Proposal</vt:lpstr>
      <vt:lpstr>Music Classification</vt:lpstr>
      <vt:lpstr>Lyric Classification</vt:lpstr>
      <vt:lpstr>Algorithms</vt:lpstr>
      <vt:lpstr>Data Collection</vt:lpstr>
      <vt:lpstr>Evaluation of Algorithms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2022-06-04T01:34:25Z</dcterms:created>
  <dcterms:modified xsi:type="dcterms:W3CDTF">2022-06-04T02:13:46Z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0x010100904A0B2F97F0484EA0FA99A1850186C5</vt:lpwstr>
  </property>
</Properties>
</file>