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977" r:id="rId2"/>
    <p:sldId id="929" r:id="rId3"/>
    <p:sldId id="320" r:id="rId4"/>
    <p:sldId id="978" r:id="rId5"/>
    <p:sldId id="632" r:id="rId6"/>
    <p:sldId id="979" r:id="rId7"/>
    <p:sldId id="980" r:id="rId8"/>
    <p:sldId id="981" r:id="rId9"/>
  </p:sldIdLst>
  <p:sldSz cx="12192000" cy="6858000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73"/>
    <a:srgbClr val="5043E5"/>
    <a:srgbClr val="436DE5"/>
    <a:srgbClr val="55A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86F31-E031-48CC-90CF-82277093700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CE183-A00B-4907-87BB-AE1B55AF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5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9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3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9900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3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8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93848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6_Пользовательский макет">
    <p:bg>
      <p:bgPr>
        <a:gradFill>
          <a:gsLst>
            <a:gs pos="8000">
              <a:srgbClr val="30007E"/>
            </a:gs>
            <a:gs pos="100000">
              <a:srgbClr val="04094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реугольник 6">
            <a:extLst>
              <a:ext uri="{FF2B5EF4-FFF2-40B4-BE49-F238E27FC236}">
                <a16:creationId xmlns:a16="http://schemas.microsoft.com/office/drawing/2014/main" id="{1C24A97F-A6F2-6245-B7B3-17776E09EA07}"/>
              </a:ext>
            </a:extLst>
          </p:cNvPr>
          <p:cNvSpPr/>
          <p:nvPr/>
        </p:nvSpPr>
        <p:spPr>
          <a:xfrm rot="20700000">
            <a:off x="-894605" y="-57707"/>
            <a:ext cx="9353647" cy="5235447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7000">
                <a:schemeClr val="accent1">
                  <a:alpha val="3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5" name="Треугольник 6">
            <a:extLst>
              <a:ext uri="{FF2B5EF4-FFF2-40B4-BE49-F238E27FC236}">
                <a16:creationId xmlns:a16="http://schemas.microsoft.com/office/drawing/2014/main" id="{46743C63-4715-C64D-9B13-FE1E97D2E4AA}"/>
              </a:ext>
            </a:extLst>
          </p:cNvPr>
          <p:cNvSpPr/>
          <p:nvPr/>
        </p:nvSpPr>
        <p:spPr>
          <a:xfrm rot="9900000">
            <a:off x="7925067" y="4274209"/>
            <a:ext cx="4683293" cy="262134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9000">
                <a:schemeClr val="accent1">
                  <a:alpha val="4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D7FF306-8467-E647-8632-3C9FB45CD1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01864" y="2258649"/>
            <a:ext cx="4238698" cy="4144960"/>
          </a:xfrm>
          <a:custGeom>
            <a:avLst/>
            <a:gdLst>
              <a:gd name="connsiteX0" fmla="*/ 8478499 w 8478499"/>
              <a:gd name="connsiteY0" fmla="*/ 0 h 8290879"/>
              <a:gd name="connsiteX1" fmla="*/ 4065933 w 8478499"/>
              <a:gd name="connsiteY1" fmla="*/ 8290879 h 8290879"/>
              <a:gd name="connsiteX2" fmla="*/ 0 w 8478499"/>
              <a:gd name="connsiteY2" fmla="*/ 2212556 h 829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499" h="8290879">
                <a:moveTo>
                  <a:pt x="8478499" y="0"/>
                </a:moveTo>
                <a:lnTo>
                  <a:pt x="4065933" y="8290879"/>
                </a:lnTo>
                <a:lnTo>
                  <a:pt x="0" y="2212556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CF6FFAE-E718-7845-8876-5099311A191C}"/>
              </a:ext>
            </a:extLst>
          </p:cNvPr>
          <p:cNvSpPr/>
          <p:nvPr/>
        </p:nvSpPr>
        <p:spPr>
          <a:xfrm rot="9900000">
            <a:off x="498671" y="3403164"/>
            <a:ext cx="1925907" cy="965403"/>
          </a:xfrm>
          <a:custGeom>
            <a:avLst/>
            <a:gdLst>
              <a:gd name="connsiteX0" fmla="*/ 0 w 3852315"/>
              <a:gd name="connsiteY0" fmla="*/ 1915068 h 1931030"/>
              <a:gd name="connsiteX1" fmla="*/ 1787253 w 3852315"/>
              <a:gd name="connsiteY1" fmla="*/ 0 h 1931030"/>
              <a:gd name="connsiteX2" fmla="*/ 2225877 w 3852315"/>
              <a:gd name="connsiteY2" fmla="*/ 1289964 h 1931030"/>
              <a:gd name="connsiteX3" fmla="*/ 3852315 w 3852315"/>
              <a:gd name="connsiteY3" fmla="*/ 1307225 h 1931030"/>
              <a:gd name="connsiteX4" fmla="*/ 3851742 w 3852315"/>
              <a:gd name="connsiteY4" fmla="*/ 1361158 h 1931030"/>
              <a:gd name="connsiteX5" fmla="*/ 2244284 w 3852315"/>
              <a:gd name="connsiteY5" fmla="*/ 1344098 h 1931030"/>
              <a:gd name="connsiteX6" fmla="*/ 2443858 w 3852315"/>
              <a:gd name="connsiteY6" fmla="*/ 1931030 h 193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2315" h="1931030">
                <a:moveTo>
                  <a:pt x="0" y="1915068"/>
                </a:moveTo>
                <a:lnTo>
                  <a:pt x="1787253" y="0"/>
                </a:lnTo>
                <a:lnTo>
                  <a:pt x="2225877" y="1289964"/>
                </a:lnTo>
                <a:lnTo>
                  <a:pt x="3852315" y="1307225"/>
                </a:lnTo>
                <a:lnTo>
                  <a:pt x="3851742" y="1361158"/>
                </a:lnTo>
                <a:lnTo>
                  <a:pt x="2244284" y="1344098"/>
                </a:lnTo>
                <a:lnTo>
                  <a:pt x="2443858" y="19310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5" name="Треугольник 6">
            <a:extLst>
              <a:ext uri="{FF2B5EF4-FFF2-40B4-BE49-F238E27FC236}">
                <a16:creationId xmlns:a16="http://schemas.microsoft.com/office/drawing/2014/main" id="{1F875DC7-A6B8-D845-8122-5E43A4A6A7C8}"/>
              </a:ext>
            </a:extLst>
          </p:cNvPr>
          <p:cNvSpPr/>
          <p:nvPr/>
        </p:nvSpPr>
        <p:spPr>
          <a:xfrm rot="20700000">
            <a:off x="1796928" y="4661410"/>
            <a:ext cx="845428" cy="66803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6" name="Треугольник 6">
            <a:extLst>
              <a:ext uri="{FF2B5EF4-FFF2-40B4-BE49-F238E27FC236}">
                <a16:creationId xmlns:a16="http://schemas.microsoft.com/office/drawing/2014/main" id="{F660004D-0D75-4741-BB0A-A169134BCE6B}"/>
              </a:ext>
            </a:extLst>
          </p:cNvPr>
          <p:cNvSpPr/>
          <p:nvPr/>
        </p:nvSpPr>
        <p:spPr>
          <a:xfrm rot="20700000">
            <a:off x="896799" y="2166159"/>
            <a:ext cx="572904" cy="45269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" name="Треугольник 6">
            <a:extLst>
              <a:ext uri="{FF2B5EF4-FFF2-40B4-BE49-F238E27FC236}">
                <a16:creationId xmlns:a16="http://schemas.microsoft.com/office/drawing/2014/main" id="{0F6B8C37-DD16-CA4A-9F1D-3371185AE995}"/>
              </a:ext>
            </a:extLst>
          </p:cNvPr>
          <p:cNvSpPr/>
          <p:nvPr/>
        </p:nvSpPr>
        <p:spPr>
          <a:xfrm rot="20700000">
            <a:off x="4567398" y="2516443"/>
            <a:ext cx="358937" cy="28362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Треугольник 6">
            <a:extLst>
              <a:ext uri="{FF2B5EF4-FFF2-40B4-BE49-F238E27FC236}">
                <a16:creationId xmlns:a16="http://schemas.microsoft.com/office/drawing/2014/main" id="{22834B78-EDB3-D04C-A873-004962B44EA7}"/>
              </a:ext>
            </a:extLst>
          </p:cNvPr>
          <p:cNvSpPr/>
          <p:nvPr/>
        </p:nvSpPr>
        <p:spPr>
          <a:xfrm rot="20700000">
            <a:off x="5069207" y="1615785"/>
            <a:ext cx="430921" cy="34050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0" name="Треугольник 6">
            <a:extLst>
              <a:ext uri="{FF2B5EF4-FFF2-40B4-BE49-F238E27FC236}">
                <a16:creationId xmlns:a16="http://schemas.microsoft.com/office/drawing/2014/main" id="{F315B217-BDD5-C947-958C-770C742B1123}"/>
              </a:ext>
            </a:extLst>
          </p:cNvPr>
          <p:cNvSpPr/>
          <p:nvPr/>
        </p:nvSpPr>
        <p:spPr>
          <a:xfrm rot="9900000">
            <a:off x="6083564" y="1593078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1" name="Треугольник 6">
            <a:extLst>
              <a:ext uri="{FF2B5EF4-FFF2-40B4-BE49-F238E27FC236}">
                <a16:creationId xmlns:a16="http://schemas.microsoft.com/office/drawing/2014/main" id="{57610CFA-DEF5-674D-9974-DD992F631ED0}"/>
              </a:ext>
            </a:extLst>
          </p:cNvPr>
          <p:cNvSpPr/>
          <p:nvPr/>
        </p:nvSpPr>
        <p:spPr>
          <a:xfrm rot="9900000">
            <a:off x="4119275" y="1584936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2" name="Треугольник 6">
            <a:extLst>
              <a:ext uri="{FF2B5EF4-FFF2-40B4-BE49-F238E27FC236}">
                <a16:creationId xmlns:a16="http://schemas.microsoft.com/office/drawing/2014/main" id="{CD8C34EC-36E9-3D46-A92D-128B4696578F}"/>
              </a:ext>
            </a:extLst>
          </p:cNvPr>
          <p:cNvSpPr/>
          <p:nvPr/>
        </p:nvSpPr>
        <p:spPr>
          <a:xfrm rot="20700000">
            <a:off x="3154202" y="1094876"/>
            <a:ext cx="361064" cy="28530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5" name="Треугольник 6">
            <a:extLst>
              <a:ext uri="{FF2B5EF4-FFF2-40B4-BE49-F238E27FC236}">
                <a16:creationId xmlns:a16="http://schemas.microsoft.com/office/drawing/2014/main" id="{E48ADE08-D427-F948-94B8-D9BA9A64221C}"/>
              </a:ext>
            </a:extLst>
          </p:cNvPr>
          <p:cNvSpPr/>
          <p:nvPr/>
        </p:nvSpPr>
        <p:spPr>
          <a:xfrm rot="9900000">
            <a:off x="631095" y="4486377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6" name="Треугольник 6">
            <a:extLst>
              <a:ext uri="{FF2B5EF4-FFF2-40B4-BE49-F238E27FC236}">
                <a16:creationId xmlns:a16="http://schemas.microsoft.com/office/drawing/2014/main" id="{8981BE2B-5F1A-DC41-8ACE-AD5BA374655D}"/>
              </a:ext>
            </a:extLst>
          </p:cNvPr>
          <p:cNvSpPr/>
          <p:nvPr/>
        </p:nvSpPr>
        <p:spPr>
          <a:xfrm rot="9900000">
            <a:off x="2094083" y="2140692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402411C-8993-3946-B5B4-D9086A8CD71D}"/>
              </a:ext>
            </a:extLst>
          </p:cNvPr>
          <p:cNvSpPr/>
          <p:nvPr/>
        </p:nvSpPr>
        <p:spPr>
          <a:xfrm rot="20736484">
            <a:off x="2567187" y="2046738"/>
            <a:ext cx="1465193" cy="669033"/>
          </a:xfrm>
          <a:custGeom>
            <a:avLst/>
            <a:gdLst>
              <a:gd name="connsiteX0" fmla="*/ 1310495 w 2930768"/>
              <a:gd name="connsiteY0" fmla="*/ 0 h 1338220"/>
              <a:gd name="connsiteX1" fmla="*/ 1656429 w 2930768"/>
              <a:gd name="connsiteY1" fmla="*/ 983016 h 1338220"/>
              <a:gd name="connsiteX2" fmla="*/ 2930768 w 2930768"/>
              <a:gd name="connsiteY2" fmla="*/ 983016 h 1338220"/>
              <a:gd name="connsiteX3" fmla="*/ 2930768 w 2930768"/>
              <a:gd name="connsiteY3" fmla="*/ 1036952 h 1338220"/>
              <a:gd name="connsiteX4" fmla="*/ 1675410 w 2930768"/>
              <a:gd name="connsiteY4" fmla="*/ 1036952 h 1338220"/>
              <a:gd name="connsiteX5" fmla="*/ 1779001 w 2930768"/>
              <a:gd name="connsiteY5" fmla="*/ 1331318 h 1338220"/>
              <a:gd name="connsiteX6" fmla="*/ 87902 w 2930768"/>
              <a:gd name="connsiteY6" fmla="*/ 1338220 h 1338220"/>
              <a:gd name="connsiteX7" fmla="*/ 363139 w 2930768"/>
              <a:gd name="connsiteY7" fmla="*/ 1036952 h 1338220"/>
              <a:gd name="connsiteX8" fmla="*/ 0 w 2930768"/>
              <a:gd name="connsiteY8" fmla="*/ 1036952 h 1338220"/>
              <a:gd name="connsiteX9" fmla="*/ 0 w 2930768"/>
              <a:gd name="connsiteY9" fmla="*/ 983016 h 1338220"/>
              <a:gd name="connsiteX10" fmla="*/ 412415 w 2930768"/>
              <a:gd name="connsiteY10" fmla="*/ 983016 h 133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0768" h="1338220">
                <a:moveTo>
                  <a:pt x="1310495" y="0"/>
                </a:moveTo>
                <a:lnTo>
                  <a:pt x="1656429" y="983016"/>
                </a:lnTo>
                <a:lnTo>
                  <a:pt x="2930768" y="983016"/>
                </a:lnTo>
                <a:lnTo>
                  <a:pt x="2930768" y="1036952"/>
                </a:lnTo>
                <a:lnTo>
                  <a:pt x="1675410" y="1036952"/>
                </a:lnTo>
                <a:lnTo>
                  <a:pt x="1779001" y="1331318"/>
                </a:lnTo>
                <a:lnTo>
                  <a:pt x="87902" y="1338220"/>
                </a:lnTo>
                <a:lnTo>
                  <a:pt x="363139" y="1036952"/>
                </a:lnTo>
                <a:lnTo>
                  <a:pt x="0" y="1036952"/>
                </a:lnTo>
                <a:lnTo>
                  <a:pt x="0" y="983016"/>
                </a:lnTo>
                <a:lnTo>
                  <a:pt x="412415" y="983016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2A1415E-0A37-944E-9CAB-77B132F1A68F}"/>
              </a:ext>
            </a:extLst>
          </p:cNvPr>
          <p:cNvSpPr/>
          <p:nvPr/>
        </p:nvSpPr>
        <p:spPr>
          <a:xfrm rot="20736484">
            <a:off x="2653756" y="4682102"/>
            <a:ext cx="2857704" cy="1385615"/>
          </a:xfrm>
          <a:custGeom>
            <a:avLst/>
            <a:gdLst>
              <a:gd name="connsiteX0" fmla="*/ 5716153 w 5716153"/>
              <a:gd name="connsiteY0" fmla="*/ 0 h 2771550"/>
              <a:gd name="connsiteX1" fmla="*/ 3184076 w 5716153"/>
              <a:gd name="connsiteY1" fmla="*/ 2771550 h 2771550"/>
              <a:gd name="connsiteX2" fmla="*/ 2760145 w 5716153"/>
              <a:gd name="connsiteY2" fmla="*/ 1566898 h 2771550"/>
              <a:gd name="connsiteX3" fmla="*/ 0 w 5716153"/>
              <a:gd name="connsiteY3" fmla="*/ 1566898 h 2771550"/>
              <a:gd name="connsiteX4" fmla="*/ 0 w 5716153"/>
              <a:gd name="connsiteY4" fmla="*/ 1512962 h 2771550"/>
              <a:gd name="connsiteX5" fmla="*/ 2741165 w 5716153"/>
              <a:gd name="connsiteY5" fmla="*/ 1512962 h 2771550"/>
              <a:gd name="connsiteX6" fmla="*/ 2213766 w 5716153"/>
              <a:gd name="connsiteY6" fmla="*/ 14294 h 27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6153" h="2771550">
                <a:moveTo>
                  <a:pt x="5716153" y="0"/>
                </a:moveTo>
                <a:lnTo>
                  <a:pt x="3184076" y="2771550"/>
                </a:lnTo>
                <a:lnTo>
                  <a:pt x="2760145" y="1566898"/>
                </a:lnTo>
                <a:lnTo>
                  <a:pt x="0" y="1566898"/>
                </a:lnTo>
                <a:lnTo>
                  <a:pt x="0" y="1512962"/>
                </a:lnTo>
                <a:lnTo>
                  <a:pt x="2741165" y="1512962"/>
                </a:lnTo>
                <a:lnTo>
                  <a:pt x="2213766" y="14294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61AF6FF-759D-6743-B66E-A2ECF6187D85}"/>
              </a:ext>
            </a:extLst>
          </p:cNvPr>
          <p:cNvSpPr/>
          <p:nvPr/>
        </p:nvSpPr>
        <p:spPr>
          <a:xfrm rot="20736484">
            <a:off x="4928304" y="3415528"/>
            <a:ext cx="2093109" cy="811737"/>
          </a:xfrm>
          <a:custGeom>
            <a:avLst/>
            <a:gdLst>
              <a:gd name="connsiteX0" fmla="*/ 4186764 w 4186764"/>
              <a:gd name="connsiteY0" fmla="*/ 0 h 1623662"/>
              <a:gd name="connsiteX1" fmla="*/ 2703392 w 4186764"/>
              <a:gd name="connsiteY1" fmla="*/ 1623662 h 1623662"/>
              <a:gd name="connsiteX2" fmla="*/ 2424718 w 4186764"/>
              <a:gd name="connsiteY2" fmla="*/ 831776 h 1623662"/>
              <a:gd name="connsiteX3" fmla="*/ 0 w 4186764"/>
              <a:gd name="connsiteY3" fmla="*/ 831776 h 1623662"/>
              <a:gd name="connsiteX4" fmla="*/ 0 w 4186764"/>
              <a:gd name="connsiteY4" fmla="*/ 777840 h 1623662"/>
              <a:gd name="connsiteX5" fmla="*/ 2405737 w 4186764"/>
              <a:gd name="connsiteY5" fmla="*/ 777840 h 1623662"/>
              <a:gd name="connsiteX6" fmla="*/ 2134953 w 4186764"/>
              <a:gd name="connsiteY6" fmla="*/ 8374 h 16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6764" h="1623662">
                <a:moveTo>
                  <a:pt x="4186764" y="0"/>
                </a:moveTo>
                <a:lnTo>
                  <a:pt x="2703392" y="1623662"/>
                </a:lnTo>
                <a:lnTo>
                  <a:pt x="2424718" y="831776"/>
                </a:lnTo>
                <a:lnTo>
                  <a:pt x="0" y="831776"/>
                </a:lnTo>
                <a:lnTo>
                  <a:pt x="0" y="777840"/>
                </a:lnTo>
                <a:lnTo>
                  <a:pt x="2405737" y="777840"/>
                </a:lnTo>
                <a:lnTo>
                  <a:pt x="2134953" y="8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BE3514-94A7-BE41-911E-0DDA8D701E0B}"/>
              </a:ext>
            </a:extLst>
          </p:cNvPr>
          <p:cNvSpPr/>
          <p:nvPr/>
        </p:nvSpPr>
        <p:spPr>
          <a:xfrm rot="20736484">
            <a:off x="5367096" y="1249858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958FEB1-4894-5C41-A6AD-1A8A2FBE9615}"/>
              </a:ext>
            </a:extLst>
          </p:cNvPr>
          <p:cNvSpPr/>
          <p:nvPr/>
        </p:nvSpPr>
        <p:spPr>
          <a:xfrm rot="20736484">
            <a:off x="7520911" y="463316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0280A5C-558A-4D46-9349-9421D9125D9E}"/>
              </a:ext>
            </a:extLst>
          </p:cNvPr>
          <p:cNvSpPr/>
          <p:nvPr/>
        </p:nvSpPr>
        <p:spPr>
          <a:xfrm rot="20736484">
            <a:off x="6195364" y="5403554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A3961C7-A2F6-6942-B82E-FB98AB0DC1BF}"/>
              </a:ext>
            </a:extLst>
          </p:cNvPr>
          <p:cNvSpPr/>
          <p:nvPr/>
        </p:nvSpPr>
        <p:spPr>
          <a:xfrm rot="20736484">
            <a:off x="7257349" y="5753405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7D88489-A454-CC42-B0EC-C4CD46D48CB3}"/>
              </a:ext>
            </a:extLst>
          </p:cNvPr>
          <p:cNvSpPr/>
          <p:nvPr/>
        </p:nvSpPr>
        <p:spPr>
          <a:xfrm rot="20736484">
            <a:off x="9432809" y="1901499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9E041F-F50E-914A-BA2D-D8C912F694F1}"/>
              </a:ext>
            </a:extLst>
          </p:cNvPr>
          <p:cNvSpPr/>
          <p:nvPr/>
        </p:nvSpPr>
        <p:spPr>
          <a:xfrm rot="20736484">
            <a:off x="9041283" y="1789611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BAE3D78-7C67-5540-8A08-E51FC4D672DC}"/>
              </a:ext>
            </a:extLst>
          </p:cNvPr>
          <p:cNvSpPr/>
          <p:nvPr/>
        </p:nvSpPr>
        <p:spPr>
          <a:xfrm rot="20736484">
            <a:off x="6994540" y="1872875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F37705B-7E8E-8B46-8A27-2CCD6873EE77}"/>
              </a:ext>
            </a:extLst>
          </p:cNvPr>
          <p:cNvSpPr/>
          <p:nvPr/>
        </p:nvSpPr>
        <p:spPr>
          <a:xfrm rot="20736484">
            <a:off x="11598947" y="534469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B0082B4-C0A9-4E4C-AF4A-E12C738CBF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67792" y="1205293"/>
            <a:ext cx="2055938" cy="2010471"/>
          </a:xfrm>
          <a:custGeom>
            <a:avLst/>
            <a:gdLst>
              <a:gd name="connsiteX0" fmla="*/ 2140272 w 4112411"/>
              <a:gd name="connsiteY0" fmla="*/ 0 h 4021407"/>
              <a:gd name="connsiteX1" fmla="*/ 4112411 w 4112411"/>
              <a:gd name="connsiteY1" fmla="*/ 2948229 h 4021407"/>
              <a:gd name="connsiteX2" fmla="*/ 0 w 4112411"/>
              <a:gd name="connsiteY2" fmla="*/ 4021407 h 40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2411" h="4021407">
                <a:moveTo>
                  <a:pt x="2140272" y="0"/>
                </a:moveTo>
                <a:lnTo>
                  <a:pt x="4112411" y="2948229"/>
                </a:lnTo>
                <a:lnTo>
                  <a:pt x="0" y="4021407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8" name="Треугольник 6">
            <a:extLst>
              <a:ext uri="{FF2B5EF4-FFF2-40B4-BE49-F238E27FC236}">
                <a16:creationId xmlns:a16="http://schemas.microsoft.com/office/drawing/2014/main" id="{4836C02F-4613-4201-A060-B0CE3E77FE52}"/>
              </a:ext>
            </a:extLst>
          </p:cNvPr>
          <p:cNvSpPr/>
          <p:nvPr userDrawn="1"/>
        </p:nvSpPr>
        <p:spPr>
          <a:xfrm rot="20700000">
            <a:off x="-894605" y="-57707"/>
            <a:ext cx="9353647" cy="5235447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7000">
                <a:schemeClr val="accent1">
                  <a:alpha val="3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29" name="Треугольник 6">
            <a:extLst>
              <a:ext uri="{FF2B5EF4-FFF2-40B4-BE49-F238E27FC236}">
                <a16:creationId xmlns:a16="http://schemas.microsoft.com/office/drawing/2014/main" id="{E3B3417E-6CA4-4945-AFB0-D635DBD2D6FA}"/>
              </a:ext>
            </a:extLst>
          </p:cNvPr>
          <p:cNvSpPr/>
          <p:nvPr userDrawn="1"/>
        </p:nvSpPr>
        <p:spPr>
          <a:xfrm rot="9900000">
            <a:off x="7925067" y="4274209"/>
            <a:ext cx="4683293" cy="262134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9000">
                <a:schemeClr val="accent1">
                  <a:alpha val="4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2" name="Полилиния 3">
            <a:extLst>
              <a:ext uri="{FF2B5EF4-FFF2-40B4-BE49-F238E27FC236}">
                <a16:creationId xmlns:a16="http://schemas.microsoft.com/office/drawing/2014/main" id="{74069414-3613-4BF0-BD5F-4E41351F1996}"/>
              </a:ext>
            </a:extLst>
          </p:cNvPr>
          <p:cNvSpPr/>
          <p:nvPr userDrawn="1"/>
        </p:nvSpPr>
        <p:spPr>
          <a:xfrm rot="9900000">
            <a:off x="498671" y="3403164"/>
            <a:ext cx="1925907" cy="965403"/>
          </a:xfrm>
          <a:custGeom>
            <a:avLst/>
            <a:gdLst>
              <a:gd name="connsiteX0" fmla="*/ 0 w 3852315"/>
              <a:gd name="connsiteY0" fmla="*/ 1915068 h 1931030"/>
              <a:gd name="connsiteX1" fmla="*/ 1787253 w 3852315"/>
              <a:gd name="connsiteY1" fmla="*/ 0 h 1931030"/>
              <a:gd name="connsiteX2" fmla="*/ 2225877 w 3852315"/>
              <a:gd name="connsiteY2" fmla="*/ 1289964 h 1931030"/>
              <a:gd name="connsiteX3" fmla="*/ 3852315 w 3852315"/>
              <a:gd name="connsiteY3" fmla="*/ 1307225 h 1931030"/>
              <a:gd name="connsiteX4" fmla="*/ 3851742 w 3852315"/>
              <a:gd name="connsiteY4" fmla="*/ 1361158 h 1931030"/>
              <a:gd name="connsiteX5" fmla="*/ 2244284 w 3852315"/>
              <a:gd name="connsiteY5" fmla="*/ 1344098 h 1931030"/>
              <a:gd name="connsiteX6" fmla="*/ 2443858 w 3852315"/>
              <a:gd name="connsiteY6" fmla="*/ 1931030 h 193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2315" h="1931030">
                <a:moveTo>
                  <a:pt x="0" y="1915068"/>
                </a:moveTo>
                <a:lnTo>
                  <a:pt x="1787253" y="0"/>
                </a:lnTo>
                <a:lnTo>
                  <a:pt x="2225877" y="1289964"/>
                </a:lnTo>
                <a:lnTo>
                  <a:pt x="3852315" y="1307225"/>
                </a:lnTo>
                <a:lnTo>
                  <a:pt x="3851742" y="1361158"/>
                </a:lnTo>
                <a:lnTo>
                  <a:pt x="2244284" y="1344098"/>
                </a:lnTo>
                <a:lnTo>
                  <a:pt x="2443858" y="19310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33" name="Треугольник 6">
            <a:extLst>
              <a:ext uri="{FF2B5EF4-FFF2-40B4-BE49-F238E27FC236}">
                <a16:creationId xmlns:a16="http://schemas.microsoft.com/office/drawing/2014/main" id="{82D8CEE8-E997-44AD-A3A1-9ADDE54C0B5C}"/>
              </a:ext>
            </a:extLst>
          </p:cNvPr>
          <p:cNvSpPr/>
          <p:nvPr userDrawn="1"/>
        </p:nvSpPr>
        <p:spPr>
          <a:xfrm rot="20700000">
            <a:off x="1796928" y="4661410"/>
            <a:ext cx="845428" cy="66803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6" name="Треугольник 6">
            <a:extLst>
              <a:ext uri="{FF2B5EF4-FFF2-40B4-BE49-F238E27FC236}">
                <a16:creationId xmlns:a16="http://schemas.microsoft.com/office/drawing/2014/main" id="{6E6EBC35-08D7-473D-AE5A-DC26CCBD3D78}"/>
              </a:ext>
            </a:extLst>
          </p:cNvPr>
          <p:cNvSpPr/>
          <p:nvPr userDrawn="1"/>
        </p:nvSpPr>
        <p:spPr>
          <a:xfrm rot="20700000">
            <a:off x="896799" y="2166159"/>
            <a:ext cx="572904" cy="45269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7" name="Треугольник 6">
            <a:extLst>
              <a:ext uri="{FF2B5EF4-FFF2-40B4-BE49-F238E27FC236}">
                <a16:creationId xmlns:a16="http://schemas.microsoft.com/office/drawing/2014/main" id="{BE4EB139-2961-402E-9214-0254FBF6B40E}"/>
              </a:ext>
            </a:extLst>
          </p:cNvPr>
          <p:cNvSpPr/>
          <p:nvPr userDrawn="1"/>
        </p:nvSpPr>
        <p:spPr>
          <a:xfrm rot="20700000">
            <a:off x="4567398" y="2516443"/>
            <a:ext cx="358937" cy="28362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8" name="Треугольник 6">
            <a:extLst>
              <a:ext uri="{FF2B5EF4-FFF2-40B4-BE49-F238E27FC236}">
                <a16:creationId xmlns:a16="http://schemas.microsoft.com/office/drawing/2014/main" id="{2746CF09-136C-4C77-A5D5-FEC90E27C5A9}"/>
              </a:ext>
            </a:extLst>
          </p:cNvPr>
          <p:cNvSpPr/>
          <p:nvPr userDrawn="1"/>
        </p:nvSpPr>
        <p:spPr>
          <a:xfrm rot="20700000">
            <a:off x="5069207" y="1615785"/>
            <a:ext cx="430921" cy="34050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9" name="Треугольник 6">
            <a:extLst>
              <a:ext uri="{FF2B5EF4-FFF2-40B4-BE49-F238E27FC236}">
                <a16:creationId xmlns:a16="http://schemas.microsoft.com/office/drawing/2014/main" id="{FB02CF11-7203-4CDC-9857-0FBF82290D04}"/>
              </a:ext>
            </a:extLst>
          </p:cNvPr>
          <p:cNvSpPr/>
          <p:nvPr userDrawn="1"/>
        </p:nvSpPr>
        <p:spPr>
          <a:xfrm rot="9900000">
            <a:off x="6083564" y="1593078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0" name="Треугольник 6">
            <a:extLst>
              <a:ext uri="{FF2B5EF4-FFF2-40B4-BE49-F238E27FC236}">
                <a16:creationId xmlns:a16="http://schemas.microsoft.com/office/drawing/2014/main" id="{0CE251EE-33EF-418E-AD91-6B6DBB435FF9}"/>
              </a:ext>
            </a:extLst>
          </p:cNvPr>
          <p:cNvSpPr/>
          <p:nvPr userDrawn="1"/>
        </p:nvSpPr>
        <p:spPr>
          <a:xfrm rot="9900000">
            <a:off x="4119275" y="1584936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1" name="Треугольник 6">
            <a:extLst>
              <a:ext uri="{FF2B5EF4-FFF2-40B4-BE49-F238E27FC236}">
                <a16:creationId xmlns:a16="http://schemas.microsoft.com/office/drawing/2014/main" id="{B0BDEAE5-EBD8-4462-AB44-6946E54B41B5}"/>
              </a:ext>
            </a:extLst>
          </p:cNvPr>
          <p:cNvSpPr/>
          <p:nvPr userDrawn="1"/>
        </p:nvSpPr>
        <p:spPr>
          <a:xfrm rot="20700000">
            <a:off x="3154202" y="1094876"/>
            <a:ext cx="361064" cy="28530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2" name="Треугольник 6">
            <a:extLst>
              <a:ext uri="{FF2B5EF4-FFF2-40B4-BE49-F238E27FC236}">
                <a16:creationId xmlns:a16="http://schemas.microsoft.com/office/drawing/2014/main" id="{6D40B4C1-7DC3-4D5B-9186-2D1B602FA711}"/>
              </a:ext>
            </a:extLst>
          </p:cNvPr>
          <p:cNvSpPr/>
          <p:nvPr userDrawn="1"/>
        </p:nvSpPr>
        <p:spPr>
          <a:xfrm rot="9900000">
            <a:off x="631095" y="4486377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3" name="Треугольник 6">
            <a:extLst>
              <a:ext uri="{FF2B5EF4-FFF2-40B4-BE49-F238E27FC236}">
                <a16:creationId xmlns:a16="http://schemas.microsoft.com/office/drawing/2014/main" id="{686B279F-F1DA-4C86-981A-1ECB5666A6B3}"/>
              </a:ext>
            </a:extLst>
          </p:cNvPr>
          <p:cNvSpPr/>
          <p:nvPr userDrawn="1"/>
        </p:nvSpPr>
        <p:spPr>
          <a:xfrm rot="9900000">
            <a:off x="2094083" y="2140692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4" name="Полилиния 16">
            <a:extLst>
              <a:ext uri="{FF2B5EF4-FFF2-40B4-BE49-F238E27FC236}">
                <a16:creationId xmlns:a16="http://schemas.microsoft.com/office/drawing/2014/main" id="{4B9BE2D2-CB9A-4CE2-9D4C-7E6335F5CA55}"/>
              </a:ext>
            </a:extLst>
          </p:cNvPr>
          <p:cNvSpPr/>
          <p:nvPr userDrawn="1"/>
        </p:nvSpPr>
        <p:spPr>
          <a:xfrm rot="20736484">
            <a:off x="2567187" y="2046738"/>
            <a:ext cx="1465193" cy="669033"/>
          </a:xfrm>
          <a:custGeom>
            <a:avLst/>
            <a:gdLst>
              <a:gd name="connsiteX0" fmla="*/ 1310495 w 2930768"/>
              <a:gd name="connsiteY0" fmla="*/ 0 h 1338220"/>
              <a:gd name="connsiteX1" fmla="*/ 1656429 w 2930768"/>
              <a:gd name="connsiteY1" fmla="*/ 983016 h 1338220"/>
              <a:gd name="connsiteX2" fmla="*/ 2930768 w 2930768"/>
              <a:gd name="connsiteY2" fmla="*/ 983016 h 1338220"/>
              <a:gd name="connsiteX3" fmla="*/ 2930768 w 2930768"/>
              <a:gd name="connsiteY3" fmla="*/ 1036952 h 1338220"/>
              <a:gd name="connsiteX4" fmla="*/ 1675410 w 2930768"/>
              <a:gd name="connsiteY4" fmla="*/ 1036952 h 1338220"/>
              <a:gd name="connsiteX5" fmla="*/ 1779001 w 2930768"/>
              <a:gd name="connsiteY5" fmla="*/ 1331318 h 1338220"/>
              <a:gd name="connsiteX6" fmla="*/ 87902 w 2930768"/>
              <a:gd name="connsiteY6" fmla="*/ 1338220 h 1338220"/>
              <a:gd name="connsiteX7" fmla="*/ 363139 w 2930768"/>
              <a:gd name="connsiteY7" fmla="*/ 1036952 h 1338220"/>
              <a:gd name="connsiteX8" fmla="*/ 0 w 2930768"/>
              <a:gd name="connsiteY8" fmla="*/ 1036952 h 1338220"/>
              <a:gd name="connsiteX9" fmla="*/ 0 w 2930768"/>
              <a:gd name="connsiteY9" fmla="*/ 983016 h 1338220"/>
              <a:gd name="connsiteX10" fmla="*/ 412415 w 2930768"/>
              <a:gd name="connsiteY10" fmla="*/ 983016 h 133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0768" h="1338220">
                <a:moveTo>
                  <a:pt x="1310495" y="0"/>
                </a:moveTo>
                <a:lnTo>
                  <a:pt x="1656429" y="983016"/>
                </a:lnTo>
                <a:lnTo>
                  <a:pt x="2930768" y="983016"/>
                </a:lnTo>
                <a:lnTo>
                  <a:pt x="2930768" y="1036952"/>
                </a:lnTo>
                <a:lnTo>
                  <a:pt x="1675410" y="1036952"/>
                </a:lnTo>
                <a:lnTo>
                  <a:pt x="1779001" y="1331318"/>
                </a:lnTo>
                <a:lnTo>
                  <a:pt x="87902" y="1338220"/>
                </a:lnTo>
                <a:lnTo>
                  <a:pt x="363139" y="1036952"/>
                </a:lnTo>
                <a:lnTo>
                  <a:pt x="0" y="1036952"/>
                </a:lnTo>
                <a:lnTo>
                  <a:pt x="0" y="983016"/>
                </a:lnTo>
                <a:lnTo>
                  <a:pt x="412415" y="983016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5" name="Полилиния 17">
            <a:extLst>
              <a:ext uri="{FF2B5EF4-FFF2-40B4-BE49-F238E27FC236}">
                <a16:creationId xmlns:a16="http://schemas.microsoft.com/office/drawing/2014/main" id="{38E3C98C-5087-4D96-8DEA-B195FA19B2D4}"/>
              </a:ext>
            </a:extLst>
          </p:cNvPr>
          <p:cNvSpPr/>
          <p:nvPr userDrawn="1"/>
        </p:nvSpPr>
        <p:spPr>
          <a:xfrm rot="20736484">
            <a:off x="2653756" y="4682102"/>
            <a:ext cx="2857704" cy="1385615"/>
          </a:xfrm>
          <a:custGeom>
            <a:avLst/>
            <a:gdLst>
              <a:gd name="connsiteX0" fmla="*/ 5716153 w 5716153"/>
              <a:gd name="connsiteY0" fmla="*/ 0 h 2771550"/>
              <a:gd name="connsiteX1" fmla="*/ 3184076 w 5716153"/>
              <a:gd name="connsiteY1" fmla="*/ 2771550 h 2771550"/>
              <a:gd name="connsiteX2" fmla="*/ 2760145 w 5716153"/>
              <a:gd name="connsiteY2" fmla="*/ 1566898 h 2771550"/>
              <a:gd name="connsiteX3" fmla="*/ 0 w 5716153"/>
              <a:gd name="connsiteY3" fmla="*/ 1566898 h 2771550"/>
              <a:gd name="connsiteX4" fmla="*/ 0 w 5716153"/>
              <a:gd name="connsiteY4" fmla="*/ 1512962 h 2771550"/>
              <a:gd name="connsiteX5" fmla="*/ 2741165 w 5716153"/>
              <a:gd name="connsiteY5" fmla="*/ 1512962 h 2771550"/>
              <a:gd name="connsiteX6" fmla="*/ 2213766 w 5716153"/>
              <a:gd name="connsiteY6" fmla="*/ 14294 h 27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6153" h="2771550">
                <a:moveTo>
                  <a:pt x="5716153" y="0"/>
                </a:moveTo>
                <a:lnTo>
                  <a:pt x="3184076" y="2771550"/>
                </a:lnTo>
                <a:lnTo>
                  <a:pt x="2760145" y="1566898"/>
                </a:lnTo>
                <a:lnTo>
                  <a:pt x="0" y="1566898"/>
                </a:lnTo>
                <a:lnTo>
                  <a:pt x="0" y="1512962"/>
                </a:lnTo>
                <a:lnTo>
                  <a:pt x="2741165" y="1512962"/>
                </a:lnTo>
                <a:lnTo>
                  <a:pt x="2213766" y="14294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6" name="Полилиния 18">
            <a:extLst>
              <a:ext uri="{FF2B5EF4-FFF2-40B4-BE49-F238E27FC236}">
                <a16:creationId xmlns:a16="http://schemas.microsoft.com/office/drawing/2014/main" id="{53D36580-F1FE-480E-9DD5-A47BBFCAE80D}"/>
              </a:ext>
            </a:extLst>
          </p:cNvPr>
          <p:cNvSpPr/>
          <p:nvPr userDrawn="1"/>
        </p:nvSpPr>
        <p:spPr>
          <a:xfrm rot="20736484">
            <a:off x="4928304" y="3415528"/>
            <a:ext cx="2093109" cy="811737"/>
          </a:xfrm>
          <a:custGeom>
            <a:avLst/>
            <a:gdLst>
              <a:gd name="connsiteX0" fmla="*/ 4186764 w 4186764"/>
              <a:gd name="connsiteY0" fmla="*/ 0 h 1623662"/>
              <a:gd name="connsiteX1" fmla="*/ 2703392 w 4186764"/>
              <a:gd name="connsiteY1" fmla="*/ 1623662 h 1623662"/>
              <a:gd name="connsiteX2" fmla="*/ 2424718 w 4186764"/>
              <a:gd name="connsiteY2" fmla="*/ 831776 h 1623662"/>
              <a:gd name="connsiteX3" fmla="*/ 0 w 4186764"/>
              <a:gd name="connsiteY3" fmla="*/ 831776 h 1623662"/>
              <a:gd name="connsiteX4" fmla="*/ 0 w 4186764"/>
              <a:gd name="connsiteY4" fmla="*/ 777840 h 1623662"/>
              <a:gd name="connsiteX5" fmla="*/ 2405737 w 4186764"/>
              <a:gd name="connsiteY5" fmla="*/ 777840 h 1623662"/>
              <a:gd name="connsiteX6" fmla="*/ 2134953 w 4186764"/>
              <a:gd name="connsiteY6" fmla="*/ 8374 h 16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6764" h="1623662">
                <a:moveTo>
                  <a:pt x="4186764" y="0"/>
                </a:moveTo>
                <a:lnTo>
                  <a:pt x="2703392" y="1623662"/>
                </a:lnTo>
                <a:lnTo>
                  <a:pt x="2424718" y="831776"/>
                </a:lnTo>
                <a:lnTo>
                  <a:pt x="0" y="831776"/>
                </a:lnTo>
                <a:lnTo>
                  <a:pt x="0" y="777840"/>
                </a:lnTo>
                <a:lnTo>
                  <a:pt x="2405737" y="777840"/>
                </a:lnTo>
                <a:lnTo>
                  <a:pt x="2134953" y="8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47" name="Прямоугольник 19">
            <a:extLst>
              <a:ext uri="{FF2B5EF4-FFF2-40B4-BE49-F238E27FC236}">
                <a16:creationId xmlns:a16="http://schemas.microsoft.com/office/drawing/2014/main" id="{F4C061E7-6CF7-42CE-9A54-3A94D9236195}"/>
              </a:ext>
            </a:extLst>
          </p:cNvPr>
          <p:cNvSpPr/>
          <p:nvPr userDrawn="1"/>
        </p:nvSpPr>
        <p:spPr>
          <a:xfrm rot="20736484">
            <a:off x="5367096" y="1249858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8" name="Прямоугольник 20">
            <a:extLst>
              <a:ext uri="{FF2B5EF4-FFF2-40B4-BE49-F238E27FC236}">
                <a16:creationId xmlns:a16="http://schemas.microsoft.com/office/drawing/2014/main" id="{B75491B8-1E10-4B15-818C-5B61D604F332}"/>
              </a:ext>
            </a:extLst>
          </p:cNvPr>
          <p:cNvSpPr/>
          <p:nvPr userDrawn="1"/>
        </p:nvSpPr>
        <p:spPr>
          <a:xfrm rot="20736484">
            <a:off x="7520911" y="463316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9" name="Прямоугольник 21">
            <a:extLst>
              <a:ext uri="{FF2B5EF4-FFF2-40B4-BE49-F238E27FC236}">
                <a16:creationId xmlns:a16="http://schemas.microsoft.com/office/drawing/2014/main" id="{717F66BC-2887-487D-9E0C-3203986DAE77}"/>
              </a:ext>
            </a:extLst>
          </p:cNvPr>
          <p:cNvSpPr/>
          <p:nvPr userDrawn="1"/>
        </p:nvSpPr>
        <p:spPr>
          <a:xfrm rot="20736484">
            <a:off x="6195364" y="5403554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0" name="Прямоугольник 22">
            <a:extLst>
              <a:ext uri="{FF2B5EF4-FFF2-40B4-BE49-F238E27FC236}">
                <a16:creationId xmlns:a16="http://schemas.microsoft.com/office/drawing/2014/main" id="{7A8FFD69-F507-4E70-A392-21C282B8708C}"/>
              </a:ext>
            </a:extLst>
          </p:cNvPr>
          <p:cNvSpPr/>
          <p:nvPr userDrawn="1"/>
        </p:nvSpPr>
        <p:spPr>
          <a:xfrm rot="20736484">
            <a:off x="7257349" y="5753405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1" name="Прямоугольник 23">
            <a:extLst>
              <a:ext uri="{FF2B5EF4-FFF2-40B4-BE49-F238E27FC236}">
                <a16:creationId xmlns:a16="http://schemas.microsoft.com/office/drawing/2014/main" id="{71EC7807-6252-4CEA-AE86-8EA0AEFD4969}"/>
              </a:ext>
            </a:extLst>
          </p:cNvPr>
          <p:cNvSpPr/>
          <p:nvPr userDrawn="1"/>
        </p:nvSpPr>
        <p:spPr>
          <a:xfrm rot="20736484">
            <a:off x="9432809" y="1901499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2" name="Прямоугольник 24">
            <a:extLst>
              <a:ext uri="{FF2B5EF4-FFF2-40B4-BE49-F238E27FC236}">
                <a16:creationId xmlns:a16="http://schemas.microsoft.com/office/drawing/2014/main" id="{E0F0BDFE-6A9A-412A-8820-361E6814C8C6}"/>
              </a:ext>
            </a:extLst>
          </p:cNvPr>
          <p:cNvSpPr/>
          <p:nvPr userDrawn="1"/>
        </p:nvSpPr>
        <p:spPr>
          <a:xfrm rot="20736484">
            <a:off x="9041283" y="1789611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3" name="Прямоугольник 25">
            <a:extLst>
              <a:ext uri="{FF2B5EF4-FFF2-40B4-BE49-F238E27FC236}">
                <a16:creationId xmlns:a16="http://schemas.microsoft.com/office/drawing/2014/main" id="{509BBA25-B47D-4B1E-8FD9-12C85CE8FC05}"/>
              </a:ext>
            </a:extLst>
          </p:cNvPr>
          <p:cNvSpPr/>
          <p:nvPr userDrawn="1"/>
        </p:nvSpPr>
        <p:spPr>
          <a:xfrm rot="20736484">
            <a:off x="6994540" y="1872875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4" name="Прямоугольник 26">
            <a:extLst>
              <a:ext uri="{FF2B5EF4-FFF2-40B4-BE49-F238E27FC236}">
                <a16:creationId xmlns:a16="http://schemas.microsoft.com/office/drawing/2014/main" id="{AD5CE7A9-3306-44D5-8C2D-8C7A1509F068}"/>
              </a:ext>
            </a:extLst>
          </p:cNvPr>
          <p:cNvSpPr/>
          <p:nvPr userDrawn="1"/>
        </p:nvSpPr>
        <p:spPr>
          <a:xfrm rot="20736484">
            <a:off x="11598947" y="534469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8682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974287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4218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4150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475B5FCB-4A93-47B7-A62D-0D3C9E8F5C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0D3F31-2B98-CC44-89D5-ADD926EF5890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364594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5" y="1737008"/>
            <a:ext cx="10595763" cy="381598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E0108D-6F2B-2D4D-A215-F30F8C044CD1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  <p:sp>
        <p:nvSpPr>
          <p:cNvPr id="10" name="Прямоугольник 7">
            <a:extLst>
              <a:ext uri="{FF2B5EF4-FFF2-40B4-BE49-F238E27FC236}">
                <a16:creationId xmlns:a16="http://schemas.microsoft.com/office/drawing/2014/main" id="{6064FC9B-B606-429A-B77B-7BE51F369635}"/>
              </a:ext>
            </a:extLst>
          </p:cNvPr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A81B604-6113-4D2D-8102-25B6B021CE2E}"/>
              </a:ext>
            </a:extLst>
          </p:cNvPr>
          <p:cNvSpPr txBox="1">
            <a:spLocks/>
          </p:cNvSpPr>
          <p:nvPr userDrawn="1"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408728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475B5FCB-4A93-47B7-A62D-0D3C9E8F5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2F9F8EE-5C3F-B246-92E4-B56DE382EFDF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379974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5609143" y="4485019"/>
            <a:ext cx="6582858" cy="0"/>
          </a:xfrm>
          <a:prstGeom prst="lin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528020" y="2565004"/>
            <a:ext cx="2052094" cy="1018834"/>
          </a:xfrm>
          <a:prstGeom prst="rect">
            <a:avLst/>
          </a:prstGeom>
        </p:spPr>
        <p:txBody>
          <a:bodyPr/>
          <a:lstStyle>
            <a:lvl1pPr algn="ctr">
              <a:defRPr lang="en-US" sz="11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156141" y="2565004"/>
            <a:ext cx="2052094" cy="1018834"/>
          </a:xfrm>
          <a:prstGeom prst="rect">
            <a:avLst/>
          </a:prstGeom>
        </p:spPr>
        <p:txBody>
          <a:bodyPr/>
          <a:lstStyle>
            <a:lvl1pPr algn="ctr">
              <a:defRPr lang="en-US" sz="11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3855172" cy="194399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3141001"/>
            <a:ext cx="3855172" cy="2411989"/>
          </a:xfrm>
          <a:prstGeom prst="rect">
            <a:avLst/>
          </a:prstGeom>
        </p:spPr>
        <p:txBody>
          <a:bodyPr/>
          <a:lstStyle>
            <a:lvl1pPr algn="l"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EF913A-986D-3141-BDE5-77A3AC3D281C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159539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Пользовательский маке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12"/>
          <a:stretch/>
        </p:blipFill>
        <p:spPr>
          <a:xfrm>
            <a:off x="6149999" y="5565088"/>
            <a:ext cx="2447953" cy="1292912"/>
          </a:xfrm>
          <a:prstGeom prst="rect">
            <a:avLst/>
          </a:prstGeom>
          <a:noFill/>
          <a:ln>
            <a:noFill/>
          </a:ln>
          <a:effectLst>
            <a:outerShdw blurRad="762000" dist="355600" dir="8340000" algn="t" rotWithShape="0">
              <a:prstClr val="black">
                <a:alpha val="30000"/>
              </a:prst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99" y="309112"/>
            <a:ext cx="2447953" cy="4955879"/>
          </a:xfrm>
          <a:prstGeom prst="rect">
            <a:avLst/>
          </a:prstGeom>
          <a:noFill/>
          <a:ln>
            <a:noFill/>
          </a:ln>
          <a:effectLst>
            <a:outerShdw blurRad="762000" dist="355600" dir="8340000" algn="t" rotWithShape="0">
              <a:prstClr val="black">
                <a:alpha val="30000"/>
              </a:prst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45" y="1557009"/>
            <a:ext cx="2447953" cy="4955879"/>
          </a:xfrm>
          <a:prstGeom prst="rect">
            <a:avLst/>
          </a:prstGeom>
          <a:noFill/>
          <a:ln>
            <a:noFill/>
          </a:ln>
          <a:effectLst>
            <a:outerShdw blurRad="762000" dist="355600" dir="8340000" algn="t" rotWithShape="0">
              <a:prstClr val="black">
                <a:alpha val="30000"/>
              </a:prstClr>
            </a:outerShdw>
          </a:effectLst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8"/>
          <a:stretch/>
        </p:blipFill>
        <p:spPr>
          <a:xfrm>
            <a:off x="8975945" y="0"/>
            <a:ext cx="2447953" cy="1256912"/>
          </a:xfrm>
          <a:prstGeom prst="rect">
            <a:avLst/>
          </a:prstGeom>
          <a:noFill/>
          <a:ln>
            <a:noFill/>
          </a:ln>
          <a:effectLst>
            <a:outerShdw blurRad="762000" dist="355600" dir="8340000" algn="t" rotWithShape="0">
              <a:prstClr val="black">
                <a:alpha val="30000"/>
              </a:prstClr>
            </a:outerShdw>
          </a:effectLst>
        </p:spPr>
      </p:pic>
      <p:sp>
        <p:nvSpPr>
          <p:cNvPr id="33" name="Рисунок 32"/>
          <p:cNvSpPr>
            <a:spLocks noGrp="1"/>
          </p:cNvSpPr>
          <p:nvPr>
            <p:ph type="pic" sz="quarter" idx="23"/>
          </p:nvPr>
        </p:nvSpPr>
        <p:spPr>
          <a:xfrm>
            <a:off x="6270758" y="429873"/>
            <a:ext cx="2203846" cy="4709657"/>
          </a:xfrm>
          <a:custGeom>
            <a:avLst/>
            <a:gdLst>
              <a:gd name="connsiteX0" fmla="*/ 466923 w 4408266"/>
              <a:gd name="connsiteY0" fmla="*/ 0 h 9420405"/>
              <a:gd name="connsiteX1" fmla="*/ 1057793 w 4408266"/>
              <a:gd name="connsiteY1" fmla="*/ 0 h 9420405"/>
              <a:gd name="connsiteX2" fmla="*/ 1057793 w 4408266"/>
              <a:gd name="connsiteY2" fmla="*/ 111037 h 9420405"/>
              <a:gd name="connsiteX3" fmla="*/ 1248692 w 4408266"/>
              <a:gd name="connsiteY3" fmla="*/ 301936 h 9420405"/>
              <a:gd name="connsiteX4" fmla="*/ 3161000 w 4408266"/>
              <a:gd name="connsiteY4" fmla="*/ 301936 h 9420405"/>
              <a:gd name="connsiteX5" fmla="*/ 3351899 w 4408266"/>
              <a:gd name="connsiteY5" fmla="*/ 111037 h 9420405"/>
              <a:gd name="connsiteX6" fmla="*/ 3351899 w 4408266"/>
              <a:gd name="connsiteY6" fmla="*/ 0 h 9420405"/>
              <a:gd name="connsiteX7" fmla="*/ 3941343 w 4408266"/>
              <a:gd name="connsiteY7" fmla="*/ 0 h 9420405"/>
              <a:gd name="connsiteX8" fmla="*/ 4408266 w 4408266"/>
              <a:gd name="connsiteY8" fmla="*/ 466923 h 9420405"/>
              <a:gd name="connsiteX9" fmla="*/ 4408266 w 4408266"/>
              <a:gd name="connsiteY9" fmla="*/ 8953482 h 9420405"/>
              <a:gd name="connsiteX10" fmla="*/ 3941343 w 4408266"/>
              <a:gd name="connsiteY10" fmla="*/ 9420405 h 9420405"/>
              <a:gd name="connsiteX11" fmla="*/ 466923 w 4408266"/>
              <a:gd name="connsiteY11" fmla="*/ 9420405 h 9420405"/>
              <a:gd name="connsiteX12" fmla="*/ 0 w 4408266"/>
              <a:gd name="connsiteY12" fmla="*/ 8953482 h 9420405"/>
              <a:gd name="connsiteX13" fmla="*/ 0 w 4408266"/>
              <a:gd name="connsiteY13" fmla="*/ 466923 h 9420405"/>
              <a:gd name="connsiteX14" fmla="*/ 466923 w 4408266"/>
              <a:gd name="connsiteY14" fmla="*/ 0 h 94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08266" h="9420405">
                <a:moveTo>
                  <a:pt x="466923" y="0"/>
                </a:moveTo>
                <a:lnTo>
                  <a:pt x="1057793" y="0"/>
                </a:lnTo>
                <a:lnTo>
                  <a:pt x="1057793" y="111037"/>
                </a:lnTo>
                <a:cubicBezTo>
                  <a:pt x="1057793" y="216468"/>
                  <a:pt x="1143262" y="301936"/>
                  <a:pt x="1248692" y="301936"/>
                </a:cubicBezTo>
                <a:lnTo>
                  <a:pt x="3161000" y="301936"/>
                </a:lnTo>
                <a:cubicBezTo>
                  <a:pt x="3266430" y="301936"/>
                  <a:pt x="3351899" y="216468"/>
                  <a:pt x="3351899" y="111037"/>
                </a:cubicBezTo>
                <a:lnTo>
                  <a:pt x="3351899" y="0"/>
                </a:lnTo>
                <a:lnTo>
                  <a:pt x="3941343" y="0"/>
                </a:lnTo>
                <a:cubicBezTo>
                  <a:pt x="4199217" y="0"/>
                  <a:pt x="4408266" y="209049"/>
                  <a:pt x="4408266" y="466923"/>
                </a:cubicBezTo>
                <a:lnTo>
                  <a:pt x="4408266" y="8953482"/>
                </a:lnTo>
                <a:cubicBezTo>
                  <a:pt x="4408266" y="9211356"/>
                  <a:pt x="4199217" y="9420405"/>
                  <a:pt x="3941343" y="9420405"/>
                </a:cubicBezTo>
                <a:lnTo>
                  <a:pt x="466923" y="9420405"/>
                </a:lnTo>
                <a:cubicBezTo>
                  <a:pt x="209049" y="9420405"/>
                  <a:pt x="0" y="9211356"/>
                  <a:pt x="0" y="8953482"/>
                </a:cubicBezTo>
                <a:lnTo>
                  <a:pt x="0" y="466923"/>
                </a:lnTo>
                <a:cubicBezTo>
                  <a:pt x="0" y="209049"/>
                  <a:pt x="209049" y="0"/>
                  <a:pt x="466923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24"/>
          </p:nvPr>
        </p:nvSpPr>
        <p:spPr>
          <a:xfrm>
            <a:off x="9096704" y="1677770"/>
            <a:ext cx="2203846" cy="4709657"/>
          </a:xfrm>
          <a:custGeom>
            <a:avLst/>
            <a:gdLst>
              <a:gd name="connsiteX0" fmla="*/ 466924 w 4408266"/>
              <a:gd name="connsiteY0" fmla="*/ 0 h 9420405"/>
              <a:gd name="connsiteX1" fmla="*/ 1057794 w 4408266"/>
              <a:gd name="connsiteY1" fmla="*/ 0 h 9420405"/>
              <a:gd name="connsiteX2" fmla="*/ 1057794 w 4408266"/>
              <a:gd name="connsiteY2" fmla="*/ 111037 h 9420405"/>
              <a:gd name="connsiteX3" fmla="*/ 1248692 w 4408266"/>
              <a:gd name="connsiteY3" fmla="*/ 301936 h 9420405"/>
              <a:gd name="connsiteX4" fmla="*/ 3161000 w 4408266"/>
              <a:gd name="connsiteY4" fmla="*/ 301936 h 9420405"/>
              <a:gd name="connsiteX5" fmla="*/ 3351900 w 4408266"/>
              <a:gd name="connsiteY5" fmla="*/ 111037 h 9420405"/>
              <a:gd name="connsiteX6" fmla="*/ 3351900 w 4408266"/>
              <a:gd name="connsiteY6" fmla="*/ 0 h 9420405"/>
              <a:gd name="connsiteX7" fmla="*/ 3941342 w 4408266"/>
              <a:gd name="connsiteY7" fmla="*/ 0 h 9420405"/>
              <a:gd name="connsiteX8" fmla="*/ 4408266 w 4408266"/>
              <a:gd name="connsiteY8" fmla="*/ 466923 h 9420405"/>
              <a:gd name="connsiteX9" fmla="*/ 4408266 w 4408266"/>
              <a:gd name="connsiteY9" fmla="*/ 8953482 h 9420405"/>
              <a:gd name="connsiteX10" fmla="*/ 3941342 w 4408266"/>
              <a:gd name="connsiteY10" fmla="*/ 9420405 h 9420405"/>
              <a:gd name="connsiteX11" fmla="*/ 466924 w 4408266"/>
              <a:gd name="connsiteY11" fmla="*/ 9420405 h 9420405"/>
              <a:gd name="connsiteX12" fmla="*/ 0 w 4408266"/>
              <a:gd name="connsiteY12" fmla="*/ 8953482 h 9420405"/>
              <a:gd name="connsiteX13" fmla="*/ 0 w 4408266"/>
              <a:gd name="connsiteY13" fmla="*/ 466923 h 9420405"/>
              <a:gd name="connsiteX14" fmla="*/ 466924 w 4408266"/>
              <a:gd name="connsiteY14" fmla="*/ 0 h 94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08266" h="9420405">
                <a:moveTo>
                  <a:pt x="466924" y="0"/>
                </a:moveTo>
                <a:lnTo>
                  <a:pt x="1057794" y="0"/>
                </a:lnTo>
                <a:lnTo>
                  <a:pt x="1057794" y="111037"/>
                </a:lnTo>
                <a:cubicBezTo>
                  <a:pt x="1057794" y="216468"/>
                  <a:pt x="1143262" y="301936"/>
                  <a:pt x="1248692" y="301936"/>
                </a:cubicBezTo>
                <a:lnTo>
                  <a:pt x="3161000" y="301936"/>
                </a:lnTo>
                <a:cubicBezTo>
                  <a:pt x="3266430" y="301936"/>
                  <a:pt x="3351900" y="216468"/>
                  <a:pt x="3351900" y="111037"/>
                </a:cubicBezTo>
                <a:lnTo>
                  <a:pt x="3351900" y="0"/>
                </a:lnTo>
                <a:lnTo>
                  <a:pt x="3941342" y="0"/>
                </a:lnTo>
                <a:cubicBezTo>
                  <a:pt x="4199216" y="0"/>
                  <a:pt x="4408266" y="209049"/>
                  <a:pt x="4408266" y="466923"/>
                </a:cubicBezTo>
                <a:lnTo>
                  <a:pt x="4408266" y="8953482"/>
                </a:lnTo>
                <a:cubicBezTo>
                  <a:pt x="4408266" y="9211356"/>
                  <a:pt x="4199216" y="9420405"/>
                  <a:pt x="3941342" y="9420405"/>
                </a:cubicBezTo>
                <a:lnTo>
                  <a:pt x="466924" y="9420405"/>
                </a:lnTo>
                <a:cubicBezTo>
                  <a:pt x="209050" y="9420405"/>
                  <a:pt x="0" y="9211356"/>
                  <a:pt x="0" y="8953482"/>
                </a:cubicBezTo>
                <a:lnTo>
                  <a:pt x="0" y="466923"/>
                </a:lnTo>
                <a:cubicBezTo>
                  <a:pt x="0" y="209049"/>
                  <a:pt x="209050" y="0"/>
                  <a:pt x="466924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38" name="Рисунок 37"/>
          <p:cNvSpPr>
            <a:spLocks noGrp="1"/>
          </p:cNvSpPr>
          <p:nvPr>
            <p:ph type="pic" sz="quarter" idx="25"/>
          </p:nvPr>
        </p:nvSpPr>
        <p:spPr>
          <a:xfrm>
            <a:off x="9096704" y="1"/>
            <a:ext cx="2203846" cy="1131451"/>
          </a:xfrm>
          <a:custGeom>
            <a:avLst/>
            <a:gdLst>
              <a:gd name="connsiteX0" fmla="*/ 0 w 4408266"/>
              <a:gd name="connsiteY0" fmla="*/ 0 h 2263163"/>
              <a:gd name="connsiteX1" fmla="*/ 4408266 w 4408266"/>
              <a:gd name="connsiteY1" fmla="*/ 0 h 2263163"/>
              <a:gd name="connsiteX2" fmla="*/ 4408266 w 4408266"/>
              <a:gd name="connsiteY2" fmla="*/ 1796240 h 2263163"/>
              <a:gd name="connsiteX3" fmla="*/ 3941342 w 4408266"/>
              <a:gd name="connsiteY3" fmla="*/ 2263163 h 2263163"/>
              <a:gd name="connsiteX4" fmla="*/ 466924 w 4408266"/>
              <a:gd name="connsiteY4" fmla="*/ 2263163 h 2263163"/>
              <a:gd name="connsiteX5" fmla="*/ 0 w 4408266"/>
              <a:gd name="connsiteY5" fmla="*/ 1796240 h 226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8266" h="2263163">
                <a:moveTo>
                  <a:pt x="0" y="0"/>
                </a:moveTo>
                <a:lnTo>
                  <a:pt x="4408266" y="0"/>
                </a:lnTo>
                <a:lnTo>
                  <a:pt x="4408266" y="1796240"/>
                </a:lnTo>
                <a:cubicBezTo>
                  <a:pt x="4408266" y="2054114"/>
                  <a:pt x="4199216" y="2263163"/>
                  <a:pt x="3941342" y="2263163"/>
                </a:cubicBezTo>
                <a:lnTo>
                  <a:pt x="466924" y="2263163"/>
                </a:lnTo>
                <a:cubicBezTo>
                  <a:pt x="209050" y="2263163"/>
                  <a:pt x="0" y="2054114"/>
                  <a:pt x="0" y="179624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36" name="Рисунок 35"/>
          <p:cNvSpPr>
            <a:spLocks noGrp="1"/>
          </p:cNvSpPr>
          <p:nvPr>
            <p:ph type="pic" sz="quarter" idx="26"/>
          </p:nvPr>
        </p:nvSpPr>
        <p:spPr>
          <a:xfrm>
            <a:off x="6270758" y="5685848"/>
            <a:ext cx="2203846" cy="1172152"/>
          </a:xfrm>
          <a:custGeom>
            <a:avLst/>
            <a:gdLst>
              <a:gd name="connsiteX0" fmla="*/ 466923 w 4408266"/>
              <a:gd name="connsiteY0" fmla="*/ 0 h 2344575"/>
              <a:gd name="connsiteX1" fmla="*/ 1057793 w 4408266"/>
              <a:gd name="connsiteY1" fmla="*/ 0 h 2344575"/>
              <a:gd name="connsiteX2" fmla="*/ 1057793 w 4408266"/>
              <a:gd name="connsiteY2" fmla="*/ 111037 h 2344575"/>
              <a:gd name="connsiteX3" fmla="*/ 1248692 w 4408266"/>
              <a:gd name="connsiteY3" fmla="*/ 301936 h 2344575"/>
              <a:gd name="connsiteX4" fmla="*/ 3161000 w 4408266"/>
              <a:gd name="connsiteY4" fmla="*/ 301936 h 2344575"/>
              <a:gd name="connsiteX5" fmla="*/ 3351899 w 4408266"/>
              <a:gd name="connsiteY5" fmla="*/ 111037 h 2344575"/>
              <a:gd name="connsiteX6" fmla="*/ 3351899 w 4408266"/>
              <a:gd name="connsiteY6" fmla="*/ 0 h 2344575"/>
              <a:gd name="connsiteX7" fmla="*/ 3941343 w 4408266"/>
              <a:gd name="connsiteY7" fmla="*/ 0 h 2344575"/>
              <a:gd name="connsiteX8" fmla="*/ 4408266 w 4408266"/>
              <a:gd name="connsiteY8" fmla="*/ 466923 h 2344575"/>
              <a:gd name="connsiteX9" fmla="*/ 4408266 w 4408266"/>
              <a:gd name="connsiteY9" fmla="*/ 2344575 h 2344575"/>
              <a:gd name="connsiteX10" fmla="*/ 0 w 4408266"/>
              <a:gd name="connsiteY10" fmla="*/ 2344575 h 2344575"/>
              <a:gd name="connsiteX11" fmla="*/ 0 w 4408266"/>
              <a:gd name="connsiteY11" fmla="*/ 466923 h 2344575"/>
              <a:gd name="connsiteX12" fmla="*/ 466923 w 4408266"/>
              <a:gd name="connsiteY12" fmla="*/ 0 h 234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08266" h="2344575">
                <a:moveTo>
                  <a:pt x="466923" y="0"/>
                </a:moveTo>
                <a:lnTo>
                  <a:pt x="1057793" y="0"/>
                </a:lnTo>
                <a:lnTo>
                  <a:pt x="1057793" y="111037"/>
                </a:lnTo>
                <a:cubicBezTo>
                  <a:pt x="1057793" y="216467"/>
                  <a:pt x="1143262" y="301936"/>
                  <a:pt x="1248692" y="301936"/>
                </a:cubicBezTo>
                <a:lnTo>
                  <a:pt x="3161000" y="301936"/>
                </a:lnTo>
                <a:cubicBezTo>
                  <a:pt x="3266430" y="301936"/>
                  <a:pt x="3351899" y="216467"/>
                  <a:pt x="3351899" y="111037"/>
                </a:cubicBezTo>
                <a:lnTo>
                  <a:pt x="3351899" y="0"/>
                </a:lnTo>
                <a:lnTo>
                  <a:pt x="3941343" y="0"/>
                </a:lnTo>
                <a:cubicBezTo>
                  <a:pt x="4199217" y="0"/>
                  <a:pt x="4408266" y="209049"/>
                  <a:pt x="4408266" y="466923"/>
                </a:cubicBezTo>
                <a:lnTo>
                  <a:pt x="4408266" y="2344575"/>
                </a:lnTo>
                <a:lnTo>
                  <a:pt x="0" y="2344575"/>
                </a:lnTo>
                <a:lnTo>
                  <a:pt x="0" y="466923"/>
                </a:lnTo>
                <a:cubicBezTo>
                  <a:pt x="0" y="209049"/>
                  <a:pt x="209049" y="0"/>
                  <a:pt x="466923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1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42362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Пользовательский макет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pic>
        <p:nvPicPr>
          <p:cNvPr id="28" name="Изображение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9680" y="461591"/>
            <a:ext cx="2792420" cy="6005172"/>
          </a:xfrm>
          <a:prstGeom prst="rect">
            <a:avLst/>
          </a:prstGeom>
        </p:spPr>
      </p:pic>
      <p:sp>
        <p:nvSpPr>
          <p:cNvPr id="29" name="Рисунок 13"/>
          <p:cNvSpPr>
            <a:spLocks noGrp="1"/>
          </p:cNvSpPr>
          <p:nvPr>
            <p:ph type="pic" sz="quarter" idx="25"/>
          </p:nvPr>
        </p:nvSpPr>
        <p:spPr>
          <a:xfrm>
            <a:off x="7391975" y="666504"/>
            <a:ext cx="2488103" cy="5579582"/>
          </a:xfrm>
          <a:custGeom>
            <a:avLst/>
            <a:gdLst>
              <a:gd name="connsiteX0" fmla="*/ 466924 w 4408266"/>
              <a:gd name="connsiteY0" fmla="*/ 0 h 9420405"/>
              <a:gd name="connsiteX1" fmla="*/ 1057794 w 4408266"/>
              <a:gd name="connsiteY1" fmla="*/ 0 h 9420405"/>
              <a:gd name="connsiteX2" fmla="*/ 1057794 w 4408266"/>
              <a:gd name="connsiteY2" fmla="*/ 111037 h 9420405"/>
              <a:gd name="connsiteX3" fmla="*/ 1248692 w 4408266"/>
              <a:gd name="connsiteY3" fmla="*/ 301936 h 9420405"/>
              <a:gd name="connsiteX4" fmla="*/ 3161000 w 4408266"/>
              <a:gd name="connsiteY4" fmla="*/ 301936 h 9420405"/>
              <a:gd name="connsiteX5" fmla="*/ 3351900 w 4408266"/>
              <a:gd name="connsiteY5" fmla="*/ 111037 h 9420405"/>
              <a:gd name="connsiteX6" fmla="*/ 3351900 w 4408266"/>
              <a:gd name="connsiteY6" fmla="*/ 0 h 9420405"/>
              <a:gd name="connsiteX7" fmla="*/ 3941342 w 4408266"/>
              <a:gd name="connsiteY7" fmla="*/ 0 h 9420405"/>
              <a:gd name="connsiteX8" fmla="*/ 4408266 w 4408266"/>
              <a:gd name="connsiteY8" fmla="*/ 466923 h 9420405"/>
              <a:gd name="connsiteX9" fmla="*/ 4408266 w 4408266"/>
              <a:gd name="connsiteY9" fmla="*/ 8953482 h 9420405"/>
              <a:gd name="connsiteX10" fmla="*/ 3941342 w 4408266"/>
              <a:gd name="connsiteY10" fmla="*/ 9420405 h 9420405"/>
              <a:gd name="connsiteX11" fmla="*/ 466924 w 4408266"/>
              <a:gd name="connsiteY11" fmla="*/ 9420405 h 9420405"/>
              <a:gd name="connsiteX12" fmla="*/ 0 w 4408266"/>
              <a:gd name="connsiteY12" fmla="*/ 8953482 h 9420405"/>
              <a:gd name="connsiteX13" fmla="*/ 0 w 4408266"/>
              <a:gd name="connsiteY13" fmla="*/ 466923 h 9420405"/>
              <a:gd name="connsiteX14" fmla="*/ 466924 w 4408266"/>
              <a:gd name="connsiteY14" fmla="*/ 0 h 94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08266" h="9420405">
                <a:moveTo>
                  <a:pt x="466924" y="0"/>
                </a:moveTo>
                <a:lnTo>
                  <a:pt x="1057794" y="0"/>
                </a:lnTo>
                <a:lnTo>
                  <a:pt x="1057794" y="111037"/>
                </a:lnTo>
                <a:cubicBezTo>
                  <a:pt x="1057794" y="216468"/>
                  <a:pt x="1143262" y="301936"/>
                  <a:pt x="1248692" y="301936"/>
                </a:cubicBezTo>
                <a:lnTo>
                  <a:pt x="3161000" y="301936"/>
                </a:lnTo>
                <a:cubicBezTo>
                  <a:pt x="3266430" y="301936"/>
                  <a:pt x="3351900" y="216468"/>
                  <a:pt x="3351900" y="111037"/>
                </a:cubicBezTo>
                <a:lnTo>
                  <a:pt x="3351900" y="0"/>
                </a:lnTo>
                <a:lnTo>
                  <a:pt x="3941342" y="0"/>
                </a:lnTo>
                <a:cubicBezTo>
                  <a:pt x="4199216" y="0"/>
                  <a:pt x="4408266" y="209049"/>
                  <a:pt x="4408266" y="466923"/>
                </a:cubicBezTo>
                <a:lnTo>
                  <a:pt x="4408266" y="8953482"/>
                </a:lnTo>
                <a:cubicBezTo>
                  <a:pt x="4408266" y="9211356"/>
                  <a:pt x="4199216" y="9420405"/>
                  <a:pt x="3941342" y="9420405"/>
                </a:cubicBezTo>
                <a:lnTo>
                  <a:pt x="466924" y="9420405"/>
                </a:lnTo>
                <a:cubicBezTo>
                  <a:pt x="209050" y="9420405"/>
                  <a:pt x="0" y="9211356"/>
                  <a:pt x="0" y="8953482"/>
                </a:cubicBezTo>
                <a:lnTo>
                  <a:pt x="0" y="466923"/>
                </a:lnTo>
                <a:cubicBezTo>
                  <a:pt x="0" y="209049"/>
                  <a:pt x="209050" y="0"/>
                  <a:pt x="466924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scene3d>
            <a:camera prst="perspectiveFront">
              <a:rot lat="0" lon="899971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BAD42D11-E714-4E41-B6C5-0EE30D08B5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pic>
        <p:nvPicPr>
          <p:cNvPr id="10" name="Изображение 27">
            <a:extLst>
              <a:ext uri="{FF2B5EF4-FFF2-40B4-BE49-F238E27FC236}">
                <a16:creationId xmlns:a16="http://schemas.microsoft.com/office/drawing/2014/main" id="{B109DC48-CD23-43FF-86A9-248702F01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9680" y="461591"/>
            <a:ext cx="2792420" cy="6005172"/>
          </a:xfrm>
          <a:prstGeom prst="rect">
            <a:avLst/>
          </a:prstGeom>
        </p:spPr>
      </p:pic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CD8D4E20-A68C-4188-AC53-0609C51C77CF}"/>
              </a:ext>
            </a:extLst>
          </p:cNvPr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052846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985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7985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3999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638242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638242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3999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CC39289E-ADF7-4048-A346-4945D998AF91}"/>
              </a:ext>
            </a:extLst>
          </p:cNvPr>
          <p:cNvSpPr txBox="1">
            <a:spLocks/>
          </p:cNvSpPr>
          <p:nvPr/>
        </p:nvSpPr>
        <p:spPr>
          <a:xfrm>
            <a:off x="10955908" y="6325901"/>
            <a:ext cx="1246071" cy="409215"/>
          </a:xfrm>
          <a:prstGeom prst="rect">
            <a:avLst/>
          </a:prstGeom>
        </p:spPr>
        <p:txBody>
          <a:bodyPr rIns="215958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957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8957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0469F0B-FE49-FB45-96FA-13E2BE1FB5DD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18550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7_Пользовательский макет">
    <p:bg>
      <p:bgPr>
        <a:gradFill>
          <a:gsLst>
            <a:gs pos="8000">
              <a:srgbClr val="30007E"/>
            </a:gs>
            <a:gs pos="100000">
              <a:srgbClr val="04094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реугольник 6">
            <a:extLst>
              <a:ext uri="{FF2B5EF4-FFF2-40B4-BE49-F238E27FC236}">
                <a16:creationId xmlns:a16="http://schemas.microsoft.com/office/drawing/2014/main" id="{1C24A97F-A6F2-6245-B7B3-17776E09EA07}"/>
              </a:ext>
            </a:extLst>
          </p:cNvPr>
          <p:cNvSpPr/>
          <p:nvPr userDrawn="1"/>
        </p:nvSpPr>
        <p:spPr>
          <a:xfrm rot="20700000">
            <a:off x="-894605" y="-57707"/>
            <a:ext cx="9353647" cy="5235447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7000">
                <a:schemeClr val="accent1">
                  <a:alpha val="3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5" name="Треугольник 6">
            <a:extLst>
              <a:ext uri="{FF2B5EF4-FFF2-40B4-BE49-F238E27FC236}">
                <a16:creationId xmlns:a16="http://schemas.microsoft.com/office/drawing/2014/main" id="{46743C63-4715-C64D-9B13-FE1E97D2E4AA}"/>
              </a:ext>
            </a:extLst>
          </p:cNvPr>
          <p:cNvSpPr/>
          <p:nvPr userDrawn="1"/>
        </p:nvSpPr>
        <p:spPr>
          <a:xfrm rot="9900000">
            <a:off x="7925067" y="4274209"/>
            <a:ext cx="4683293" cy="262134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687054 w 2687054"/>
              <a:gd name="connsiteY3" fmla="*/ 2123193 h 2123193"/>
              <a:gd name="connsiteX4" fmla="*/ 0 w 2687054"/>
              <a:gd name="connsiteY4" fmla="*/ 2105642 h 2123193"/>
              <a:gd name="connsiteX0" fmla="*/ 0 w 2687054"/>
              <a:gd name="connsiteY0" fmla="*/ 2105642 h 2123193"/>
              <a:gd name="connsiteX1" fmla="*/ 1385314 w 2687054"/>
              <a:gd name="connsiteY1" fmla="*/ 619209 h 2123193"/>
              <a:gd name="connsiteX2" fmla="*/ 1965108 w 2687054"/>
              <a:gd name="connsiteY2" fmla="*/ 0 h 2123193"/>
              <a:gd name="connsiteX3" fmla="*/ 2257791 w 2687054"/>
              <a:gd name="connsiteY3" fmla="*/ 852989 h 2123193"/>
              <a:gd name="connsiteX4" fmla="*/ 2687054 w 2687054"/>
              <a:gd name="connsiteY4" fmla="*/ 2123193 h 2123193"/>
              <a:gd name="connsiteX5" fmla="*/ 0 w 2687054"/>
              <a:gd name="connsiteY5" fmla="*/ 2105642 h 2123193"/>
              <a:gd name="connsiteX0" fmla="*/ 0 w 2687054"/>
              <a:gd name="connsiteY0" fmla="*/ 1486433 h 1503984"/>
              <a:gd name="connsiteX1" fmla="*/ 1385314 w 2687054"/>
              <a:gd name="connsiteY1" fmla="*/ 0 h 1503984"/>
              <a:gd name="connsiteX2" fmla="*/ 2004820 w 2687054"/>
              <a:gd name="connsiteY2" fmla="*/ 160750 h 1503984"/>
              <a:gd name="connsiteX3" fmla="*/ 2257791 w 2687054"/>
              <a:gd name="connsiteY3" fmla="*/ 233780 h 1503984"/>
              <a:gd name="connsiteX4" fmla="*/ 2687054 w 2687054"/>
              <a:gd name="connsiteY4" fmla="*/ 1503984 h 1503984"/>
              <a:gd name="connsiteX5" fmla="*/ 0 w 2687054"/>
              <a:gd name="connsiteY5" fmla="*/ 1486433 h 15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054" h="1503984">
                <a:moveTo>
                  <a:pt x="0" y="1486433"/>
                </a:moveTo>
                <a:lnTo>
                  <a:pt x="1385314" y="0"/>
                </a:lnTo>
                <a:lnTo>
                  <a:pt x="2004820" y="160750"/>
                </a:lnTo>
                <a:lnTo>
                  <a:pt x="2257791" y="233780"/>
                </a:lnTo>
                <a:lnTo>
                  <a:pt x="2687054" y="1503984"/>
                </a:lnTo>
                <a:lnTo>
                  <a:pt x="0" y="1486433"/>
                </a:lnTo>
                <a:close/>
              </a:path>
            </a:pathLst>
          </a:custGeom>
          <a:gradFill>
            <a:gsLst>
              <a:gs pos="22000">
                <a:schemeClr val="accent1">
                  <a:alpha val="0"/>
                </a:schemeClr>
              </a:gs>
              <a:gs pos="99000">
                <a:schemeClr val="accent1">
                  <a:alpha val="4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D7FF306-8467-E647-8632-3C9FB45CD1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01864" y="2258649"/>
            <a:ext cx="4238698" cy="4144960"/>
          </a:xfrm>
          <a:custGeom>
            <a:avLst/>
            <a:gdLst>
              <a:gd name="connsiteX0" fmla="*/ 8478499 w 8478499"/>
              <a:gd name="connsiteY0" fmla="*/ 0 h 8290879"/>
              <a:gd name="connsiteX1" fmla="*/ 4065933 w 8478499"/>
              <a:gd name="connsiteY1" fmla="*/ 8290879 h 8290879"/>
              <a:gd name="connsiteX2" fmla="*/ 0 w 8478499"/>
              <a:gd name="connsiteY2" fmla="*/ 2212556 h 829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499" h="8290879">
                <a:moveTo>
                  <a:pt x="8478499" y="0"/>
                </a:moveTo>
                <a:lnTo>
                  <a:pt x="4065933" y="8290879"/>
                </a:lnTo>
                <a:lnTo>
                  <a:pt x="0" y="2212556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CF6FFAE-E718-7845-8876-5099311A191C}"/>
              </a:ext>
            </a:extLst>
          </p:cNvPr>
          <p:cNvSpPr/>
          <p:nvPr userDrawn="1"/>
        </p:nvSpPr>
        <p:spPr>
          <a:xfrm rot="9900000">
            <a:off x="498671" y="3403164"/>
            <a:ext cx="1925907" cy="965403"/>
          </a:xfrm>
          <a:custGeom>
            <a:avLst/>
            <a:gdLst>
              <a:gd name="connsiteX0" fmla="*/ 0 w 3852315"/>
              <a:gd name="connsiteY0" fmla="*/ 1915068 h 1931030"/>
              <a:gd name="connsiteX1" fmla="*/ 1787253 w 3852315"/>
              <a:gd name="connsiteY1" fmla="*/ 0 h 1931030"/>
              <a:gd name="connsiteX2" fmla="*/ 2225877 w 3852315"/>
              <a:gd name="connsiteY2" fmla="*/ 1289964 h 1931030"/>
              <a:gd name="connsiteX3" fmla="*/ 3852315 w 3852315"/>
              <a:gd name="connsiteY3" fmla="*/ 1307225 h 1931030"/>
              <a:gd name="connsiteX4" fmla="*/ 3851742 w 3852315"/>
              <a:gd name="connsiteY4" fmla="*/ 1361158 h 1931030"/>
              <a:gd name="connsiteX5" fmla="*/ 2244284 w 3852315"/>
              <a:gd name="connsiteY5" fmla="*/ 1344098 h 1931030"/>
              <a:gd name="connsiteX6" fmla="*/ 2443858 w 3852315"/>
              <a:gd name="connsiteY6" fmla="*/ 1931030 h 193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2315" h="1931030">
                <a:moveTo>
                  <a:pt x="0" y="1915068"/>
                </a:moveTo>
                <a:lnTo>
                  <a:pt x="1787253" y="0"/>
                </a:lnTo>
                <a:lnTo>
                  <a:pt x="2225877" y="1289964"/>
                </a:lnTo>
                <a:lnTo>
                  <a:pt x="3852315" y="1307225"/>
                </a:lnTo>
                <a:lnTo>
                  <a:pt x="3851742" y="1361158"/>
                </a:lnTo>
                <a:lnTo>
                  <a:pt x="2244284" y="1344098"/>
                </a:lnTo>
                <a:lnTo>
                  <a:pt x="2443858" y="19310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5" name="Треугольник 6">
            <a:extLst>
              <a:ext uri="{FF2B5EF4-FFF2-40B4-BE49-F238E27FC236}">
                <a16:creationId xmlns:a16="http://schemas.microsoft.com/office/drawing/2014/main" id="{1F875DC7-A6B8-D845-8122-5E43A4A6A7C8}"/>
              </a:ext>
            </a:extLst>
          </p:cNvPr>
          <p:cNvSpPr/>
          <p:nvPr userDrawn="1"/>
        </p:nvSpPr>
        <p:spPr>
          <a:xfrm rot="20700000">
            <a:off x="1796928" y="4661410"/>
            <a:ext cx="845428" cy="66803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6" name="Треугольник 6">
            <a:extLst>
              <a:ext uri="{FF2B5EF4-FFF2-40B4-BE49-F238E27FC236}">
                <a16:creationId xmlns:a16="http://schemas.microsoft.com/office/drawing/2014/main" id="{F660004D-0D75-4741-BB0A-A169134BCE6B}"/>
              </a:ext>
            </a:extLst>
          </p:cNvPr>
          <p:cNvSpPr/>
          <p:nvPr userDrawn="1"/>
        </p:nvSpPr>
        <p:spPr>
          <a:xfrm rot="20700000">
            <a:off x="896799" y="2166159"/>
            <a:ext cx="572904" cy="45269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" name="Треугольник 6">
            <a:extLst>
              <a:ext uri="{FF2B5EF4-FFF2-40B4-BE49-F238E27FC236}">
                <a16:creationId xmlns:a16="http://schemas.microsoft.com/office/drawing/2014/main" id="{0F6B8C37-DD16-CA4A-9F1D-3371185AE995}"/>
              </a:ext>
            </a:extLst>
          </p:cNvPr>
          <p:cNvSpPr/>
          <p:nvPr userDrawn="1"/>
        </p:nvSpPr>
        <p:spPr>
          <a:xfrm rot="20700000">
            <a:off x="4567398" y="2516443"/>
            <a:ext cx="358937" cy="28362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Треугольник 6">
            <a:extLst>
              <a:ext uri="{FF2B5EF4-FFF2-40B4-BE49-F238E27FC236}">
                <a16:creationId xmlns:a16="http://schemas.microsoft.com/office/drawing/2014/main" id="{22834B78-EDB3-D04C-A873-004962B44EA7}"/>
              </a:ext>
            </a:extLst>
          </p:cNvPr>
          <p:cNvSpPr/>
          <p:nvPr userDrawn="1"/>
        </p:nvSpPr>
        <p:spPr>
          <a:xfrm rot="20700000">
            <a:off x="5069207" y="1615785"/>
            <a:ext cx="430921" cy="34050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0" name="Треугольник 6">
            <a:extLst>
              <a:ext uri="{FF2B5EF4-FFF2-40B4-BE49-F238E27FC236}">
                <a16:creationId xmlns:a16="http://schemas.microsoft.com/office/drawing/2014/main" id="{F315B217-BDD5-C947-958C-770C742B1123}"/>
              </a:ext>
            </a:extLst>
          </p:cNvPr>
          <p:cNvSpPr/>
          <p:nvPr userDrawn="1"/>
        </p:nvSpPr>
        <p:spPr>
          <a:xfrm rot="9900000">
            <a:off x="6083564" y="1593078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1" name="Треугольник 6">
            <a:extLst>
              <a:ext uri="{FF2B5EF4-FFF2-40B4-BE49-F238E27FC236}">
                <a16:creationId xmlns:a16="http://schemas.microsoft.com/office/drawing/2014/main" id="{57610CFA-DEF5-674D-9974-DD992F631ED0}"/>
              </a:ext>
            </a:extLst>
          </p:cNvPr>
          <p:cNvSpPr/>
          <p:nvPr userDrawn="1"/>
        </p:nvSpPr>
        <p:spPr>
          <a:xfrm rot="9900000">
            <a:off x="4119275" y="1584936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2" name="Треугольник 6">
            <a:extLst>
              <a:ext uri="{FF2B5EF4-FFF2-40B4-BE49-F238E27FC236}">
                <a16:creationId xmlns:a16="http://schemas.microsoft.com/office/drawing/2014/main" id="{CD8C34EC-36E9-3D46-A92D-128B4696578F}"/>
              </a:ext>
            </a:extLst>
          </p:cNvPr>
          <p:cNvSpPr/>
          <p:nvPr userDrawn="1"/>
        </p:nvSpPr>
        <p:spPr>
          <a:xfrm rot="20700000">
            <a:off x="3154202" y="1094876"/>
            <a:ext cx="361064" cy="28530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5" name="Треугольник 6">
            <a:extLst>
              <a:ext uri="{FF2B5EF4-FFF2-40B4-BE49-F238E27FC236}">
                <a16:creationId xmlns:a16="http://schemas.microsoft.com/office/drawing/2014/main" id="{E48ADE08-D427-F948-94B8-D9BA9A64221C}"/>
              </a:ext>
            </a:extLst>
          </p:cNvPr>
          <p:cNvSpPr/>
          <p:nvPr userDrawn="1"/>
        </p:nvSpPr>
        <p:spPr>
          <a:xfrm rot="9900000">
            <a:off x="631095" y="4486377"/>
            <a:ext cx="411533" cy="32518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6" name="Треугольник 6">
            <a:extLst>
              <a:ext uri="{FF2B5EF4-FFF2-40B4-BE49-F238E27FC236}">
                <a16:creationId xmlns:a16="http://schemas.microsoft.com/office/drawing/2014/main" id="{8981BE2B-5F1A-DC41-8ACE-AD5BA374655D}"/>
              </a:ext>
            </a:extLst>
          </p:cNvPr>
          <p:cNvSpPr/>
          <p:nvPr userDrawn="1"/>
        </p:nvSpPr>
        <p:spPr>
          <a:xfrm rot="9900000">
            <a:off x="2094083" y="2140692"/>
            <a:ext cx="215050" cy="16992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402411C-8993-3946-B5B4-D9086A8CD71D}"/>
              </a:ext>
            </a:extLst>
          </p:cNvPr>
          <p:cNvSpPr/>
          <p:nvPr userDrawn="1"/>
        </p:nvSpPr>
        <p:spPr>
          <a:xfrm rot="20736484">
            <a:off x="2567187" y="2046738"/>
            <a:ext cx="1465193" cy="669033"/>
          </a:xfrm>
          <a:custGeom>
            <a:avLst/>
            <a:gdLst>
              <a:gd name="connsiteX0" fmla="*/ 1310495 w 2930768"/>
              <a:gd name="connsiteY0" fmla="*/ 0 h 1338220"/>
              <a:gd name="connsiteX1" fmla="*/ 1656429 w 2930768"/>
              <a:gd name="connsiteY1" fmla="*/ 983016 h 1338220"/>
              <a:gd name="connsiteX2" fmla="*/ 2930768 w 2930768"/>
              <a:gd name="connsiteY2" fmla="*/ 983016 h 1338220"/>
              <a:gd name="connsiteX3" fmla="*/ 2930768 w 2930768"/>
              <a:gd name="connsiteY3" fmla="*/ 1036952 h 1338220"/>
              <a:gd name="connsiteX4" fmla="*/ 1675410 w 2930768"/>
              <a:gd name="connsiteY4" fmla="*/ 1036952 h 1338220"/>
              <a:gd name="connsiteX5" fmla="*/ 1779001 w 2930768"/>
              <a:gd name="connsiteY5" fmla="*/ 1331318 h 1338220"/>
              <a:gd name="connsiteX6" fmla="*/ 87902 w 2930768"/>
              <a:gd name="connsiteY6" fmla="*/ 1338220 h 1338220"/>
              <a:gd name="connsiteX7" fmla="*/ 363139 w 2930768"/>
              <a:gd name="connsiteY7" fmla="*/ 1036952 h 1338220"/>
              <a:gd name="connsiteX8" fmla="*/ 0 w 2930768"/>
              <a:gd name="connsiteY8" fmla="*/ 1036952 h 1338220"/>
              <a:gd name="connsiteX9" fmla="*/ 0 w 2930768"/>
              <a:gd name="connsiteY9" fmla="*/ 983016 h 1338220"/>
              <a:gd name="connsiteX10" fmla="*/ 412415 w 2930768"/>
              <a:gd name="connsiteY10" fmla="*/ 983016 h 133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0768" h="1338220">
                <a:moveTo>
                  <a:pt x="1310495" y="0"/>
                </a:moveTo>
                <a:lnTo>
                  <a:pt x="1656429" y="983016"/>
                </a:lnTo>
                <a:lnTo>
                  <a:pt x="2930768" y="983016"/>
                </a:lnTo>
                <a:lnTo>
                  <a:pt x="2930768" y="1036952"/>
                </a:lnTo>
                <a:lnTo>
                  <a:pt x="1675410" y="1036952"/>
                </a:lnTo>
                <a:lnTo>
                  <a:pt x="1779001" y="1331318"/>
                </a:lnTo>
                <a:lnTo>
                  <a:pt x="87902" y="1338220"/>
                </a:lnTo>
                <a:lnTo>
                  <a:pt x="363139" y="1036952"/>
                </a:lnTo>
                <a:lnTo>
                  <a:pt x="0" y="1036952"/>
                </a:lnTo>
                <a:lnTo>
                  <a:pt x="0" y="983016"/>
                </a:lnTo>
                <a:lnTo>
                  <a:pt x="412415" y="983016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2A1415E-0A37-944E-9CAB-77B132F1A68F}"/>
              </a:ext>
            </a:extLst>
          </p:cNvPr>
          <p:cNvSpPr/>
          <p:nvPr userDrawn="1"/>
        </p:nvSpPr>
        <p:spPr>
          <a:xfrm rot="20736484">
            <a:off x="2653756" y="4682102"/>
            <a:ext cx="2857704" cy="1385615"/>
          </a:xfrm>
          <a:custGeom>
            <a:avLst/>
            <a:gdLst>
              <a:gd name="connsiteX0" fmla="*/ 5716153 w 5716153"/>
              <a:gd name="connsiteY0" fmla="*/ 0 h 2771550"/>
              <a:gd name="connsiteX1" fmla="*/ 3184076 w 5716153"/>
              <a:gd name="connsiteY1" fmla="*/ 2771550 h 2771550"/>
              <a:gd name="connsiteX2" fmla="*/ 2760145 w 5716153"/>
              <a:gd name="connsiteY2" fmla="*/ 1566898 h 2771550"/>
              <a:gd name="connsiteX3" fmla="*/ 0 w 5716153"/>
              <a:gd name="connsiteY3" fmla="*/ 1566898 h 2771550"/>
              <a:gd name="connsiteX4" fmla="*/ 0 w 5716153"/>
              <a:gd name="connsiteY4" fmla="*/ 1512962 h 2771550"/>
              <a:gd name="connsiteX5" fmla="*/ 2741165 w 5716153"/>
              <a:gd name="connsiteY5" fmla="*/ 1512962 h 2771550"/>
              <a:gd name="connsiteX6" fmla="*/ 2213766 w 5716153"/>
              <a:gd name="connsiteY6" fmla="*/ 14294 h 27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6153" h="2771550">
                <a:moveTo>
                  <a:pt x="5716153" y="0"/>
                </a:moveTo>
                <a:lnTo>
                  <a:pt x="3184076" y="2771550"/>
                </a:lnTo>
                <a:lnTo>
                  <a:pt x="2760145" y="1566898"/>
                </a:lnTo>
                <a:lnTo>
                  <a:pt x="0" y="1566898"/>
                </a:lnTo>
                <a:lnTo>
                  <a:pt x="0" y="1512962"/>
                </a:lnTo>
                <a:lnTo>
                  <a:pt x="2741165" y="1512962"/>
                </a:lnTo>
                <a:lnTo>
                  <a:pt x="2213766" y="14294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61AF6FF-759D-6743-B66E-A2ECF6187D85}"/>
              </a:ext>
            </a:extLst>
          </p:cNvPr>
          <p:cNvSpPr/>
          <p:nvPr userDrawn="1"/>
        </p:nvSpPr>
        <p:spPr>
          <a:xfrm rot="20736484">
            <a:off x="4928304" y="3415528"/>
            <a:ext cx="2093109" cy="811737"/>
          </a:xfrm>
          <a:custGeom>
            <a:avLst/>
            <a:gdLst>
              <a:gd name="connsiteX0" fmla="*/ 4186764 w 4186764"/>
              <a:gd name="connsiteY0" fmla="*/ 0 h 1623662"/>
              <a:gd name="connsiteX1" fmla="*/ 2703392 w 4186764"/>
              <a:gd name="connsiteY1" fmla="*/ 1623662 h 1623662"/>
              <a:gd name="connsiteX2" fmla="*/ 2424718 w 4186764"/>
              <a:gd name="connsiteY2" fmla="*/ 831776 h 1623662"/>
              <a:gd name="connsiteX3" fmla="*/ 0 w 4186764"/>
              <a:gd name="connsiteY3" fmla="*/ 831776 h 1623662"/>
              <a:gd name="connsiteX4" fmla="*/ 0 w 4186764"/>
              <a:gd name="connsiteY4" fmla="*/ 777840 h 1623662"/>
              <a:gd name="connsiteX5" fmla="*/ 2405737 w 4186764"/>
              <a:gd name="connsiteY5" fmla="*/ 777840 h 1623662"/>
              <a:gd name="connsiteX6" fmla="*/ 2134953 w 4186764"/>
              <a:gd name="connsiteY6" fmla="*/ 8374 h 16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6764" h="1623662">
                <a:moveTo>
                  <a:pt x="4186764" y="0"/>
                </a:moveTo>
                <a:lnTo>
                  <a:pt x="2703392" y="1623662"/>
                </a:lnTo>
                <a:lnTo>
                  <a:pt x="2424718" y="831776"/>
                </a:lnTo>
                <a:lnTo>
                  <a:pt x="0" y="831776"/>
                </a:lnTo>
                <a:lnTo>
                  <a:pt x="0" y="777840"/>
                </a:lnTo>
                <a:lnTo>
                  <a:pt x="2405737" y="777840"/>
                </a:lnTo>
                <a:lnTo>
                  <a:pt x="2134953" y="8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BE3514-94A7-BE41-911E-0DDA8D701E0B}"/>
              </a:ext>
            </a:extLst>
          </p:cNvPr>
          <p:cNvSpPr/>
          <p:nvPr userDrawn="1"/>
        </p:nvSpPr>
        <p:spPr>
          <a:xfrm rot="20736484">
            <a:off x="5367096" y="1249858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958FEB1-4894-5C41-A6AD-1A8A2FBE9615}"/>
              </a:ext>
            </a:extLst>
          </p:cNvPr>
          <p:cNvSpPr/>
          <p:nvPr userDrawn="1"/>
        </p:nvSpPr>
        <p:spPr>
          <a:xfrm rot="20736484">
            <a:off x="7520911" y="463316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0280A5C-558A-4D46-9349-9421D9125D9E}"/>
              </a:ext>
            </a:extLst>
          </p:cNvPr>
          <p:cNvSpPr/>
          <p:nvPr userDrawn="1"/>
        </p:nvSpPr>
        <p:spPr>
          <a:xfrm rot="20736484">
            <a:off x="6195364" y="5403554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A3961C7-A2F6-6942-B82E-FB98AB0DC1BF}"/>
              </a:ext>
            </a:extLst>
          </p:cNvPr>
          <p:cNvSpPr/>
          <p:nvPr userDrawn="1"/>
        </p:nvSpPr>
        <p:spPr>
          <a:xfrm rot="20736484">
            <a:off x="7257349" y="5753405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7D88489-A454-CC42-B0EC-C4CD46D48CB3}"/>
              </a:ext>
            </a:extLst>
          </p:cNvPr>
          <p:cNvSpPr/>
          <p:nvPr userDrawn="1"/>
        </p:nvSpPr>
        <p:spPr>
          <a:xfrm rot="20736484">
            <a:off x="9432809" y="1901499"/>
            <a:ext cx="1465193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9E041F-F50E-914A-BA2D-D8C912F694F1}"/>
              </a:ext>
            </a:extLst>
          </p:cNvPr>
          <p:cNvSpPr/>
          <p:nvPr userDrawn="1"/>
        </p:nvSpPr>
        <p:spPr>
          <a:xfrm rot="20736484">
            <a:off x="9041283" y="1789611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BAE3D78-7C67-5540-8A08-E51FC4D672DC}"/>
              </a:ext>
            </a:extLst>
          </p:cNvPr>
          <p:cNvSpPr/>
          <p:nvPr userDrawn="1"/>
        </p:nvSpPr>
        <p:spPr>
          <a:xfrm rot="20736484">
            <a:off x="6994540" y="1872875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F37705B-7E8E-8B46-8A27-2CCD6873EE77}"/>
              </a:ext>
            </a:extLst>
          </p:cNvPr>
          <p:cNvSpPr/>
          <p:nvPr userDrawn="1"/>
        </p:nvSpPr>
        <p:spPr>
          <a:xfrm rot="20736484">
            <a:off x="11598947" y="5344694"/>
            <a:ext cx="564895" cy="26965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B0082B4-C0A9-4E4C-AF4A-E12C738CBF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67792" y="1205293"/>
            <a:ext cx="2055938" cy="2010471"/>
          </a:xfrm>
          <a:custGeom>
            <a:avLst/>
            <a:gdLst>
              <a:gd name="connsiteX0" fmla="*/ 2140272 w 4112411"/>
              <a:gd name="connsiteY0" fmla="*/ 0 h 4021407"/>
              <a:gd name="connsiteX1" fmla="*/ 4112411 w 4112411"/>
              <a:gd name="connsiteY1" fmla="*/ 2948229 h 4021407"/>
              <a:gd name="connsiteX2" fmla="*/ 0 w 4112411"/>
              <a:gd name="connsiteY2" fmla="*/ 4021407 h 40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2411" h="4021407">
                <a:moveTo>
                  <a:pt x="2140272" y="0"/>
                </a:moveTo>
                <a:lnTo>
                  <a:pt x="4112411" y="2948229"/>
                </a:lnTo>
                <a:lnTo>
                  <a:pt x="0" y="4021407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5" y="1737008"/>
            <a:ext cx="10595763" cy="381598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E0108D-6F2B-2D4D-A215-F30F8C044CD1}"/>
              </a:ext>
            </a:extLst>
          </p:cNvPr>
          <p:cNvSpPr txBox="1">
            <a:spLocks/>
          </p:cNvSpPr>
          <p:nvPr userDrawn="1"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1870516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Пользовательский макет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pic>
        <p:nvPicPr>
          <p:cNvPr id="28" name="Изображение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9680" y="461591"/>
            <a:ext cx="2792420" cy="6005172"/>
          </a:xfrm>
          <a:prstGeom prst="rect">
            <a:avLst/>
          </a:prstGeom>
        </p:spPr>
      </p:pic>
      <p:sp>
        <p:nvSpPr>
          <p:cNvPr id="29" name="Рисунок 13"/>
          <p:cNvSpPr>
            <a:spLocks noGrp="1"/>
          </p:cNvSpPr>
          <p:nvPr>
            <p:ph type="pic" sz="quarter" idx="25"/>
          </p:nvPr>
        </p:nvSpPr>
        <p:spPr>
          <a:xfrm>
            <a:off x="7391975" y="666504"/>
            <a:ext cx="2488103" cy="5579582"/>
          </a:xfrm>
          <a:custGeom>
            <a:avLst/>
            <a:gdLst>
              <a:gd name="connsiteX0" fmla="*/ 466924 w 4408266"/>
              <a:gd name="connsiteY0" fmla="*/ 0 h 9420405"/>
              <a:gd name="connsiteX1" fmla="*/ 1057794 w 4408266"/>
              <a:gd name="connsiteY1" fmla="*/ 0 h 9420405"/>
              <a:gd name="connsiteX2" fmla="*/ 1057794 w 4408266"/>
              <a:gd name="connsiteY2" fmla="*/ 111037 h 9420405"/>
              <a:gd name="connsiteX3" fmla="*/ 1248692 w 4408266"/>
              <a:gd name="connsiteY3" fmla="*/ 301936 h 9420405"/>
              <a:gd name="connsiteX4" fmla="*/ 3161000 w 4408266"/>
              <a:gd name="connsiteY4" fmla="*/ 301936 h 9420405"/>
              <a:gd name="connsiteX5" fmla="*/ 3351900 w 4408266"/>
              <a:gd name="connsiteY5" fmla="*/ 111037 h 9420405"/>
              <a:gd name="connsiteX6" fmla="*/ 3351900 w 4408266"/>
              <a:gd name="connsiteY6" fmla="*/ 0 h 9420405"/>
              <a:gd name="connsiteX7" fmla="*/ 3941342 w 4408266"/>
              <a:gd name="connsiteY7" fmla="*/ 0 h 9420405"/>
              <a:gd name="connsiteX8" fmla="*/ 4408266 w 4408266"/>
              <a:gd name="connsiteY8" fmla="*/ 466923 h 9420405"/>
              <a:gd name="connsiteX9" fmla="*/ 4408266 w 4408266"/>
              <a:gd name="connsiteY9" fmla="*/ 8953482 h 9420405"/>
              <a:gd name="connsiteX10" fmla="*/ 3941342 w 4408266"/>
              <a:gd name="connsiteY10" fmla="*/ 9420405 h 9420405"/>
              <a:gd name="connsiteX11" fmla="*/ 466924 w 4408266"/>
              <a:gd name="connsiteY11" fmla="*/ 9420405 h 9420405"/>
              <a:gd name="connsiteX12" fmla="*/ 0 w 4408266"/>
              <a:gd name="connsiteY12" fmla="*/ 8953482 h 9420405"/>
              <a:gd name="connsiteX13" fmla="*/ 0 w 4408266"/>
              <a:gd name="connsiteY13" fmla="*/ 466923 h 9420405"/>
              <a:gd name="connsiteX14" fmla="*/ 466924 w 4408266"/>
              <a:gd name="connsiteY14" fmla="*/ 0 h 94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08266" h="9420405">
                <a:moveTo>
                  <a:pt x="466924" y="0"/>
                </a:moveTo>
                <a:lnTo>
                  <a:pt x="1057794" y="0"/>
                </a:lnTo>
                <a:lnTo>
                  <a:pt x="1057794" y="111037"/>
                </a:lnTo>
                <a:cubicBezTo>
                  <a:pt x="1057794" y="216468"/>
                  <a:pt x="1143262" y="301936"/>
                  <a:pt x="1248692" y="301936"/>
                </a:cubicBezTo>
                <a:lnTo>
                  <a:pt x="3161000" y="301936"/>
                </a:lnTo>
                <a:cubicBezTo>
                  <a:pt x="3266430" y="301936"/>
                  <a:pt x="3351900" y="216468"/>
                  <a:pt x="3351900" y="111037"/>
                </a:cubicBezTo>
                <a:lnTo>
                  <a:pt x="3351900" y="0"/>
                </a:lnTo>
                <a:lnTo>
                  <a:pt x="3941342" y="0"/>
                </a:lnTo>
                <a:cubicBezTo>
                  <a:pt x="4199216" y="0"/>
                  <a:pt x="4408266" y="209049"/>
                  <a:pt x="4408266" y="466923"/>
                </a:cubicBezTo>
                <a:lnTo>
                  <a:pt x="4408266" y="8953482"/>
                </a:lnTo>
                <a:cubicBezTo>
                  <a:pt x="4408266" y="9211356"/>
                  <a:pt x="4199216" y="9420405"/>
                  <a:pt x="3941342" y="9420405"/>
                </a:cubicBezTo>
                <a:lnTo>
                  <a:pt x="466924" y="9420405"/>
                </a:lnTo>
                <a:cubicBezTo>
                  <a:pt x="209050" y="9420405"/>
                  <a:pt x="0" y="9211356"/>
                  <a:pt x="0" y="8953482"/>
                </a:cubicBezTo>
                <a:lnTo>
                  <a:pt x="0" y="466923"/>
                </a:lnTo>
                <a:cubicBezTo>
                  <a:pt x="0" y="209049"/>
                  <a:pt x="209050" y="0"/>
                  <a:pt x="466924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scene3d>
            <a:camera prst="perspectiveFront">
              <a:rot lat="0" lon="899971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bg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76794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6103" y="0"/>
            <a:ext cx="2303955" cy="48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3352987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558DC96-FE87-D34A-BDBE-F5061B62B25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24001" y="818665"/>
            <a:ext cx="5881993" cy="5751914"/>
          </a:xfrm>
          <a:custGeom>
            <a:avLst/>
            <a:gdLst>
              <a:gd name="connsiteX0" fmla="*/ 8478499 w 8478499"/>
              <a:gd name="connsiteY0" fmla="*/ 0 h 8290879"/>
              <a:gd name="connsiteX1" fmla="*/ 4065933 w 8478499"/>
              <a:gd name="connsiteY1" fmla="*/ 8290879 h 8290879"/>
              <a:gd name="connsiteX2" fmla="*/ 0 w 8478499"/>
              <a:gd name="connsiteY2" fmla="*/ 2212556 h 829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499" h="8290879">
                <a:moveTo>
                  <a:pt x="8478499" y="0"/>
                </a:moveTo>
                <a:lnTo>
                  <a:pt x="4065933" y="8290879"/>
                </a:lnTo>
                <a:lnTo>
                  <a:pt x="0" y="2212556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8" name="Треугольник 6">
            <a:extLst>
              <a:ext uri="{FF2B5EF4-FFF2-40B4-BE49-F238E27FC236}">
                <a16:creationId xmlns:a16="http://schemas.microsoft.com/office/drawing/2014/main" id="{ED8EEDD0-5A83-1347-BC56-8ABFD0EEEB6E}"/>
              </a:ext>
            </a:extLst>
          </p:cNvPr>
          <p:cNvSpPr/>
          <p:nvPr/>
        </p:nvSpPr>
        <p:spPr>
          <a:xfrm rot="20700000">
            <a:off x="10199981" y="4255540"/>
            <a:ext cx="1363806" cy="107763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9" name="Треугольник 6">
            <a:extLst>
              <a:ext uri="{FF2B5EF4-FFF2-40B4-BE49-F238E27FC236}">
                <a16:creationId xmlns:a16="http://schemas.microsoft.com/office/drawing/2014/main" id="{0AC7EE7E-9970-1646-AFFD-DE83ECDA8797}"/>
              </a:ext>
            </a:extLst>
          </p:cNvPr>
          <p:cNvSpPr/>
          <p:nvPr/>
        </p:nvSpPr>
        <p:spPr>
          <a:xfrm rot="20700000">
            <a:off x="6252741" y="958242"/>
            <a:ext cx="665671" cy="525992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0" name="Треугольник 6">
            <a:extLst>
              <a:ext uri="{FF2B5EF4-FFF2-40B4-BE49-F238E27FC236}">
                <a16:creationId xmlns:a16="http://schemas.microsoft.com/office/drawing/2014/main" id="{B76CB980-357C-B84B-8ECC-CE629339BF72}"/>
              </a:ext>
            </a:extLst>
          </p:cNvPr>
          <p:cNvSpPr/>
          <p:nvPr/>
        </p:nvSpPr>
        <p:spPr>
          <a:xfrm rot="20700000">
            <a:off x="10861253" y="2696240"/>
            <a:ext cx="579020" cy="457523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1" name="Треугольник 6">
            <a:extLst>
              <a:ext uri="{FF2B5EF4-FFF2-40B4-BE49-F238E27FC236}">
                <a16:creationId xmlns:a16="http://schemas.microsoft.com/office/drawing/2014/main" id="{7528A542-DF47-5B45-837D-0C31363DCA54}"/>
              </a:ext>
            </a:extLst>
          </p:cNvPr>
          <p:cNvSpPr/>
          <p:nvPr/>
        </p:nvSpPr>
        <p:spPr>
          <a:xfrm rot="9900000">
            <a:off x="9844678" y="244459"/>
            <a:ext cx="478170" cy="377834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3" name="Треугольник 6">
            <a:extLst>
              <a:ext uri="{FF2B5EF4-FFF2-40B4-BE49-F238E27FC236}">
                <a16:creationId xmlns:a16="http://schemas.microsoft.com/office/drawing/2014/main" id="{7E2F3CF7-DC31-D941-B34A-D336C3F2251A}"/>
              </a:ext>
            </a:extLst>
          </p:cNvPr>
          <p:cNvSpPr/>
          <p:nvPr/>
        </p:nvSpPr>
        <p:spPr>
          <a:xfrm rot="9900000">
            <a:off x="8197418" y="881145"/>
            <a:ext cx="762937" cy="602847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3015475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558DC96-FE87-D34A-BDBE-F5061B62B25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11392" y="594314"/>
            <a:ext cx="6216497" cy="6079020"/>
          </a:xfrm>
          <a:custGeom>
            <a:avLst/>
            <a:gdLst>
              <a:gd name="connsiteX0" fmla="*/ 8478499 w 8478499"/>
              <a:gd name="connsiteY0" fmla="*/ 0 h 8290879"/>
              <a:gd name="connsiteX1" fmla="*/ 4065933 w 8478499"/>
              <a:gd name="connsiteY1" fmla="*/ 8290879 h 8290879"/>
              <a:gd name="connsiteX2" fmla="*/ 0 w 8478499"/>
              <a:gd name="connsiteY2" fmla="*/ 2212556 h 829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499" h="8290879">
                <a:moveTo>
                  <a:pt x="8478499" y="0"/>
                </a:moveTo>
                <a:lnTo>
                  <a:pt x="4065933" y="8290879"/>
                </a:lnTo>
                <a:lnTo>
                  <a:pt x="0" y="2212556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6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56799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956882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0533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E4AA58-F4A8-2949-BB53-86B5AC5C48EA}"/>
              </a:ext>
            </a:extLst>
          </p:cNvPr>
          <p:cNvSpPr/>
          <p:nvPr/>
        </p:nvSpPr>
        <p:spPr>
          <a:xfrm rot="20727314">
            <a:off x="-68596" y="1919943"/>
            <a:ext cx="825875" cy="22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35ADE62-206C-EC4C-A965-2F218A09362E}"/>
              </a:ext>
            </a:extLst>
          </p:cNvPr>
          <p:cNvSpPr/>
          <p:nvPr/>
        </p:nvSpPr>
        <p:spPr>
          <a:xfrm rot="20727314">
            <a:off x="340974" y="2325027"/>
            <a:ext cx="385277" cy="22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EFA7A19-C693-134F-94AD-ACEE06610B34}"/>
              </a:ext>
            </a:extLst>
          </p:cNvPr>
          <p:cNvSpPr/>
          <p:nvPr/>
        </p:nvSpPr>
        <p:spPr>
          <a:xfrm rot="20727314">
            <a:off x="5653582" y="5197361"/>
            <a:ext cx="825875" cy="22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255C879-9405-A94B-A2D1-A7D43D775728}"/>
              </a:ext>
            </a:extLst>
          </p:cNvPr>
          <p:cNvSpPr/>
          <p:nvPr/>
        </p:nvSpPr>
        <p:spPr>
          <a:xfrm rot="20727314">
            <a:off x="5277368" y="5665358"/>
            <a:ext cx="825875" cy="22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6CD9FA11-C229-2A49-9A12-61C2E873FA0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8608"/>
            <a:ext cx="6719025" cy="6849392"/>
          </a:xfrm>
          <a:custGeom>
            <a:avLst/>
            <a:gdLst>
              <a:gd name="connsiteX0" fmla="*/ 13439799 w 13439799"/>
              <a:gd name="connsiteY0" fmla="*/ 5208721 h 13700371"/>
              <a:gd name="connsiteX1" fmla="*/ 8920379 w 13439799"/>
              <a:gd name="connsiteY1" fmla="*/ 13700371 h 13700371"/>
              <a:gd name="connsiteX2" fmla="*/ 8878845 w 13439799"/>
              <a:gd name="connsiteY2" fmla="*/ 13700371 h 13700371"/>
              <a:gd name="connsiteX3" fmla="*/ 4720626 w 13439799"/>
              <a:gd name="connsiteY3" fmla="*/ 7484083 h 13700371"/>
              <a:gd name="connsiteX4" fmla="*/ 1968279 w 13439799"/>
              <a:gd name="connsiteY4" fmla="*/ 4688569 h 13700371"/>
              <a:gd name="connsiteX5" fmla="*/ 5816500 w 13439799"/>
              <a:gd name="connsiteY5" fmla="*/ 10441426 h 13700371"/>
              <a:gd name="connsiteX6" fmla="*/ 0 w 13439799"/>
              <a:gd name="connsiteY6" fmla="*/ 11959305 h 13700371"/>
              <a:gd name="connsiteX7" fmla="*/ 0 w 13439799"/>
              <a:gd name="connsiteY7" fmla="*/ 8386817 h 13700371"/>
              <a:gd name="connsiteX8" fmla="*/ 5816500 w 13439799"/>
              <a:gd name="connsiteY8" fmla="*/ 1607667 h 13700371"/>
              <a:gd name="connsiteX9" fmla="*/ 3553724 w 13439799"/>
              <a:gd name="connsiteY9" fmla="*/ 5859255 h 13700371"/>
              <a:gd name="connsiteX10" fmla="*/ 1468702 w 13439799"/>
              <a:gd name="connsiteY10" fmla="*/ 2742272 h 13700371"/>
              <a:gd name="connsiteX11" fmla="*/ 7581946 w 13439799"/>
              <a:gd name="connsiteY11" fmla="*/ 0 h 13700371"/>
              <a:gd name="connsiteX12" fmla="*/ 8331370 w 13439799"/>
              <a:gd name="connsiteY12" fmla="*/ 0 h 13700371"/>
              <a:gd name="connsiteX13" fmla="*/ 11626039 w 13439799"/>
              <a:gd name="connsiteY13" fmla="*/ 4925334 h 13700371"/>
              <a:gd name="connsiteX14" fmla="*/ 3885521 w 13439799"/>
              <a:gd name="connsiteY14" fmla="*/ 6945305 h 137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439799" h="13700371">
                <a:moveTo>
                  <a:pt x="13439799" y="5208721"/>
                </a:moveTo>
                <a:lnTo>
                  <a:pt x="8920379" y="13700371"/>
                </a:lnTo>
                <a:lnTo>
                  <a:pt x="8878845" y="13700371"/>
                </a:lnTo>
                <a:lnTo>
                  <a:pt x="4720626" y="7484083"/>
                </a:lnTo>
                <a:close/>
                <a:moveTo>
                  <a:pt x="1968279" y="4688569"/>
                </a:moveTo>
                <a:lnTo>
                  <a:pt x="5816500" y="10441426"/>
                </a:lnTo>
                <a:lnTo>
                  <a:pt x="0" y="11959305"/>
                </a:lnTo>
                <a:lnTo>
                  <a:pt x="0" y="8386817"/>
                </a:lnTo>
                <a:close/>
                <a:moveTo>
                  <a:pt x="5816500" y="1607667"/>
                </a:moveTo>
                <a:lnTo>
                  <a:pt x="3553724" y="5859255"/>
                </a:lnTo>
                <a:lnTo>
                  <a:pt x="1468702" y="2742272"/>
                </a:lnTo>
                <a:close/>
                <a:moveTo>
                  <a:pt x="7581946" y="0"/>
                </a:moveTo>
                <a:lnTo>
                  <a:pt x="8331370" y="0"/>
                </a:lnTo>
                <a:lnTo>
                  <a:pt x="11626039" y="4925334"/>
                </a:lnTo>
                <a:lnTo>
                  <a:pt x="3885521" y="6945305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D566A66C-0BFC-B340-94CD-0D17C76147C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4310" y="8608"/>
            <a:ext cx="7713959" cy="6849392"/>
          </a:xfrm>
          <a:custGeom>
            <a:avLst/>
            <a:gdLst>
              <a:gd name="connsiteX0" fmla="*/ 15429927 w 15429927"/>
              <a:gd name="connsiteY0" fmla="*/ 10294307 h 13700371"/>
              <a:gd name="connsiteX1" fmla="*/ 15429927 w 15429927"/>
              <a:gd name="connsiteY1" fmla="*/ 13700371 h 13700371"/>
              <a:gd name="connsiteX2" fmla="*/ 8657127 w 15429927"/>
              <a:gd name="connsiteY2" fmla="*/ 13700371 h 13700371"/>
              <a:gd name="connsiteX3" fmla="*/ 7723913 w 15429927"/>
              <a:gd name="connsiteY3" fmla="*/ 12305273 h 13700371"/>
              <a:gd name="connsiteX4" fmla="*/ 3192193 w 15429927"/>
              <a:gd name="connsiteY4" fmla="*/ 7702480 h 13700371"/>
              <a:gd name="connsiteX5" fmla="*/ 7204325 w 15429927"/>
              <a:gd name="connsiteY5" fmla="*/ 13700371 h 13700371"/>
              <a:gd name="connsiteX6" fmla="*/ 0 w 15429927"/>
              <a:gd name="connsiteY6" fmla="*/ 13700371 h 13700371"/>
              <a:gd name="connsiteX7" fmla="*/ 9528263 w 15429927"/>
              <a:gd name="connsiteY7" fmla="*/ 2629796 h 13700371"/>
              <a:gd name="connsiteX8" fmla="*/ 5802617 w 15429927"/>
              <a:gd name="connsiteY8" fmla="*/ 9630005 h 13700371"/>
              <a:gd name="connsiteX9" fmla="*/ 2369643 w 15429927"/>
              <a:gd name="connsiteY9" fmla="*/ 4497915 h 13700371"/>
              <a:gd name="connsiteX10" fmla="*/ 12425893 w 15429927"/>
              <a:gd name="connsiteY10" fmla="*/ 0 h 13700371"/>
              <a:gd name="connsiteX11" fmla="*/ 13680493 w 15429927"/>
              <a:gd name="connsiteY11" fmla="*/ 0 h 13700371"/>
              <a:gd name="connsiteX12" fmla="*/ 15429927 w 15429927"/>
              <a:gd name="connsiteY12" fmla="*/ 2615298 h 13700371"/>
              <a:gd name="connsiteX13" fmla="*/ 15429927 w 15429927"/>
              <a:gd name="connsiteY13" fmla="*/ 9048393 h 13700371"/>
              <a:gd name="connsiteX14" fmla="*/ 6348919 w 15429927"/>
              <a:gd name="connsiteY14" fmla="*/ 11418179 h 137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29927" h="13700371">
                <a:moveTo>
                  <a:pt x="15429927" y="10294307"/>
                </a:moveTo>
                <a:lnTo>
                  <a:pt x="15429927" y="13700371"/>
                </a:lnTo>
                <a:lnTo>
                  <a:pt x="8657127" y="13700371"/>
                </a:lnTo>
                <a:lnTo>
                  <a:pt x="7723913" y="12305273"/>
                </a:lnTo>
                <a:close/>
                <a:moveTo>
                  <a:pt x="3192193" y="7702480"/>
                </a:moveTo>
                <a:lnTo>
                  <a:pt x="7204325" y="13700371"/>
                </a:lnTo>
                <a:lnTo>
                  <a:pt x="0" y="13700371"/>
                </a:lnTo>
                <a:close/>
                <a:moveTo>
                  <a:pt x="9528263" y="2629796"/>
                </a:moveTo>
                <a:lnTo>
                  <a:pt x="5802617" y="9630005"/>
                </a:lnTo>
                <a:lnTo>
                  <a:pt x="2369643" y="4497915"/>
                </a:lnTo>
                <a:close/>
                <a:moveTo>
                  <a:pt x="12425893" y="0"/>
                </a:moveTo>
                <a:lnTo>
                  <a:pt x="13680493" y="0"/>
                </a:lnTo>
                <a:lnTo>
                  <a:pt x="15429927" y="2615298"/>
                </a:lnTo>
                <a:lnTo>
                  <a:pt x="15429927" y="9048393"/>
                </a:lnTo>
                <a:lnTo>
                  <a:pt x="6348919" y="11418179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21EFD313-EC8E-B54E-ADCA-4243E8D430D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162" y="0"/>
            <a:ext cx="3990877" cy="6858000"/>
          </a:xfrm>
          <a:custGeom>
            <a:avLst/>
            <a:gdLst>
              <a:gd name="connsiteX0" fmla="*/ 0 w 7982794"/>
              <a:gd name="connsiteY0" fmla="*/ 0 h 13717588"/>
              <a:gd name="connsiteX1" fmla="*/ 7982794 w 7982794"/>
              <a:gd name="connsiteY1" fmla="*/ 0 h 13717588"/>
              <a:gd name="connsiteX2" fmla="*/ 7982794 w 7982794"/>
              <a:gd name="connsiteY2" fmla="*/ 1 h 13717588"/>
              <a:gd name="connsiteX3" fmla="*/ 7938670 w 7982794"/>
              <a:gd name="connsiteY3" fmla="*/ 1 h 13717588"/>
              <a:gd name="connsiteX4" fmla="*/ 7921799 w 7982794"/>
              <a:gd name="connsiteY4" fmla="*/ 57431 h 13717588"/>
              <a:gd name="connsiteX5" fmla="*/ 7905828 w 7982794"/>
              <a:gd name="connsiteY5" fmla="*/ 16129 h 13717588"/>
              <a:gd name="connsiteX6" fmla="*/ 4523995 w 7982794"/>
              <a:gd name="connsiteY6" fmla="*/ 4818624 h 13717588"/>
              <a:gd name="connsiteX7" fmla="*/ 7923418 w 7982794"/>
              <a:gd name="connsiteY7" fmla="*/ 13707146 h 13717588"/>
              <a:gd name="connsiteX8" fmla="*/ 7925809 w 7982794"/>
              <a:gd name="connsiteY8" fmla="*/ 13717588 h 13717588"/>
              <a:gd name="connsiteX9" fmla="*/ 0 w 7982794"/>
              <a:gd name="connsiteY9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82794" h="13717588">
                <a:moveTo>
                  <a:pt x="0" y="0"/>
                </a:moveTo>
                <a:lnTo>
                  <a:pt x="7982794" y="0"/>
                </a:lnTo>
                <a:lnTo>
                  <a:pt x="7982794" y="1"/>
                </a:lnTo>
                <a:lnTo>
                  <a:pt x="7938670" y="1"/>
                </a:lnTo>
                <a:lnTo>
                  <a:pt x="7921799" y="57431"/>
                </a:lnTo>
                <a:lnTo>
                  <a:pt x="7905828" y="16129"/>
                </a:lnTo>
                <a:lnTo>
                  <a:pt x="4523995" y="4818624"/>
                </a:lnTo>
                <a:lnTo>
                  <a:pt x="7923418" y="13707146"/>
                </a:lnTo>
                <a:lnTo>
                  <a:pt x="7925809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779987" y="1122322"/>
            <a:ext cx="4751909" cy="11897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9987" y="2745003"/>
            <a:ext cx="4751909" cy="183599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475B5FCB-4A93-47B7-A62D-0D3C9E8F5CB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FF8FD0A-0021-934C-A37B-AC9299486973}"/>
              </a:ext>
            </a:extLst>
          </p:cNvPr>
          <p:cNvSpPr/>
          <p:nvPr/>
        </p:nvSpPr>
        <p:spPr>
          <a:xfrm rot="5400000" flipH="1">
            <a:off x="3797386" y="-1518521"/>
            <a:ext cx="6886073" cy="9923114"/>
          </a:xfrm>
          <a:custGeom>
            <a:avLst/>
            <a:gdLst>
              <a:gd name="connsiteX0" fmla="*/ 13717588 w 13717588"/>
              <a:gd name="connsiteY0" fmla="*/ 17450172 h 21093356"/>
              <a:gd name="connsiteX1" fmla="*/ 13717588 w 13717588"/>
              <a:gd name="connsiteY1" fmla="*/ 0 h 21093356"/>
              <a:gd name="connsiteX2" fmla="*/ 0 w 13717588"/>
              <a:gd name="connsiteY2" fmla="*/ 0 h 21093356"/>
              <a:gd name="connsiteX3" fmla="*/ 0 w 13717588"/>
              <a:gd name="connsiteY3" fmla="*/ 17450174 h 21093356"/>
              <a:gd name="connsiteX4" fmla="*/ 66324 w 13717588"/>
              <a:gd name="connsiteY4" fmla="*/ 17466443 h 21093356"/>
              <a:gd name="connsiteX5" fmla="*/ 8918610 w 13717588"/>
              <a:gd name="connsiteY5" fmla="*/ 21093356 h 21093356"/>
              <a:gd name="connsiteX6" fmla="*/ 13701526 w 13717588"/>
              <a:gd name="connsiteY6" fmla="*/ 17485213 h 21093356"/>
              <a:gd name="connsiteX7" fmla="*/ 13660392 w 13717588"/>
              <a:gd name="connsiteY7" fmla="*/ 17468171 h 21093356"/>
              <a:gd name="connsiteX0" fmla="*/ 13717588 w 13717588"/>
              <a:gd name="connsiteY0" fmla="*/ 17450172 h 21093356"/>
              <a:gd name="connsiteX1" fmla="*/ 13717588 w 13717588"/>
              <a:gd name="connsiteY1" fmla="*/ 0 h 21093356"/>
              <a:gd name="connsiteX2" fmla="*/ 0 w 13717588"/>
              <a:gd name="connsiteY2" fmla="*/ 0 h 21093356"/>
              <a:gd name="connsiteX3" fmla="*/ 0 w 13717588"/>
              <a:gd name="connsiteY3" fmla="*/ 17450174 h 21093356"/>
              <a:gd name="connsiteX4" fmla="*/ 45146 w 13717588"/>
              <a:gd name="connsiteY4" fmla="*/ 14031478 h 21093356"/>
              <a:gd name="connsiteX5" fmla="*/ 8918610 w 13717588"/>
              <a:gd name="connsiteY5" fmla="*/ 21093356 h 21093356"/>
              <a:gd name="connsiteX6" fmla="*/ 13701526 w 13717588"/>
              <a:gd name="connsiteY6" fmla="*/ 17485213 h 21093356"/>
              <a:gd name="connsiteX7" fmla="*/ 13660392 w 13717588"/>
              <a:gd name="connsiteY7" fmla="*/ 17468171 h 21093356"/>
              <a:gd name="connsiteX8" fmla="*/ 13717588 w 13717588"/>
              <a:gd name="connsiteY8" fmla="*/ 17450172 h 21093356"/>
              <a:gd name="connsiteX0" fmla="*/ 13738767 w 13738767"/>
              <a:gd name="connsiteY0" fmla="*/ 17450172 h 21093356"/>
              <a:gd name="connsiteX1" fmla="*/ 13738767 w 13738767"/>
              <a:gd name="connsiteY1" fmla="*/ 0 h 21093356"/>
              <a:gd name="connsiteX2" fmla="*/ 21179 w 13738767"/>
              <a:gd name="connsiteY2" fmla="*/ 0 h 21093356"/>
              <a:gd name="connsiteX3" fmla="*/ 0 w 13738767"/>
              <a:gd name="connsiteY3" fmla="*/ 13947411 h 21093356"/>
              <a:gd name="connsiteX4" fmla="*/ 66325 w 13738767"/>
              <a:gd name="connsiteY4" fmla="*/ 14031478 h 21093356"/>
              <a:gd name="connsiteX5" fmla="*/ 8939789 w 13738767"/>
              <a:gd name="connsiteY5" fmla="*/ 21093356 h 21093356"/>
              <a:gd name="connsiteX6" fmla="*/ 13722705 w 13738767"/>
              <a:gd name="connsiteY6" fmla="*/ 17485213 h 21093356"/>
              <a:gd name="connsiteX7" fmla="*/ 13681571 w 13738767"/>
              <a:gd name="connsiteY7" fmla="*/ 17468171 h 21093356"/>
              <a:gd name="connsiteX8" fmla="*/ 13738767 w 13738767"/>
              <a:gd name="connsiteY8" fmla="*/ 17450172 h 21093356"/>
              <a:gd name="connsiteX0" fmla="*/ 14352941 w 14352941"/>
              <a:gd name="connsiteY0" fmla="*/ 17450172 h 21093356"/>
              <a:gd name="connsiteX1" fmla="*/ 14352941 w 14352941"/>
              <a:gd name="connsiteY1" fmla="*/ 0 h 21093356"/>
              <a:gd name="connsiteX2" fmla="*/ 635353 w 14352941"/>
              <a:gd name="connsiteY2" fmla="*/ 0 h 21093356"/>
              <a:gd name="connsiteX3" fmla="*/ 0 w 14352941"/>
              <a:gd name="connsiteY3" fmla="*/ 12297722 h 21093356"/>
              <a:gd name="connsiteX4" fmla="*/ 680499 w 14352941"/>
              <a:gd name="connsiteY4" fmla="*/ 14031478 h 21093356"/>
              <a:gd name="connsiteX5" fmla="*/ 9553963 w 14352941"/>
              <a:gd name="connsiteY5" fmla="*/ 21093356 h 21093356"/>
              <a:gd name="connsiteX6" fmla="*/ 14336879 w 14352941"/>
              <a:gd name="connsiteY6" fmla="*/ 17485213 h 21093356"/>
              <a:gd name="connsiteX7" fmla="*/ 14295745 w 14352941"/>
              <a:gd name="connsiteY7" fmla="*/ 17468171 h 21093356"/>
              <a:gd name="connsiteX8" fmla="*/ 14352941 w 14352941"/>
              <a:gd name="connsiteY8" fmla="*/ 17450172 h 21093356"/>
              <a:gd name="connsiteX0" fmla="*/ 15125881 w 15125881"/>
              <a:gd name="connsiteY0" fmla="*/ 17450172 h 21093356"/>
              <a:gd name="connsiteX1" fmla="*/ 15125881 w 15125881"/>
              <a:gd name="connsiteY1" fmla="*/ 0 h 21093356"/>
              <a:gd name="connsiteX2" fmla="*/ 1408293 w 15125881"/>
              <a:gd name="connsiteY2" fmla="*/ 0 h 21093356"/>
              <a:gd name="connsiteX3" fmla="*/ 1453439 w 15125881"/>
              <a:gd name="connsiteY3" fmla="*/ 14031478 h 21093356"/>
              <a:gd name="connsiteX4" fmla="*/ 10326903 w 15125881"/>
              <a:gd name="connsiteY4" fmla="*/ 21093356 h 21093356"/>
              <a:gd name="connsiteX5" fmla="*/ 15109819 w 15125881"/>
              <a:gd name="connsiteY5" fmla="*/ 17485213 h 21093356"/>
              <a:gd name="connsiteX6" fmla="*/ 15068685 w 15125881"/>
              <a:gd name="connsiteY6" fmla="*/ 17468171 h 21093356"/>
              <a:gd name="connsiteX7" fmla="*/ 15125881 w 15125881"/>
              <a:gd name="connsiteY7" fmla="*/ 17450172 h 21093356"/>
              <a:gd name="connsiteX0" fmla="*/ 15370752 w 15370752"/>
              <a:gd name="connsiteY0" fmla="*/ 17450172 h 21093356"/>
              <a:gd name="connsiteX1" fmla="*/ 15370752 w 15370752"/>
              <a:gd name="connsiteY1" fmla="*/ 0 h 21093356"/>
              <a:gd name="connsiteX2" fmla="*/ 1653164 w 15370752"/>
              <a:gd name="connsiteY2" fmla="*/ 0 h 21093356"/>
              <a:gd name="connsiteX3" fmla="*/ 249360 w 15370752"/>
              <a:gd name="connsiteY3" fmla="*/ 5779662 h 21093356"/>
              <a:gd name="connsiteX4" fmla="*/ 1698310 w 15370752"/>
              <a:gd name="connsiteY4" fmla="*/ 14031478 h 21093356"/>
              <a:gd name="connsiteX5" fmla="*/ 10571774 w 15370752"/>
              <a:gd name="connsiteY5" fmla="*/ 21093356 h 21093356"/>
              <a:gd name="connsiteX6" fmla="*/ 15354690 w 15370752"/>
              <a:gd name="connsiteY6" fmla="*/ 17485213 h 21093356"/>
              <a:gd name="connsiteX7" fmla="*/ 15313556 w 15370752"/>
              <a:gd name="connsiteY7" fmla="*/ 17468171 h 21093356"/>
              <a:gd name="connsiteX8" fmla="*/ 15370752 w 15370752"/>
              <a:gd name="connsiteY8" fmla="*/ 17450172 h 21093356"/>
              <a:gd name="connsiteX0" fmla="*/ 15175233 w 15175233"/>
              <a:gd name="connsiteY0" fmla="*/ 17450172 h 21093356"/>
              <a:gd name="connsiteX1" fmla="*/ 15175233 w 15175233"/>
              <a:gd name="connsiteY1" fmla="*/ 0 h 21093356"/>
              <a:gd name="connsiteX2" fmla="*/ 1457645 w 15175233"/>
              <a:gd name="connsiteY2" fmla="*/ 0 h 21093356"/>
              <a:gd name="connsiteX3" fmla="*/ 456231 w 15175233"/>
              <a:gd name="connsiteY3" fmla="*/ 6028245 h 21093356"/>
              <a:gd name="connsiteX4" fmla="*/ 1502791 w 15175233"/>
              <a:gd name="connsiteY4" fmla="*/ 14031478 h 21093356"/>
              <a:gd name="connsiteX5" fmla="*/ 10376255 w 15175233"/>
              <a:gd name="connsiteY5" fmla="*/ 21093356 h 21093356"/>
              <a:gd name="connsiteX6" fmla="*/ 15159171 w 15175233"/>
              <a:gd name="connsiteY6" fmla="*/ 17485213 h 21093356"/>
              <a:gd name="connsiteX7" fmla="*/ 15118037 w 15175233"/>
              <a:gd name="connsiteY7" fmla="*/ 17468171 h 21093356"/>
              <a:gd name="connsiteX8" fmla="*/ 15175233 w 15175233"/>
              <a:gd name="connsiteY8" fmla="*/ 17450172 h 21093356"/>
              <a:gd name="connsiteX0" fmla="*/ 15125882 w 15125882"/>
              <a:gd name="connsiteY0" fmla="*/ 17450172 h 21093356"/>
              <a:gd name="connsiteX1" fmla="*/ 15125882 w 15125882"/>
              <a:gd name="connsiteY1" fmla="*/ 0 h 21093356"/>
              <a:gd name="connsiteX2" fmla="*/ 1408294 w 15125882"/>
              <a:gd name="connsiteY2" fmla="*/ 0 h 21093356"/>
              <a:gd name="connsiteX3" fmla="*/ 1453440 w 15125882"/>
              <a:gd name="connsiteY3" fmla="*/ 14031478 h 21093356"/>
              <a:gd name="connsiteX4" fmla="*/ 10326904 w 15125882"/>
              <a:gd name="connsiteY4" fmla="*/ 21093356 h 21093356"/>
              <a:gd name="connsiteX5" fmla="*/ 15109820 w 15125882"/>
              <a:gd name="connsiteY5" fmla="*/ 17485213 h 21093356"/>
              <a:gd name="connsiteX6" fmla="*/ 15068686 w 15125882"/>
              <a:gd name="connsiteY6" fmla="*/ 17468171 h 21093356"/>
              <a:gd name="connsiteX7" fmla="*/ 15125882 w 15125882"/>
              <a:gd name="connsiteY7" fmla="*/ 17450172 h 21093356"/>
              <a:gd name="connsiteX0" fmla="*/ 14347898 w 14347898"/>
              <a:gd name="connsiteY0" fmla="*/ 17450172 h 21093356"/>
              <a:gd name="connsiteX1" fmla="*/ 14347898 w 14347898"/>
              <a:gd name="connsiteY1" fmla="*/ 0 h 21093356"/>
              <a:gd name="connsiteX2" fmla="*/ 630310 w 14347898"/>
              <a:gd name="connsiteY2" fmla="*/ 0 h 21093356"/>
              <a:gd name="connsiteX3" fmla="*/ 675456 w 14347898"/>
              <a:gd name="connsiteY3" fmla="*/ 14031478 h 21093356"/>
              <a:gd name="connsiteX4" fmla="*/ 9548920 w 14347898"/>
              <a:gd name="connsiteY4" fmla="*/ 21093356 h 21093356"/>
              <a:gd name="connsiteX5" fmla="*/ 14331836 w 14347898"/>
              <a:gd name="connsiteY5" fmla="*/ 17485213 h 21093356"/>
              <a:gd name="connsiteX6" fmla="*/ 14290702 w 14347898"/>
              <a:gd name="connsiteY6" fmla="*/ 17468171 h 21093356"/>
              <a:gd name="connsiteX7" fmla="*/ 14347898 w 14347898"/>
              <a:gd name="connsiteY7" fmla="*/ 17450172 h 21093356"/>
              <a:gd name="connsiteX0" fmla="*/ 13722382 w 13722382"/>
              <a:gd name="connsiteY0" fmla="*/ 17450172 h 21093356"/>
              <a:gd name="connsiteX1" fmla="*/ 13722382 w 13722382"/>
              <a:gd name="connsiteY1" fmla="*/ 0 h 21093356"/>
              <a:gd name="connsiteX2" fmla="*/ 4794 w 13722382"/>
              <a:gd name="connsiteY2" fmla="*/ 0 h 21093356"/>
              <a:gd name="connsiteX3" fmla="*/ 49940 w 13722382"/>
              <a:gd name="connsiteY3" fmla="*/ 14031478 h 21093356"/>
              <a:gd name="connsiteX4" fmla="*/ 8923404 w 13722382"/>
              <a:gd name="connsiteY4" fmla="*/ 21093356 h 21093356"/>
              <a:gd name="connsiteX5" fmla="*/ 13706320 w 13722382"/>
              <a:gd name="connsiteY5" fmla="*/ 17485213 h 21093356"/>
              <a:gd name="connsiteX6" fmla="*/ 13665186 w 13722382"/>
              <a:gd name="connsiteY6" fmla="*/ 17468171 h 21093356"/>
              <a:gd name="connsiteX7" fmla="*/ 13722382 w 13722382"/>
              <a:gd name="connsiteY7" fmla="*/ 17450172 h 21093356"/>
              <a:gd name="connsiteX0" fmla="*/ 13717588 w 13717588"/>
              <a:gd name="connsiteY0" fmla="*/ 17450172 h 21093356"/>
              <a:gd name="connsiteX1" fmla="*/ 13717588 w 13717588"/>
              <a:gd name="connsiteY1" fmla="*/ 0 h 21093356"/>
              <a:gd name="connsiteX2" fmla="*/ 0 w 13717588"/>
              <a:gd name="connsiteY2" fmla="*/ 0 h 21093356"/>
              <a:gd name="connsiteX3" fmla="*/ 45146 w 13717588"/>
              <a:gd name="connsiteY3" fmla="*/ 14031478 h 21093356"/>
              <a:gd name="connsiteX4" fmla="*/ 8918610 w 13717588"/>
              <a:gd name="connsiteY4" fmla="*/ 21093356 h 21093356"/>
              <a:gd name="connsiteX5" fmla="*/ 13701526 w 13717588"/>
              <a:gd name="connsiteY5" fmla="*/ 17485213 h 21093356"/>
              <a:gd name="connsiteX6" fmla="*/ 13660392 w 13717588"/>
              <a:gd name="connsiteY6" fmla="*/ 17468171 h 21093356"/>
              <a:gd name="connsiteX7" fmla="*/ 13717588 w 13717588"/>
              <a:gd name="connsiteY7" fmla="*/ 17450172 h 21093356"/>
              <a:gd name="connsiteX0" fmla="*/ 13717588 w 13717588"/>
              <a:gd name="connsiteY0" fmla="*/ 17450172 h 21093356"/>
              <a:gd name="connsiteX1" fmla="*/ 13717588 w 13717588"/>
              <a:gd name="connsiteY1" fmla="*/ 0 h 21093356"/>
              <a:gd name="connsiteX2" fmla="*/ 0 w 13717588"/>
              <a:gd name="connsiteY2" fmla="*/ 0 h 21093356"/>
              <a:gd name="connsiteX3" fmla="*/ 66325 w 13717588"/>
              <a:gd name="connsiteY3" fmla="*/ 15794158 h 21093356"/>
              <a:gd name="connsiteX4" fmla="*/ 8918610 w 13717588"/>
              <a:gd name="connsiteY4" fmla="*/ 21093356 h 21093356"/>
              <a:gd name="connsiteX5" fmla="*/ 13701526 w 13717588"/>
              <a:gd name="connsiteY5" fmla="*/ 17485213 h 21093356"/>
              <a:gd name="connsiteX6" fmla="*/ 13660392 w 13717588"/>
              <a:gd name="connsiteY6" fmla="*/ 17468171 h 21093356"/>
              <a:gd name="connsiteX7" fmla="*/ 13717588 w 13717588"/>
              <a:gd name="connsiteY7" fmla="*/ 17450172 h 21093356"/>
              <a:gd name="connsiteX0" fmla="*/ 13717588 w 13717588"/>
              <a:gd name="connsiteY0" fmla="*/ 17450172 h 21093356"/>
              <a:gd name="connsiteX1" fmla="*/ 13717588 w 13717588"/>
              <a:gd name="connsiteY1" fmla="*/ 0 h 21093356"/>
              <a:gd name="connsiteX2" fmla="*/ 0 w 13717588"/>
              <a:gd name="connsiteY2" fmla="*/ 0 h 21093356"/>
              <a:gd name="connsiteX3" fmla="*/ 45147 w 13717588"/>
              <a:gd name="connsiteY3" fmla="*/ 15748962 h 21093356"/>
              <a:gd name="connsiteX4" fmla="*/ 8918610 w 13717588"/>
              <a:gd name="connsiteY4" fmla="*/ 21093356 h 21093356"/>
              <a:gd name="connsiteX5" fmla="*/ 13701526 w 13717588"/>
              <a:gd name="connsiteY5" fmla="*/ 17485213 h 21093356"/>
              <a:gd name="connsiteX6" fmla="*/ 13660392 w 13717588"/>
              <a:gd name="connsiteY6" fmla="*/ 17468171 h 21093356"/>
              <a:gd name="connsiteX7" fmla="*/ 13717588 w 13717588"/>
              <a:gd name="connsiteY7" fmla="*/ 17450172 h 210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7588" h="21093356">
                <a:moveTo>
                  <a:pt x="13717588" y="17450172"/>
                </a:moveTo>
                <a:lnTo>
                  <a:pt x="13717588" y="0"/>
                </a:lnTo>
                <a:lnTo>
                  <a:pt x="0" y="0"/>
                </a:lnTo>
                <a:cubicBezTo>
                  <a:pt x="8530" y="3536300"/>
                  <a:pt x="-1156" y="10470723"/>
                  <a:pt x="45147" y="15748962"/>
                </a:cubicBezTo>
                <a:lnTo>
                  <a:pt x="8918610" y="21093356"/>
                </a:lnTo>
                <a:lnTo>
                  <a:pt x="13701526" y="17485213"/>
                </a:lnTo>
                <a:lnTo>
                  <a:pt x="13660392" y="17468171"/>
                </a:lnTo>
                <a:lnTo>
                  <a:pt x="13717588" y="17450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6724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 flipH="1">
            <a:off x="0" y="3402025"/>
            <a:ext cx="12215218" cy="3455975"/>
          </a:xfrm>
          <a:custGeom>
            <a:avLst/>
            <a:gdLst>
              <a:gd name="connsiteX0" fmla="*/ 0 w 24393492"/>
              <a:gd name="connsiteY0" fmla="*/ 0 h 6858794"/>
              <a:gd name="connsiteX1" fmla="*/ 24393492 w 24393492"/>
              <a:gd name="connsiteY1" fmla="*/ 0 h 6858794"/>
              <a:gd name="connsiteX2" fmla="*/ 24393492 w 24393492"/>
              <a:gd name="connsiteY2" fmla="*/ 6858794 h 6858794"/>
              <a:gd name="connsiteX3" fmla="*/ 0 w 24393492"/>
              <a:gd name="connsiteY3" fmla="*/ 6858794 h 6858794"/>
              <a:gd name="connsiteX4" fmla="*/ 0 w 24393492"/>
              <a:gd name="connsiteY4" fmla="*/ 0 h 6858794"/>
              <a:gd name="connsiteX0" fmla="*/ 17352335 w 24393492"/>
              <a:gd name="connsiteY0" fmla="*/ 574158 h 6858794"/>
              <a:gd name="connsiteX1" fmla="*/ 24393492 w 24393492"/>
              <a:gd name="connsiteY1" fmla="*/ 0 h 6858794"/>
              <a:gd name="connsiteX2" fmla="*/ 24393492 w 24393492"/>
              <a:gd name="connsiteY2" fmla="*/ 6858794 h 6858794"/>
              <a:gd name="connsiteX3" fmla="*/ 0 w 24393492"/>
              <a:gd name="connsiteY3" fmla="*/ 6858794 h 6858794"/>
              <a:gd name="connsiteX4" fmla="*/ 17352335 w 24393492"/>
              <a:gd name="connsiteY4" fmla="*/ 574158 h 6858794"/>
              <a:gd name="connsiteX0" fmla="*/ 7038754 w 24393492"/>
              <a:gd name="connsiteY0" fmla="*/ 553059 h 6858794"/>
              <a:gd name="connsiteX1" fmla="*/ 24393492 w 24393492"/>
              <a:gd name="connsiteY1" fmla="*/ 0 h 6858794"/>
              <a:gd name="connsiteX2" fmla="*/ 24393492 w 24393492"/>
              <a:gd name="connsiteY2" fmla="*/ 6858794 h 6858794"/>
              <a:gd name="connsiteX3" fmla="*/ 0 w 24393492"/>
              <a:gd name="connsiteY3" fmla="*/ 6858794 h 6858794"/>
              <a:gd name="connsiteX4" fmla="*/ 7038754 w 24393492"/>
              <a:gd name="connsiteY4" fmla="*/ 553059 h 6858794"/>
              <a:gd name="connsiteX0" fmla="*/ 7038754 w 24393492"/>
              <a:gd name="connsiteY0" fmla="*/ 553059 h 6858794"/>
              <a:gd name="connsiteX1" fmla="*/ 24393492 w 24393492"/>
              <a:gd name="connsiteY1" fmla="*/ 0 h 6858794"/>
              <a:gd name="connsiteX2" fmla="*/ 24393492 w 24393492"/>
              <a:gd name="connsiteY2" fmla="*/ 6858794 h 6858794"/>
              <a:gd name="connsiteX3" fmla="*/ 0 w 24393492"/>
              <a:gd name="connsiteY3" fmla="*/ 6858794 h 6858794"/>
              <a:gd name="connsiteX4" fmla="*/ 3893920 w 24393492"/>
              <a:gd name="connsiteY4" fmla="*/ 3396961 h 6858794"/>
              <a:gd name="connsiteX5" fmla="*/ 7038754 w 24393492"/>
              <a:gd name="connsiteY5" fmla="*/ 553059 h 6858794"/>
              <a:gd name="connsiteX0" fmla="*/ 7078880 w 24433618"/>
              <a:gd name="connsiteY0" fmla="*/ 553059 h 6858794"/>
              <a:gd name="connsiteX1" fmla="*/ 24433618 w 24433618"/>
              <a:gd name="connsiteY1" fmla="*/ 0 h 6858794"/>
              <a:gd name="connsiteX2" fmla="*/ 24433618 w 24433618"/>
              <a:gd name="connsiteY2" fmla="*/ 6858794 h 6858794"/>
              <a:gd name="connsiteX3" fmla="*/ 40126 w 24433618"/>
              <a:gd name="connsiteY3" fmla="*/ 6858794 h 6858794"/>
              <a:gd name="connsiteX4" fmla="*/ 0 w 24433618"/>
              <a:gd name="connsiteY4" fmla="*/ 5591270 h 6858794"/>
              <a:gd name="connsiteX5" fmla="*/ 7078880 w 24433618"/>
              <a:gd name="connsiteY5" fmla="*/ 553059 h 6858794"/>
              <a:gd name="connsiteX0" fmla="*/ 7057615 w 24412353"/>
              <a:gd name="connsiteY0" fmla="*/ 553059 h 6858794"/>
              <a:gd name="connsiteX1" fmla="*/ 24412353 w 24412353"/>
              <a:gd name="connsiteY1" fmla="*/ 0 h 6858794"/>
              <a:gd name="connsiteX2" fmla="*/ 24412353 w 24412353"/>
              <a:gd name="connsiteY2" fmla="*/ 6858794 h 6858794"/>
              <a:gd name="connsiteX3" fmla="*/ 18861 w 24412353"/>
              <a:gd name="connsiteY3" fmla="*/ 6858794 h 6858794"/>
              <a:gd name="connsiteX4" fmla="*/ 0 w 24412353"/>
              <a:gd name="connsiteY4" fmla="*/ 4810602 h 6858794"/>
              <a:gd name="connsiteX5" fmla="*/ 7057615 w 24412353"/>
              <a:gd name="connsiteY5" fmla="*/ 553059 h 6858794"/>
              <a:gd name="connsiteX0" fmla="*/ 7078880 w 24433618"/>
              <a:gd name="connsiteY0" fmla="*/ 553059 h 6858794"/>
              <a:gd name="connsiteX1" fmla="*/ 24433618 w 24433618"/>
              <a:gd name="connsiteY1" fmla="*/ 0 h 6858794"/>
              <a:gd name="connsiteX2" fmla="*/ 24433618 w 24433618"/>
              <a:gd name="connsiteY2" fmla="*/ 6858794 h 6858794"/>
              <a:gd name="connsiteX3" fmla="*/ 40126 w 24433618"/>
              <a:gd name="connsiteY3" fmla="*/ 6858794 h 6858794"/>
              <a:gd name="connsiteX4" fmla="*/ 0 w 24433618"/>
              <a:gd name="connsiteY4" fmla="*/ 4093231 h 6858794"/>
              <a:gd name="connsiteX5" fmla="*/ 7078880 w 24433618"/>
              <a:gd name="connsiteY5" fmla="*/ 553059 h 68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33618" h="6858794">
                <a:moveTo>
                  <a:pt x="7078880" y="553059"/>
                </a:moveTo>
                <a:lnTo>
                  <a:pt x="24433618" y="0"/>
                </a:lnTo>
                <a:lnTo>
                  <a:pt x="24433618" y="6858794"/>
                </a:lnTo>
                <a:lnTo>
                  <a:pt x="40126" y="6858794"/>
                </a:lnTo>
                <a:lnTo>
                  <a:pt x="0" y="4093231"/>
                </a:lnTo>
                <a:lnTo>
                  <a:pt x="7078880" y="553059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90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4580995"/>
          </a:xfrm>
          <a:custGeom>
            <a:avLst/>
            <a:gdLst>
              <a:gd name="connsiteX0" fmla="*/ 0 w 24387175"/>
              <a:gd name="connsiteY0" fmla="*/ 0 h 9163050"/>
              <a:gd name="connsiteX1" fmla="*/ 24387175 w 24387175"/>
              <a:gd name="connsiteY1" fmla="*/ 0 h 9163050"/>
              <a:gd name="connsiteX2" fmla="*/ 24387175 w 24387175"/>
              <a:gd name="connsiteY2" fmla="*/ 9163050 h 9163050"/>
              <a:gd name="connsiteX3" fmla="*/ 0 w 24387175"/>
              <a:gd name="connsiteY3" fmla="*/ 9163050 h 9163050"/>
              <a:gd name="connsiteX4" fmla="*/ 0 w 24387175"/>
              <a:gd name="connsiteY4" fmla="*/ 0 h 9163050"/>
              <a:gd name="connsiteX0" fmla="*/ 0 w 24387175"/>
              <a:gd name="connsiteY0" fmla="*/ 0 h 9186530"/>
              <a:gd name="connsiteX1" fmla="*/ 24387175 w 24387175"/>
              <a:gd name="connsiteY1" fmla="*/ 0 h 9186530"/>
              <a:gd name="connsiteX2" fmla="*/ 24387175 w 24387175"/>
              <a:gd name="connsiteY2" fmla="*/ 9163050 h 9186530"/>
              <a:gd name="connsiteX3" fmla="*/ 12376298 w 24387175"/>
              <a:gd name="connsiteY3" fmla="*/ 9186530 h 9186530"/>
              <a:gd name="connsiteX4" fmla="*/ 0 w 24387175"/>
              <a:gd name="connsiteY4" fmla="*/ 9163050 h 9186530"/>
              <a:gd name="connsiteX5" fmla="*/ 0 w 24387175"/>
              <a:gd name="connsiteY5" fmla="*/ 0 h 9186530"/>
              <a:gd name="connsiteX0" fmla="*/ 0 w 24387175"/>
              <a:gd name="connsiteY0" fmla="*/ 0 h 9163050"/>
              <a:gd name="connsiteX1" fmla="*/ 24387175 w 24387175"/>
              <a:gd name="connsiteY1" fmla="*/ 0 h 9163050"/>
              <a:gd name="connsiteX2" fmla="*/ 24387175 w 24387175"/>
              <a:gd name="connsiteY2" fmla="*/ 9163050 h 9163050"/>
              <a:gd name="connsiteX3" fmla="*/ 17373600 w 24387175"/>
              <a:gd name="connsiteY3" fmla="*/ 7378995 h 9163050"/>
              <a:gd name="connsiteX4" fmla="*/ 0 w 24387175"/>
              <a:gd name="connsiteY4" fmla="*/ 9163050 h 9163050"/>
              <a:gd name="connsiteX5" fmla="*/ 0 w 24387175"/>
              <a:gd name="connsiteY5" fmla="*/ 0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7175" h="9163050">
                <a:moveTo>
                  <a:pt x="0" y="0"/>
                </a:moveTo>
                <a:lnTo>
                  <a:pt x="24387175" y="0"/>
                </a:lnTo>
                <a:lnTo>
                  <a:pt x="24387175" y="9163050"/>
                </a:lnTo>
                <a:lnTo>
                  <a:pt x="17373600" y="7378995"/>
                </a:lnTo>
                <a:lnTo>
                  <a:pt x="0" y="9163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90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475B5FCB-4A93-47B7-A62D-0D3C9E8F5C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804101" y="4940993"/>
            <a:ext cx="4751909" cy="1115995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86208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6096001" y="2277006"/>
            <a:ext cx="6109578" cy="2303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90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277006"/>
            <a:ext cx="9156301" cy="23039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90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477132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3393248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1F24798-EAF7-044B-A592-DE0E6DECC949}"/>
              </a:ext>
            </a:extLst>
          </p:cNvPr>
          <p:cNvSpPr txBox="1">
            <a:spLocks/>
          </p:cNvSpPr>
          <p:nvPr/>
        </p:nvSpPr>
        <p:spPr>
          <a:xfrm>
            <a:off x="768102" y="6452986"/>
            <a:ext cx="4787908" cy="2159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16600" b="1" i="0" kern="1200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sz="1200" b="0" dirty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presentation PowerPoint - SLIDESELLER.COM</a:t>
            </a:r>
          </a:p>
        </p:txBody>
      </p:sp>
    </p:spTree>
    <p:extLst>
      <p:ext uri="{BB962C8B-B14F-4D97-AF65-F5344CB8AC3E}">
        <p14:creationId xmlns:p14="http://schemas.microsoft.com/office/powerpoint/2010/main" val="10159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7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9" r:id="rId15"/>
    <p:sldLayoutId id="2147483680" r:id="rId16"/>
    <p:sldLayoutId id="2147483660" r:id="rId17"/>
    <p:sldLayoutId id="2147483661" r:id="rId18"/>
    <p:sldLayoutId id="2147483662" r:id="rId19"/>
  </p:sldLayoutIdLst>
  <p:txStyles>
    <p:titleStyle>
      <a:lvl1pPr algn="ctr" defTabSz="1219079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5" indent="-457155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6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65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»"/>
        <a:defRPr sz="265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FF2B5EF4-FFF2-40B4-BE49-F238E27FC236}">
                <a16:creationId xmlns:a16="http://schemas.microsoft.com/office/drawing/2014/main" id="{8F333492-B947-F44C-B45F-2739EEC79206}"/>
              </a:ext>
            </a:extLst>
          </p:cNvPr>
          <p:cNvSpPr/>
          <p:nvPr/>
        </p:nvSpPr>
        <p:spPr>
          <a:xfrm rot="9900000">
            <a:off x="498671" y="3403164"/>
            <a:ext cx="1925907" cy="965389"/>
          </a:xfrm>
          <a:custGeom>
            <a:avLst/>
            <a:gdLst>
              <a:gd name="connsiteX0" fmla="*/ 0 w 3852315"/>
              <a:gd name="connsiteY0" fmla="*/ 1915068 h 1931030"/>
              <a:gd name="connsiteX1" fmla="*/ 1787253 w 3852315"/>
              <a:gd name="connsiteY1" fmla="*/ 0 h 1931030"/>
              <a:gd name="connsiteX2" fmla="*/ 2225877 w 3852315"/>
              <a:gd name="connsiteY2" fmla="*/ 1289964 h 1931030"/>
              <a:gd name="connsiteX3" fmla="*/ 3852315 w 3852315"/>
              <a:gd name="connsiteY3" fmla="*/ 1307225 h 1931030"/>
              <a:gd name="connsiteX4" fmla="*/ 3851742 w 3852315"/>
              <a:gd name="connsiteY4" fmla="*/ 1361158 h 1931030"/>
              <a:gd name="connsiteX5" fmla="*/ 2244284 w 3852315"/>
              <a:gd name="connsiteY5" fmla="*/ 1344098 h 1931030"/>
              <a:gd name="connsiteX6" fmla="*/ 2443858 w 3852315"/>
              <a:gd name="connsiteY6" fmla="*/ 1931030 h 193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2315" h="1931030">
                <a:moveTo>
                  <a:pt x="0" y="1915068"/>
                </a:moveTo>
                <a:lnTo>
                  <a:pt x="1787253" y="0"/>
                </a:lnTo>
                <a:lnTo>
                  <a:pt x="2225877" y="1289964"/>
                </a:lnTo>
                <a:lnTo>
                  <a:pt x="3852315" y="1307225"/>
                </a:lnTo>
                <a:lnTo>
                  <a:pt x="3851742" y="1361158"/>
                </a:lnTo>
                <a:lnTo>
                  <a:pt x="2244284" y="1344098"/>
                </a:lnTo>
                <a:lnTo>
                  <a:pt x="2443858" y="19310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66" name="Треугольник 6">
            <a:extLst>
              <a:ext uri="{FF2B5EF4-FFF2-40B4-BE49-F238E27FC236}">
                <a16:creationId xmlns:a16="http://schemas.microsoft.com/office/drawing/2014/main" id="{8FDBC4DF-DA8D-8048-86A2-962064E45693}"/>
              </a:ext>
            </a:extLst>
          </p:cNvPr>
          <p:cNvSpPr/>
          <p:nvPr/>
        </p:nvSpPr>
        <p:spPr>
          <a:xfrm rot="20700000">
            <a:off x="1796928" y="4661392"/>
            <a:ext cx="845428" cy="668021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67" name="Треугольник 6">
            <a:extLst>
              <a:ext uri="{FF2B5EF4-FFF2-40B4-BE49-F238E27FC236}">
                <a16:creationId xmlns:a16="http://schemas.microsoft.com/office/drawing/2014/main" id="{5E7D5185-8D69-3143-8BA0-42534D946D25}"/>
              </a:ext>
            </a:extLst>
          </p:cNvPr>
          <p:cNvSpPr/>
          <p:nvPr/>
        </p:nvSpPr>
        <p:spPr>
          <a:xfrm rot="20700000">
            <a:off x="896799" y="2166177"/>
            <a:ext cx="572904" cy="452684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69" name="Треугольник 6">
            <a:extLst>
              <a:ext uri="{FF2B5EF4-FFF2-40B4-BE49-F238E27FC236}">
                <a16:creationId xmlns:a16="http://schemas.microsoft.com/office/drawing/2014/main" id="{F628624E-5C17-9446-ABBC-9310D7B67BF0}"/>
              </a:ext>
            </a:extLst>
          </p:cNvPr>
          <p:cNvSpPr/>
          <p:nvPr/>
        </p:nvSpPr>
        <p:spPr>
          <a:xfrm rot="20700000">
            <a:off x="4567399" y="2516456"/>
            <a:ext cx="358937" cy="283616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70" name="Треугольник 6">
            <a:extLst>
              <a:ext uri="{FF2B5EF4-FFF2-40B4-BE49-F238E27FC236}">
                <a16:creationId xmlns:a16="http://schemas.microsoft.com/office/drawing/2014/main" id="{FC317C67-D80B-B440-98B1-690702B9199D}"/>
              </a:ext>
            </a:extLst>
          </p:cNvPr>
          <p:cNvSpPr/>
          <p:nvPr/>
        </p:nvSpPr>
        <p:spPr>
          <a:xfrm rot="20700000">
            <a:off x="5069207" y="1615811"/>
            <a:ext cx="430921" cy="34049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72" name="Треугольник 6">
            <a:extLst>
              <a:ext uri="{FF2B5EF4-FFF2-40B4-BE49-F238E27FC236}">
                <a16:creationId xmlns:a16="http://schemas.microsoft.com/office/drawing/2014/main" id="{E498A77E-279F-2B43-8832-05B14ADBB65C}"/>
              </a:ext>
            </a:extLst>
          </p:cNvPr>
          <p:cNvSpPr/>
          <p:nvPr/>
        </p:nvSpPr>
        <p:spPr>
          <a:xfrm rot="9900000">
            <a:off x="6083564" y="1593104"/>
            <a:ext cx="215050" cy="169923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73" name="Треугольник 6">
            <a:extLst>
              <a:ext uri="{FF2B5EF4-FFF2-40B4-BE49-F238E27FC236}">
                <a16:creationId xmlns:a16="http://schemas.microsoft.com/office/drawing/2014/main" id="{0204D2CA-ED72-7145-9782-6BDA821503D1}"/>
              </a:ext>
            </a:extLst>
          </p:cNvPr>
          <p:cNvSpPr/>
          <p:nvPr/>
        </p:nvSpPr>
        <p:spPr>
          <a:xfrm rot="9900000">
            <a:off x="4119276" y="1584962"/>
            <a:ext cx="411533" cy="32517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74" name="Треугольник 6">
            <a:extLst>
              <a:ext uri="{FF2B5EF4-FFF2-40B4-BE49-F238E27FC236}">
                <a16:creationId xmlns:a16="http://schemas.microsoft.com/office/drawing/2014/main" id="{F66FDA64-AADB-A24E-93AB-F1166FC7B4B8}"/>
              </a:ext>
            </a:extLst>
          </p:cNvPr>
          <p:cNvSpPr/>
          <p:nvPr/>
        </p:nvSpPr>
        <p:spPr>
          <a:xfrm rot="20700000">
            <a:off x="3154202" y="1094910"/>
            <a:ext cx="361064" cy="285297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8" name="Треугольник 6">
            <a:extLst>
              <a:ext uri="{FF2B5EF4-FFF2-40B4-BE49-F238E27FC236}">
                <a16:creationId xmlns:a16="http://schemas.microsoft.com/office/drawing/2014/main" id="{4B91F511-1B9B-9F47-BE8C-FF7BCB1D188A}"/>
              </a:ext>
            </a:extLst>
          </p:cNvPr>
          <p:cNvSpPr/>
          <p:nvPr/>
        </p:nvSpPr>
        <p:spPr>
          <a:xfrm rot="9900000">
            <a:off x="631095" y="4486362"/>
            <a:ext cx="411533" cy="325175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9" name="Треугольник 6">
            <a:extLst>
              <a:ext uri="{FF2B5EF4-FFF2-40B4-BE49-F238E27FC236}">
                <a16:creationId xmlns:a16="http://schemas.microsoft.com/office/drawing/2014/main" id="{8D090F98-2F14-794A-BA1E-424EA6715102}"/>
              </a:ext>
            </a:extLst>
          </p:cNvPr>
          <p:cNvSpPr/>
          <p:nvPr/>
        </p:nvSpPr>
        <p:spPr>
          <a:xfrm rot="9900000">
            <a:off x="2094084" y="2140711"/>
            <a:ext cx="215050" cy="169923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2" name="Полилиния 41">
            <a:extLst>
              <a:ext uri="{FF2B5EF4-FFF2-40B4-BE49-F238E27FC236}">
                <a16:creationId xmlns:a16="http://schemas.microsoft.com/office/drawing/2014/main" id="{C600D8C6-AAB8-7E49-BC38-66148C333E15}"/>
              </a:ext>
            </a:extLst>
          </p:cNvPr>
          <p:cNvSpPr/>
          <p:nvPr/>
        </p:nvSpPr>
        <p:spPr>
          <a:xfrm rot="20736484">
            <a:off x="2567188" y="2046758"/>
            <a:ext cx="1465193" cy="669023"/>
          </a:xfrm>
          <a:custGeom>
            <a:avLst/>
            <a:gdLst>
              <a:gd name="connsiteX0" fmla="*/ 1310495 w 2930768"/>
              <a:gd name="connsiteY0" fmla="*/ 0 h 1338220"/>
              <a:gd name="connsiteX1" fmla="*/ 1656429 w 2930768"/>
              <a:gd name="connsiteY1" fmla="*/ 983016 h 1338220"/>
              <a:gd name="connsiteX2" fmla="*/ 2930768 w 2930768"/>
              <a:gd name="connsiteY2" fmla="*/ 983016 h 1338220"/>
              <a:gd name="connsiteX3" fmla="*/ 2930768 w 2930768"/>
              <a:gd name="connsiteY3" fmla="*/ 1036952 h 1338220"/>
              <a:gd name="connsiteX4" fmla="*/ 1675410 w 2930768"/>
              <a:gd name="connsiteY4" fmla="*/ 1036952 h 1338220"/>
              <a:gd name="connsiteX5" fmla="*/ 1779001 w 2930768"/>
              <a:gd name="connsiteY5" fmla="*/ 1331318 h 1338220"/>
              <a:gd name="connsiteX6" fmla="*/ 87902 w 2930768"/>
              <a:gd name="connsiteY6" fmla="*/ 1338220 h 1338220"/>
              <a:gd name="connsiteX7" fmla="*/ 363139 w 2930768"/>
              <a:gd name="connsiteY7" fmla="*/ 1036952 h 1338220"/>
              <a:gd name="connsiteX8" fmla="*/ 0 w 2930768"/>
              <a:gd name="connsiteY8" fmla="*/ 1036952 h 1338220"/>
              <a:gd name="connsiteX9" fmla="*/ 0 w 2930768"/>
              <a:gd name="connsiteY9" fmla="*/ 983016 h 1338220"/>
              <a:gd name="connsiteX10" fmla="*/ 412415 w 2930768"/>
              <a:gd name="connsiteY10" fmla="*/ 983016 h 133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0768" h="1338220">
                <a:moveTo>
                  <a:pt x="1310495" y="0"/>
                </a:moveTo>
                <a:lnTo>
                  <a:pt x="1656429" y="983016"/>
                </a:lnTo>
                <a:lnTo>
                  <a:pt x="2930768" y="983016"/>
                </a:lnTo>
                <a:lnTo>
                  <a:pt x="2930768" y="1036952"/>
                </a:lnTo>
                <a:lnTo>
                  <a:pt x="1675410" y="1036952"/>
                </a:lnTo>
                <a:lnTo>
                  <a:pt x="1779001" y="1331318"/>
                </a:lnTo>
                <a:lnTo>
                  <a:pt x="87902" y="1338220"/>
                </a:lnTo>
                <a:lnTo>
                  <a:pt x="363139" y="1036952"/>
                </a:lnTo>
                <a:lnTo>
                  <a:pt x="0" y="1036952"/>
                </a:lnTo>
                <a:lnTo>
                  <a:pt x="0" y="983016"/>
                </a:lnTo>
                <a:lnTo>
                  <a:pt x="412415" y="983016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1" name="Полилиния 40">
            <a:extLst>
              <a:ext uri="{FF2B5EF4-FFF2-40B4-BE49-F238E27FC236}">
                <a16:creationId xmlns:a16="http://schemas.microsoft.com/office/drawing/2014/main" id="{1584E20F-48DE-CB49-ACB0-D7230ED161A6}"/>
              </a:ext>
            </a:extLst>
          </p:cNvPr>
          <p:cNvSpPr/>
          <p:nvPr/>
        </p:nvSpPr>
        <p:spPr>
          <a:xfrm rot="20736484">
            <a:off x="2653757" y="4682084"/>
            <a:ext cx="2857704" cy="1385595"/>
          </a:xfrm>
          <a:custGeom>
            <a:avLst/>
            <a:gdLst>
              <a:gd name="connsiteX0" fmla="*/ 5716153 w 5716153"/>
              <a:gd name="connsiteY0" fmla="*/ 0 h 2771550"/>
              <a:gd name="connsiteX1" fmla="*/ 3184076 w 5716153"/>
              <a:gd name="connsiteY1" fmla="*/ 2771550 h 2771550"/>
              <a:gd name="connsiteX2" fmla="*/ 2760145 w 5716153"/>
              <a:gd name="connsiteY2" fmla="*/ 1566898 h 2771550"/>
              <a:gd name="connsiteX3" fmla="*/ 0 w 5716153"/>
              <a:gd name="connsiteY3" fmla="*/ 1566898 h 2771550"/>
              <a:gd name="connsiteX4" fmla="*/ 0 w 5716153"/>
              <a:gd name="connsiteY4" fmla="*/ 1512962 h 2771550"/>
              <a:gd name="connsiteX5" fmla="*/ 2741165 w 5716153"/>
              <a:gd name="connsiteY5" fmla="*/ 1512962 h 2771550"/>
              <a:gd name="connsiteX6" fmla="*/ 2213766 w 5716153"/>
              <a:gd name="connsiteY6" fmla="*/ 14294 h 27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6153" h="2771550">
                <a:moveTo>
                  <a:pt x="5716153" y="0"/>
                </a:moveTo>
                <a:lnTo>
                  <a:pt x="3184076" y="2771550"/>
                </a:lnTo>
                <a:lnTo>
                  <a:pt x="2760145" y="1566898"/>
                </a:lnTo>
                <a:lnTo>
                  <a:pt x="0" y="1566898"/>
                </a:lnTo>
                <a:lnTo>
                  <a:pt x="0" y="1512962"/>
                </a:lnTo>
                <a:lnTo>
                  <a:pt x="2741165" y="1512962"/>
                </a:lnTo>
                <a:lnTo>
                  <a:pt x="2213766" y="14294"/>
                </a:lnTo>
                <a:close/>
              </a:path>
            </a:pathLst>
          </a:cu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4" name="Полилиния 43">
            <a:extLst>
              <a:ext uri="{FF2B5EF4-FFF2-40B4-BE49-F238E27FC236}">
                <a16:creationId xmlns:a16="http://schemas.microsoft.com/office/drawing/2014/main" id="{601132A7-4AB9-4E48-9BA0-507CB15977CC}"/>
              </a:ext>
            </a:extLst>
          </p:cNvPr>
          <p:cNvSpPr/>
          <p:nvPr/>
        </p:nvSpPr>
        <p:spPr>
          <a:xfrm rot="20736484">
            <a:off x="4928304" y="3415528"/>
            <a:ext cx="2093109" cy="811725"/>
          </a:xfrm>
          <a:custGeom>
            <a:avLst/>
            <a:gdLst>
              <a:gd name="connsiteX0" fmla="*/ 4186764 w 4186764"/>
              <a:gd name="connsiteY0" fmla="*/ 0 h 1623662"/>
              <a:gd name="connsiteX1" fmla="*/ 2703392 w 4186764"/>
              <a:gd name="connsiteY1" fmla="*/ 1623662 h 1623662"/>
              <a:gd name="connsiteX2" fmla="*/ 2424718 w 4186764"/>
              <a:gd name="connsiteY2" fmla="*/ 831776 h 1623662"/>
              <a:gd name="connsiteX3" fmla="*/ 0 w 4186764"/>
              <a:gd name="connsiteY3" fmla="*/ 831776 h 1623662"/>
              <a:gd name="connsiteX4" fmla="*/ 0 w 4186764"/>
              <a:gd name="connsiteY4" fmla="*/ 777840 h 1623662"/>
              <a:gd name="connsiteX5" fmla="*/ 2405737 w 4186764"/>
              <a:gd name="connsiteY5" fmla="*/ 777840 h 1623662"/>
              <a:gd name="connsiteX6" fmla="*/ 2134953 w 4186764"/>
              <a:gd name="connsiteY6" fmla="*/ 8374 h 16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6764" h="1623662">
                <a:moveTo>
                  <a:pt x="4186764" y="0"/>
                </a:moveTo>
                <a:lnTo>
                  <a:pt x="2703392" y="1623662"/>
                </a:lnTo>
                <a:lnTo>
                  <a:pt x="2424718" y="831776"/>
                </a:lnTo>
                <a:lnTo>
                  <a:pt x="0" y="831776"/>
                </a:lnTo>
                <a:lnTo>
                  <a:pt x="0" y="777840"/>
                </a:lnTo>
                <a:lnTo>
                  <a:pt x="2405737" y="777840"/>
                </a:lnTo>
                <a:lnTo>
                  <a:pt x="2134953" y="8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59F962F-EBB3-C842-9B56-A6E1BD65E01D}"/>
              </a:ext>
            </a:extLst>
          </p:cNvPr>
          <p:cNvSpPr/>
          <p:nvPr/>
        </p:nvSpPr>
        <p:spPr>
          <a:xfrm rot="20736484">
            <a:off x="5367097" y="1249890"/>
            <a:ext cx="564895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B21EC74-3F2D-034A-8A02-066C43D3B333}"/>
              </a:ext>
            </a:extLst>
          </p:cNvPr>
          <p:cNvSpPr/>
          <p:nvPr/>
        </p:nvSpPr>
        <p:spPr>
          <a:xfrm rot="20736484">
            <a:off x="7520912" y="4633146"/>
            <a:ext cx="564895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0E9C500-FBF2-9645-B1FD-F4308FDB0E1A}"/>
              </a:ext>
            </a:extLst>
          </p:cNvPr>
          <p:cNvSpPr/>
          <p:nvPr/>
        </p:nvSpPr>
        <p:spPr>
          <a:xfrm rot="20736484">
            <a:off x="6195364" y="5403526"/>
            <a:ext cx="1465193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EA2A536-4219-034E-8E2E-D717FF876586}"/>
              </a:ext>
            </a:extLst>
          </p:cNvPr>
          <p:cNvSpPr/>
          <p:nvPr/>
        </p:nvSpPr>
        <p:spPr>
          <a:xfrm rot="20736484">
            <a:off x="7257349" y="5753372"/>
            <a:ext cx="1465193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58D9025-055E-924E-BAC4-88B5101CE410}"/>
              </a:ext>
            </a:extLst>
          </p:cNvPr>
          <p:cNvSpPr/>
          <p:nvPr/>
        </p:nvSpPr>
        <p:spPr>
          <a:xfrm rot="20736484">
            <a:off x="9432809" y="1901522"/>
            <a:ext cx="1465193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A5F3829-3620-3143-AEF4-34CA8E56922F}"/>
              </a:ext>
            </a:extLst>
          </p:cNvPr>
          <p:cNvSpPr/>
          <p:nvPr/>
        </p:nvSpPr>
        <p:spPr>
          <a:xfrm rot="20736484">
            <a:off x="9041283" y="1789635"/>
            <a:ext cx="564895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FF34E40-173F-624B-8D5B-10D8ECB0C7D9}"/>
              </a:ext>
            </a:extLst>
          </p:cNvPr>
          <p:cNvSpPr/>
          <p:nvPr/>
        </p:nvSpPr>
        <p:spPr>
          <a:xfrm rot="20736484">
            <a:off x="6994540" y="1872898"/>
            <a:ext cx="564895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E388ADC-1F63-7949-88A3-B205B6A086A9}"/>
              </a:ext>
            </a:extLst>
          </p:cNvPr>
          <p:cNvSpPr/>
          <p:nvPr/>
        </p:nvSpPr>
        <p:spPr>
          <a:xfrm rot="20736484">
            <a:off x="11598947" y="5344666"/>
            <a:ext cx="564895" cy="26964"/>
          </a:xfrm>
          <a:prstGeom prst="rect">
            <a:avLst/>
          </a:prstGeom>
          <a:solidFill>
            <a:srgbClr val="5043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82" name="Заголовок 2">
            <a:extLst>
              <a:ext uri="{FF2B5EF4-FFF2-40B4-BE49-F238E27FC236}">
                <a16:creationId xmlns:a16="http://schemas.microsoft.com/office/drawing/2014/main" id="{345B0381-7CE1-7E4A-A41B-EE5F1371F724}"/>
              </a:ext>
            </a:extLst>
          </p:cNvPr>
          <p:cNvSpPr txBox="1">
            <a:spLocks/>
          </p:cNvSpPr>
          <p:nvPr/>
        </p:nvSpPr>
        <p:spPr>
          <a:xfrm rot="20696519">
            <a:off x="60615" y="2683878"/>
            <a:ext cx="8089769" cy="153582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8000" i="1">
                <a:solidFill>
                  <a:schemeClr val="bg2"/>
                </a:solidFill>
              </a:rPr>
              <a:t>DỰ ÁN GAME</a:t>
            </a:r>
            <a:endParaRPr lang="ru-RU" sz="8000" i="1" dirty="0">
              <a:solidFill>
                <a:schemeClr val="bg2"/>
              </a:solidFill>
            </a:endParaRPr>
          </a:p>
        </p:txBody>
      </p:sp>
      <p:sp>
        <p:nvSpPr>
          <p:cNvPr id="109" name="Треугольник 6">
            <a:extLst>
              <a:ext uri="{FF2B5EF4-FFF2-40B4-BE49-F238E27FC236}">
                <a16:creationId xmlns:a16="http://schemas.microsoft.com/office/drawing/2014/main" id="{0CF89993-4DA0-EE43-B704-863E14150DB2}"/>
              </a:ext>
            </a:extLst>
          </p:cNvPr>
          <p:cNvSpPr/>
          <p:nvPr/>
        </p:nvSpPr>
        <p:spPr>
          <a:xfrm rot="9900000">
            <a:off x="9767260" y="2026301"/>
            <a:ext cx="1303473" cy="1029946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1000"/>
            </a:srgbClr>
          </a:solidFill>
          <a:ln>
            <a:noFill/>
          </a:ln>
          <a:effectLst>
            <a:glow rad="12192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10" name="Треугольник 6">
            <a:extLst>
              <a:ext uri="{FF2B5EF4-FFF2-40B4-BE49-F238E27FC236}">
                <a16:creationId xmlns:a16="http://schemas.microsoft.com/office/drawing/2014/main" id="{64A815B5-88CC-5A43-B45B-A3313E887EE4}"/>
              </a:ext>
            </a:extLst>
          </p:cNvPr>
          <p:cNvSpPr/>
          <p:nvPr/>
        </p:nvSpPr>
        <p:spPr>
          <a:xfrm rot="20700000">
            <a:off x="4838818" y="1223102"/>
            <a:ext cx="1701968" cy="1344820"/>
          </a:xfrm>
          <a:custGeom>
            <a:avLst/>
            <a:gdLst>
              <a:gd name="connsiteX0" fmla="*/ 0 w 1443892"/>
              <a:gd name="connsiteY0" fmla="*/ 2123193 h 2123193"/>
              <a:gd name="connsiteX1" fmla="*/ 721946 w 1443892"/>
              <a:gd name="connsiteY1" fmla="*/ 0 h 2123193"/>
              <a:gd name="connsiteX2" fmla="*/ 1443892 w 1443892"/>
              <a:gd name="connsiteY2" fmla="*/ 2123193 h 2123193"/>
              <a:gd name="connsiteX3" fmla="*/ 0 w 1443892"/>
              <a:gd name="connsiteY3" fmla="*/ 2123193 h 2123193"/>
              <a:gd name="connsiteX0" fmla="*/ 0 w 2596002"/>
              <a:gd name="connsiteY0" fmla="*/ 2087009 h 2123193"/>
              <a:gd name="connsiteX1" fmla="*/ 1874056 w 2596002"/>
              <a:gd name="connsiteY1" fmla="*/ 0 h 2123193"/>
              <a:gd name="connsiteX2" fmla="*/ 2596002 w 2596002"/>
              <a:gd name="connsiteY2" fmla="*/ 2123193 h 2123193"/>
              <a:gd name="connsiteX3" fmla="*/ 0 w 2596002"/>
              <a:gd name="connsiteY3" fmla="*/ 2087009 h 2123193"/>
              <a:gd name="connsiteX0" fmla="*/ 0 w 2687054"/>
              <a:gd name="connsiteY0" fmla="*/ 2105642 h 2123193"/>
              <a:gd name="connsiteX1" fmla="*/ 1965108 w 2687054"/>
              <a:gd name="connsiteY1" fmla="*/ 0 h 2123193"/>
              <a:gd name="connsiteX2" fmla="*/ 2687054 w 2687054"/>
              <a:gd name="connsiteY2" fmla="*/ 2123193 h 2123193"/>
              <a:gd name="connsiteX3" fmla="*/ 0 w 2687054"/>
              <a:gd name="connsiteY3" fmla="*/ 2105642 h 21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054" h="2123193">
                <a:moveTo>
                  <a:pt x="0" y="2105642"/>
                </a:moveTo>
                <a:lnTo>
                  <a:pt x="1965108" y="0"/>
                </a:lnTo>
                <a:lnTo>
                  <a:pt x="2687054" y="2123193"/>
                </a:lnTo>
                <a:lnTo>
                  <a:pt x="0" y="2105642"/>
                </a:lnTo>
                <a:close/>
              </a:path>
            </a:pathLst>
          </a:custGeom>
          <a:solidFill>
            <a:srgbClr val="5043E5">
              <a:alpha val="1000"/>
            </a:srgbClr>
          </a:solidFill>
          <a:ln>
            <a:noFill/>
          </a:ln>
          <a:effectLst>
            <a:glow rad="12192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E1236062-C74E-4647-9FBE-0407CB6094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C5FD06-2975-F546-B8CB-BF73D1BEB22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313BE-C487-44CD-89B4-40F8B2ADE092}"/>
              </a:ext>
            </a:extLst>
          </p:cNvPr>
          <p:cNvSpPr txBox="1"/>
          <p:nvPr/>
        </p:nvSpPr>
        <p:spPr>
          <a:xfrm>
            <a:off x="4693782" y="6269729"/>
            <a:ext cx="438453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</a:t>
            </a:r>
            <a:r>
              <a:rPr lang="vi-VN" sz="2400" i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400" i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ời trình bày: Đỗ Đức Thắng</a:t>
            </a:r>
          </a:p>
        </p:txBody>
      </p:sp>
    </p:spTree>
    <p:extLst>
      <p:ext uri="{BB962C8B-B14F-4D97-AF65-F5344CB8AC3E}">
        <p14:creationId xmlns:p14="http://schemas.microsoft.com/office/powerpoint/2010/main" val="94002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8118" y="317158"/>
            <a:ext cx="10595763" cy="636534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Giới thiệu ý t</a:t>
            </a:r>
            <a:r>
              <a:rPr lang="vi-VN">
                <a:solidFill>
                  <a:schemeClr val="accent1"/>
                </a:solidFill>
              </a:rPr>
              <a:t>ư</a:t>
            </a:r>
            <a:r>
              <a:rPr lang="en-US">
                <a:solidFill>
                  <a:schemeClr val="accent1"/>
                </a:solidFill>
              </a:rPr>
              <a:t>ởng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703912" y="6057854"/>
            <a:ext cx="647988" cy="359089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9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10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93AE63C-C446-44D7-A2A9-AB781DAB4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" y="1771503"/>
            <a:ext cx="5876122" cy="330531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66CEDEC-F3C8-4828-915C-9708DAAC7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25" y="1781177"/>
            <a:ext cx="4808225" cy="3295645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1961CDA-7A6D-4099-A793-9C53D22058BA}"/>
              </a:ext>
            </a:extLst>
          </p:cNvPr>
          <p:cNvSpPr txBox="1"/>
          <p:nvPr/>
        </p:nvSpPr>
        <p:spPr>
          <a:xfrm>
            <a:off x="1717964" y="541793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Classic, RPG, Turn-based Combat, Adventure</a:t>
            </a:r>
          </a:p>
        </p:txBody>
      </p:sp>
    </p:spTree>
    <p:extLst>
      <p:ext uri="{BB962C8B-B14F-4D97-AF65-F5344CB8AC3E}">
        <p14:creationId xmlns:p14="http://schemas.microsoft.com/office/powerpoint/2010/main" val="291947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C78889-C993-45BD-A876-ED518A6B052B}"/>
              </a:ext>
            </a:extLst>
          </p:cNvPr>
          <p:cNvSpPr/>
          <p:nvPr/>
        </p:nvSpPr>
        <p:spPr>
          <a:xfrm>
            <a:off x="7349749" y="337128"/>
            <a:ext cx="2998942" cy="6183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Заголовок 3"/>
          <p:cNvSpPr txBox="1">
            <a:spLocks/>
          </p:cNvSpPr>
          <p:nvPr/>
        </p:nvSpPr>
        <p:spPr>
          <a:xfrm>
            <a:off x="692280" y="337126"/>
            <a:ext cx="6837273" cy="10738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baseline="0" dirty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 dẫn điều khiển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7" name="Hình ảnh 36">
            <a:extLst>
              <a:ext uri="{FF2B5EF4-FFF2-40B4-BE49-F238E27FC236}">
                <a16:creationId xmlns:a16="http://schemas.microsoft.com/office/drawing/2014/main" id="{B153C405-37BC-432A-9041-4F6D9FC74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13" y="1318582"/>
            <a:ext cx="8522851" cy="3262654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465FBAA-F283-469B-B807-D4889BD5F141}"/>
              </a:ext>
            </a:extLst>
          </p:cNvPr>
          <p:cNvSpPr txBox="1"/>
          <p:nvPr/>
        </p:nvSpPr>
        <p:spPr>
          <a:xfrm>
            <a:off x="2563609" y="4766546"/>
            <a:ext cx="6392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- Các phím mũi tên để di chuyển</a:t>
            </a:r>
          </a:p>
          <a:p>
            <a:r>
              <a:rPr lang="en-US" sz="3600"/>
              <a:t>- Space để chọn hành động</a:t>
            </a:r>
          </a:p>
          <a:p>
            <a:r>
              <a:rPr lang="en-US" sz="3600"/>
              <a:t>- Tab để mở menu trong khi chơi</a:t>
            </a:r>
          </a:p>
        </p:txBody>
      </p:sp>
    </p:spTree>
    <p:extLst>
      <p:ext uri="{BB962C8B-B14F-4D97-AF65-F5344CB8AC3E}">
        <p14:creationId xmlns:p14="http://schemas.microsoft.com/office/powerpoint/2010/main" val="14020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D2215C73-8D10-4898-86F7-AE437FE0F6CB}"/>
              </a:ext>
            </a:extLst>
          </p:cNvPr>
          <p:cNvCxnSpPr>
            <a:cxnSpLocks/>
          </p:cNvCxnSpPr>
          <p:nvPr/>
        </p:nvCxnSpPr>
        <p:spPr>
          <a:xfrm>
            <a:off x="4373418" y="3752884"/>
            <a:ext cx="0" cy="779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31AE995-717F-4F02-A2A0-B5A05EFD7D09}"/>
              </a:ext>
            </a:extLst>
          </p:cNvPr>
          <p:cNvCxnSpPr>
            <a:cxnSpLocks/>
          </p:cNvCxnSpPr>
          <p:nvPr/>
        </p:nvCxnSpPr>
        <p:spPr>
          <a:xfrm>
            <a:off x="6885709" y="3781781"/>
            <a:ext cx="0" cy="750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92AC765-0648-432B-9A13-2020070EE310}"/>
              </a:ext>
            </a:extLst>
          </p:cNvPr>
          <p:cNvCxnSpPr/>
          <p:nvPr/>
        </p:nvCxnSpPr>
        <p:spPr>
          <a:xfrm>
            <a:off x="5192844" y="2986270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13A210-1AFF-478F-AB40-E41C8F36787D}"/>
              </a:ext>
            </a:extLst>
          </p:cNvPr>
          <p:cNvCxnSpPr/>
          <p:nvPr/>
        </p:nvCxnSpPr>
        <p:spPr>
          <a:xfrm>
            <a:off x="2692406" y="2986269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00856" y="441056"/>
            <a:ext cx="10595763" cy="636534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Các màn hình ch</a:t>
            </a:r>
            <a:r>
              <a:rPr lang="vi-VN">
                <a:solidFill>
                  <a:schemeClr val="accent1"/>
                </a:solidFill>
              </a:rPr>
              <a:t>ơ</a:t>
            </a:r>
            <a:r>
              <a:rPr lang="en-US">
                <a:solidFill>
                  <a:schemeClr val="accent1"/>
                </a:solidFill>
              </a:rPr>
              <a:t>i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703912" y="6057854"/>
            <a:ext cx="647988" cy="359089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9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10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18FA17E-9330-49EA-AFF6-AC46B89A71CA}"/>
              </a:ext>
            </a:extLst>
          </p:cNvPr>
          <p:cNvGrpSpPr/>
          <p:nvPr/>
        </p:nvGrpSpPr>
        <p:grpSpPr>
          <a:xfrm>
            <a:off x="8830376" y="2100010"/>
            <a:ext cx="1772521" cy="1772521"/>
            <a:chOff x="3761853" y="3466237"/>
            <a:chExt cx="4962955" cy="4962955"/>
          </a:xfrm>
          <a:solidFill>
            <a:srgbClr val="0B0B73"/>
          </a:solidFill>
        </p:grpSpPr>
        <p:sp>
          <p:nvSpPr>
            <p:cNvPr id="14" name="Скругленный прямоугольник 13">
              <a:extLst>
                <a:ext uri="{FF2B5EF4-FFF2-40B4-BE49-F238E27FC236}">
                  <a16:creationId xmlns:a16="http://schemas.microsoft.com/office/drawing/2014/main" id="{6F2D4A27-57CE-481F-9FA7-BCAF0A6551F8}"/>
                </a:ext>
              </a:extLst>
            </p:cNvPr>
            <p:cNvSpPr/>
            <p:nvPr/>
          </p:nvSpPr>
          <p:spPr>
            <a:xfrm rot="2700000">
              <a:off x="3761853" y="3466237"/>
              <a:ext cx="4962955" cy="4962955"/>
            </a:xfrm>
            <a:prstGeom prst="roundRect">
              <a:avLst>
                <a:gd name="adj" fmla="val 29917"/>
              </a:avLst>
            </a:prstGeom>
            <a:grp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Текст 1">
              <a:extLst>
                <a:ext uri="{FF2B5EF4-FFF2-40B4-BE49-F238E27FC236}">
                  <a16:creationId xmlns:a16="http://schemas.microsoft.com/office/drawing/2014/main" id="{587BF051-439A-424D-ACC1-4795254ECDE9}"/>
                </a:ext>
              </a:extLst>
            </p:cNvPr>
            <p:cNvSpPr txBox="1">
              <a:spLocks/>
            </p:cNvSpPr>
            <p:nvPr/>
          </p:nvSpPr>
          <p:spPr>
            <a:xfrm>
              <a:off x="4130698" y="5450301"/>
              <a:ext cx="4225263" cy="994822"/>
            </a:xfrm>
            <a:prstGeom prst="rect">
              <a:avLst/>
            </a:prstGeom>
            <a:grpFill/>
          </p:spPr>
          <p:txBody>
            <a:bodyPr/>
            <a:lstStyle>
              <a:lvl1pPr marL="914492" indent="-914492" algn="r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400" b="0" i="0" kern="1200" baseline="0" dirty="0">
                  <a:solidFill>
                    <a:schemeClr val="tx2"/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Match</a:t>
              </a:r>
              <a:endParaRPr lang="ru-RU" sz="2000" b="1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Полилиния 16">
            <a:extLst>
              <a:ext uri="{FF2B5EF4-FFF2-40B4-BE49-F238E27FC236}">
                <a16:creationId xmlns:a16="http://schemas.microsoft.com/office/drawing/2014/main" id="{D7D5ADE0-C31A-4FD7-B679-E1EA8109D932}"/>
              </a:ext>
            </a:extLst>
          </p:cNvPr>
          <p:cNvSpPr/>
          <p:nvPr/>
        </p:nvSpPr>
        <p:spPr>
          <a:xfrm>
            <a:off x="1348875" y="2219657"/>
            <a:ext cx="1533223" cy="1533224"/>
          </a:xfrm>
          <a:custGeom>
            <a:avLst/>
            <a:gdLst>
              <a:gd name="connsiteX0" fmla="*/ 1731737 w 3463474"/>
              <a:gd name="connsiteY0" fmla="*/ 0 h 3463475"/>
              <a:gd name="connsiteX1" fmla="*/ 2359907 w 3463474"/>
              <a:gd name="connsiteY1" fmla="*/ 260197 h 3463475"/>
              <a:gd name="connsiteX2" fmla="*/ 3203278 w 3463474"/>
              <a:gd name="connsiteY2" fmla="*/ 1103568 h 3463475"/>
              <a:gd name="connsiteX3" fmla="*/ 3203278 w 3463474"/>
              <a:gd name="connsiteY3" fmla="*/ 2359909 h 3463475"/>
              <a:gd name="connsiteX4" fmla="*/ 2359907 w 3463474"/>
              <a:gd name="connsiteY4" fmla="*/ 3203279 h 3463475"/>
              <a:gd name="connsiteX5" fmla="*/ 1103567 w 3463474"/>
              <a:gd name="connsiteY5" fmla="*/ 3203279 h 3463475"/>
              <a:gd name="connsiteX6" fmla="*/ 260196 w 3463474"/>
              <a:gd name="connsiteY6" fmla="*/ 2359909 h 3463475"/>
              <a:gd name="connsiteX7" fmla="*/ 260196 w 3463474"/>
              <a:gd name="connsiteY7" fmla="*/ 1103568 h 3463475"/>
              <a:gd name="connsiteX8" fmla="*/ 1103567 w 3463474"/>
              <a:gd name="connsiteY8" fmla="*/ 260197 h 3463475"/>
              <a:gd name="connsiteX9" fmla="*/ 1731737 w 3463474"/>
              <a:gd name="connsiteY9" fmla="*/ 0 h 346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3474" h="3463475">
                <a:moveTo>
                  <a:pt x="1731737" y="0"/>
                </a:moveTo>
                <a:cubicBezTo>
                  <a:pt x="1959090" y="0"/>
                  <a:pt x="2186443" y="86733"/>
                  <a:pt x="2359907" y="260197"/>
                </a:cubicBezTo>
                <a:lnTo>
                  <a:pt x="3203278" y="1103568"/>
                </a:lnTo>
                <a:cubicBezTo>
                  <a:pt x="3550207" y="1450497"/>
                  <a:pt x="3550207" y="2012979"/>
                  <a:pt x="3203278" y="2359909"/>
                </a:cubicBezTo>
                <a:lnTo>
                  <a:pt x="2359907" y="3203279"/>
                </a:lnTo>
                <a:cubicBezTo>
                  <a:pt x="2012978" y="3550208"/>
                  <a:pt x="1450496" y="3550208"/>
                  <a:pt x="1103567" y="3203279"/>
                </a:cubicBezTo>
                <a:lnTo>
                  <a:pt x="260196" y="2359909"/>
                </a:lnTo>
                <a:cubicBezTo>
                  <a:pt x="-86733" y="2012979"/>
                  <a:pt x="-86733" y="1450497"/>
                  <a:pt x="260196" y="1103568"/>
                </a:cubicBezTo>
                <a:lnTo>
                  <a:pt x="1103567" y="260197"/>
                </a:lnTo>
                <a:cubicBezTo>
                  <a:pt x="1277032" y="86733"/>
                  <a:pt x="1504384" y="0"/>
                  <a:pt x="1731737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</a:t>
            </a:r>
            <a:endParaRPr lang="ru-RU" sz="14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олилиния 17">
            <a:extLst>
              <a:ext uri="{FF2B5EF4-FFF2-40B4-BE49-F238E27FC236}">
                <a16:creationId xmlns:a16="http://schemas.microsoft.com/office/drawing/2014/main" id="{8CA6BA9B-E3F6-427F-BBD4-14E9777392D0}"/>
              </a:ext>
            </a:extLst>
          </p:cNvPr>
          <p:cNvSpPr/>
          <p:nvPr/>
        </p:nvSpPr>
        <p:spPr>
          <a:xfrm>
            <a:off x="3606806" y="4524630"/>
            <a:ext cx="1533223" cy="1533224"/>
          </a:xfrm>
          <a:custGeom>
            <a:avLst/>
            <a:gdLst>
              <a:gd name="connsiteX0" fmla="*/ 1731737 w 3463474"/>
              <a:gd name="connsiteY0" fmla="*/ 0 h 3463475"/>
              <a:gd name="connsiteX1" fmla="*/ 2359907 w 3463474"/>
              <a:gd name="connsiteY1" fmla="*/ 260197 h 3463475"/>
              <a:gd name="connsiteX2" fmla="*/ 3203278 w 3463474"/>
              <a:gd name="connsiteY2" fmla="*/ 1103568 h 3463475"/>
              <a:gd name="connsiteX3" fmla="*/ 3203278 w 3463474"/>
              <a:gd name="connsiteY3" fmla="*/ 2359909 h 3463475"/>
              <a:gd name="connsiteX4" fmla="*/ 2359907 w 3463474"/>
              <a:gd name="connsiteY4" fmla="*/ 3203279 h 3463475"/>
              <a:gd name="connsiteX5" fmla="*/ 1103567 w 3463474"/>
              <a:gd name="connsiteY5" fmla="*/ 3203279 h 3463475"/>
              <a:gd name="connsiteX6" fmla="*/ 260196 w 3463474"/>
              <a:gd name="connsiteY6" fmla="*/ 2359909 h 3463475"/>
              <a:gd name="connsiteX7" fmla="*/ 260196 w 3463474"/>
              <a:gd name="connsiteY7" fmla="*/ 1103568 h 3463475"/>
              <a:gd name="connsiteX8" fmla="*/ 1103567 w 3463474"/>
              <a:gd name="connsiteY8" fmla="*/ 260197 h 3463475"/>
              <a:gd name="connsiteX9" fmla="*/ 1731737 w 3463474"/>
              <a:gd name="connsiteY9" fmla="*/ 0 h 346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3474" h="3463475">
                <a:moveTo>
                  <a:pt x="1731737" y="0"/>
                </a:moveTo>
                <a:cubicBezTo>
                  <a:pt x="1959090" y="0"/>
                  <a:pt x="2186443" y="86733"/>
                  <a:pt x="2359907" y="260197"/>
                </a:cubicBezTo>
                <a:lnTo>
                  <a:pt x="3203278" y="1103568"/>
                </a:lnTo>
                <a:cubicBezTo>
                  <a:pt x="3550207" y="1450497"/>
                  <a:pt x="3550207" y="2012979"/>
                  <a:pt x="3203278" y="2359909"/>
                </a:cubicBezTo>
                <a:lnTo>
                  <a:pt x="2359907" y="3203279"/>
                </a:lnTo>
                <a:cubicBezTo>
                  <a:pt x="2012978" y="3550208"/>
                  <a:pt x="1450496" y="3550208"/>
                  <a:pt x="1103567" y="3203279"/>
                </a:cubicBezTo>
                <a:lnTo>
                  <a:pt x="260196" y="2359909"/>
                </a:lnTo>
                <a:cubicBezTo>
                  <a:pt x="-86733" y="2012979"/>
                  <a:pt x="-86733" y="1450497"/>
                  <a:pt x="260196" y="1103568"/>
                </a:cubicBezTo>
                <a:lnTo>
                  <a:pt x="1103567" y="260197"/>
                </a:lnTo>
                <a:cubicBezTo>
                  <a:pt x="1277032" y="86733"/>
                  <a:pt x="1504384" y="0"/>
                  <a:pt x="1731737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Credits</a:t>
            </a:r>
            <a:endParaRPr lang="ru-RU" sz="14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олилиния 18">
            <a:extLst>
              <a:ext uri="{FF2B5EF4-FFF2-40B4-BE49-F238E27FC236}">
                <a16:creationId xmlns:a16="http://schemas.microsoft.com/office/drawing/2014/main" id="{C87705BD-BB40-42CF-ACE3-3CA5DC6ACB4C}"/>
              </a:ext>
            </a:extLst>
          </p:cNvPr>
          <p:cNvSpPr/>
          <p:nvPr/>
        </p:nvSpPr>
        <p:spPr>
          <a:xfrm>
            <a:off x="6292406" y="4438229"/>
            <a:ext cx="1162900" cy="1162901"/>
          </a:xfrm>
          <a:custGeom>
            <a:avLst/>
            <a:gdLst>
              <a:gd name="connsiteX0" fmla="*/ 1731737 w 3463474"/>
              <a:gd name="connsiteY0" fmla="*/ 0 h 3463475"/>
              <a:gd name="connsiteX1" fmla="*/ 2359907 w 3463474"/>
              <a:gd name="connsiteY1" fmla="*/ 260197 h 3463475"/>
              <a:gd name="connsiteX2" fmla="*/ 3203278 w 3463474"/>
              <a:gd name="connsiteY2" fmla="*/ 1103568 h 3463475"/>
              <a:gd name="connsiteX3" fmla="*/ 3203278 w 3463474"/>
              <a:gd name="connsiteY3" fmla="*/ 2359909 h 3463475"/>
              <a:gd name="connsiteX4" fmla="*/ 2359907 w 3463474"/>
              <a:gd name="connsiteY4" fmla="*/ 3203279 h 3463475"/>
              <a:gd name="connsiteX5" fmla="*/ 1103567 w 3463474"/>
              <a:gd name="connsiteY5" fmla="*/ 3203279 h 3463475"/>
              <a:gd name="connsiteX6" fmla="*/ 260196 w 3463474"/>
              <a:gd name="connsiteY6" fmla="*/ 2359909 h 3463475"/>
              <a:gd name="connsiteX7" fmla="*/ 260196 w 3463474"/>
              <a:gd name="connsiteY7" fmla="*/ 1103568 h 3463475"/>
              <a:gd name="connsiteX8" fmla="*/ 1103567 w 3463474"/>
              <a:gd name="connsiteY8" fmla="*/ 260197 h 3463475"/>
              <a:gd name="connsiteX9" fmla="*/ 1731737 w 3463474"/>
              <a:gd name="connsiteY9" fmla="*/ 0 h 346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3474" h="3463475">
                <a:moveTo>
                  <a:pt x="1731737" y="0"/>
                </a:moveTo>
                <a:cubicBezTo>
                  <a:pt x="1959090" y="0"/>
                  <a:pt x="2186443" y="86733"/>
                  <a:pt x="2359907" y="260197"/>
                </a:cubicBezTo>
                <a:lnTo>
                  <a:pt x="3203278" y="1103568"/>
                </a:lnTo>
                <a:cubicBezTo>
                  <a:pt x="3550207" y="1450497"/>
                  <a:pt x="3550207" y="2012979"/>
                  <a:pt x="3203278" y="2359909"/>
                </a:cubicBezTo>
                <a:lnTo>
                  <a:pt x="2359907" y="3203279"/>
                </a:lnTo>
                <a:cubicBezTo>
                  <a:pt x="2012978" y="3550208"/>
                  <a:pt x="1450496" y="3550208"/>
                  <a:pt x="1103567" y="3203279"/>
                </a:cubicBezTo>
                <a:lnTo>
                  <a:pt x="260196" y="2359909"/>
                </a:lnTo>
                <a:cubicBezTo>
                  <a:pt x="-86733" y="2012979"/>
                  <a:pt x="-86733" y="1450497"/>
                  <a:pt x="260196" y="1103568"/>
                </a:cubicBezTo>
                <a:lnTo>
                  <a:pt x="1103567" y="260197"/>
                </a:lnTo>
                <a:cubicBezTo>
                  <a:pt x="1277032" y="86733"/>
                  <a:pt x="1504384" y="0"/>
                  <a:pt x="1731737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  <a:endParaRPr lang="ru-RU" sz="14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олилиния 19">
            <a:extLst>
              <a:ext uri="{FF2B5EF4-FFF2-40B4-BE49-F238E27FC236}">
                <a16:creationId xmlns:a16="http://schemas.microsoft.com/office/drawing/2014/main" id="{7AF6DDEA-B3E7-4B41-BF6F-2FBA71451C20}"/>
              </a:ext>
            </a:extLst>
          </p:cNvPr>
          <p:cNvSpPr/>
          <p:nvPr/>
        </p:nvSpPr>
        <p:spPr>
          <a:xfrm>
            <a:off x="3465091" y="2076597"/>
            <a:ext cx="1819348" cy="1819349"/>
          </a:xfrm>
          <a:custGeom>
            <a:avLst/>
            <a:gdLst>
              <a:gd name="connsiteX0" fmla="*/ 1731737 w 3463474"/>
              <a:gd name="connsiteY0" fmla="*/ 0 h 3463475"/>
              <a:gd name="connsiteX1" fmla="*/ 2359907 w 3463474"/>
              <a:gd name="connsiteY1" fmla="*/ 260197 h 3463475"/>
              <a:gd name="connsiteX2" fmla="*/ 3203278 w 3463474"/>
              <a:gd name="connsiteY2" fmla="*/ 1103568 h 3463475"/>
              <a:gd name="connsiteX3" fmla="*/ 3203278 w 3463474"/>
              <a:gd name="connsiteY3" fmla="*/ 2359909 h 3463475"/>
              <a:gd name="connsiteX4" fmla="*/ 2359907 w 3463474"/>
              <a:gd name="connsiteY4" fmla="*/ 3203279 h 3463475"/>
              <a:gd name="connsiteX5" fmla="*/ 1103567 w 3463474"/>
              <a:gd name="connsiteY5" fmla="*/ 3203279 h 3463475"/>
              <a:gd name="connsiteX6" fmla="*/ 260196 w 3463474"/>
              <a:gd name="connsiteY6" fmla="*/ 2359909 h 3463475"/>
              <a:gd name="connsiteX7" fmla="*/ 260196 w 3463474"/>
              <a:gd name="connsiteY7" fmla="*/ 1103568 h 3463475"/>
              <a:gd name="connsiteX8" fmla="*/ 1103567 w 3463474"/>
              <a:gd name="connsiteY8" fmla="*/ 260197 h 3463475"/>
              <a:gd name="connsiteX9" fmla="*/ 1731737 w 3463474"/>
              <a:gd name="connsiteY9" fmla="*/ 0 h 346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3474" h="3463475">
                <a:moveTo>
                  <a:pt x="1731737" y="0"/>
                </a:moveTo>
                <a:cubicBezTo>
                  <a:pt x="1959090" y="0"/>
                  <a:pt x="2186443" y="86733"/>
                  <a:pt x="2359907" y="260197"/>
                </a:cubicBezTo>
                <a:lnTo>
                  <a:pt x="3203278" y="1103568"/>
                </a:lnTo>
                <a:cubicBezTo>
                  <a:pt x="3550207" y="1450497"/>
                  <a:pt x="3550207" y="2012979"/>
                  <a:pt x="3203278" y="2359909"/>
                </a:cubicBezTo>
                <a:lnTo>
                  <a:pt x="2359907" y="3203279"/>
                </a:lnTo>
                <a:cubicBezTo>
                  <a:pt x="2012978" y="3550208"/>
                  <a:pt x="1450496" y="3550208"/>
                  <a:pt x="1103567" y="3203279"/>
                </a:cubicBezTo>
                <a:lnTo>
                  <a:pt x="260196" y="2359909"/>
                </a:lnTo>
                <a:cubicBezTo>
                  <a:pt x="-86733" y="2012979"/>
                  <a:pt x="-86733" y="1450497"/>
                  <a:pt x="260196" y="1103568"/>
                </a:cubicBezTo>
                <a:lnTo>
                  <a:pt x="1103567" y="260197"/>
                </a:lnTo>
                <a:cubicBezTo>
                  <a:pt x="1277032" y="86733"/>
                  <a:pt x="1504384" y="0"/>
                  <a:pt x="1731737" y="0"/>
                </a:cubicBezTo>
                <a:close/>
              </a:path>
            </a:pathLst>
          </a:custGeom>
          <a:solidFill>
            <a:srgbClr val="436DE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Menu</a:t>
            </a:r>
            <a:endParaRPr lang="ru-RU" sz="1400" b="1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5466D6A8-98CA-4886-9B18-B53DF0C8B880}"/>
              </a:ext>
            </a:extLst>
          </p:cNvPr>
          <p:cNvSpPr/>
          <p:nvPr/>
        </p:nvSpPr>
        <p:spPr>
          <a:xfrm>
            <a:off x="5964182" y="2076597"/>
            <a:ext cx="1819348" cy="1819349"/>
          </a:xfrm>
          <a:custGeom>
            <a:avLst/>
            <a:gdLst>
              <a:gd name="connsiteX0" fmla="*/ 1731737 w 3463474"/>
              <a:gd name="connsiteY0" fmla="*/ 0 h 3463475"/>
              <a:gd name="connsiteX1" fmla="*/ 2359907 w 3463474"/>
              <a:gd name="connsiteY1" fmla="*/ 260197 h 3463475"/>
              <a:gd name="connsiteX2" fmla="*/ 3203278 w 3463474"/>
              <a:gd name="connsiteY2" fmla="*/ 1103568 h 3463475"/>
              <a:gd name="connsiteX3" fmla="*/ 3203278 w 3463474"/>
              <a:gd name="connsiteY3" fmla="*/ 2359909 h 3463475"/>
              <a:gd name="connsiteX4" fmla="*/ 2359907 w 3463474"/>
              <a:gd name="connsiteY4" fmla="*/ 3203279 h 3463475"/>
              <a:gd name="connsiteX5" fmla="*/ 1103567 w 3463474"/>
              <a:gd name="connsiteY5" fmla="*/ 3203279 h 3463475"/>
              <a:gd name="connsiteX6" fmla="*/ 260196 w 3463474"/>
              <a:gd name="connsiteY6" fmla="*/ 2359909 h 3463475"/>
              <a:gd name="connsiteX7" fmla="*/ 260196 w 3463474"/>
              <a:gd name="connsiteY7" fmla="*/ 1103568 h 3463475"/>
              <a:gd name="connsiteX8" fmla="*/ 1103567 w 3463474"/>
              <a:gd name="connsiteY8" fmla="*/ 260197 h 3463475"/>
              <a:gd name="connsiteX9" fmla="*/ 1731737 w 3463474"/>
              <a:gd name="connsiteY9" fmla="*/ 0 h 346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3474" h="3463475">
                <a:moveTo>
                  <a:pt x="1731737" y="0"/>
                </a:moveTo>
                <a:cubicBezTo>
                  <a:pt x="1959090" y="0"/>
                  <a:pt x="2186443" y="86733"/>
                  <a:pt x="2359907" y="260197"/>
                </a:cubicBezTo>
                <a:lnTo>
                  <a:pt x="3203278" y="1103568"/>
                </a:lnTo>
                <a:cubicBezTo>
                  <a:pt x="3550207" y="1450497"/>
                  <a:pt x="3550207" y="2012979"/>
                  <a:pt x="3203278" y="2359909"/>
                </a:cubicBezTo>
                <a:lnTo>
                  <a:pt x="2359907" y="3203279"/>
                </a:lnTo>
                <a:cubicBezTo>
                  <a:pt x="2012978" y="3550208"/>
                  <a:pt x="1450496" y="3550208"/>
                  <a:pt x="1103567" y="3203279"/>
                </a:cubicBezTo>
                <a:lnTo>
                  <a:pt x="260196" y="2359909"/>
                </a:lnTo>
                <a:cubicBezTo>
                  <a:pt x="-86733" y="2012979"/>
                  <a:pt x="-86733" y="1450497"/>
                  <a:pt x="260196" y="1103568"/>
                </a:cubicBezTo>
                <a:lnTo>
                  <a:pt x="1103567" y="260197"/>
                </a:lnTo>
                <a:cubicBezTo>
                  <a:pt x="1277032" y="86733"/>
                  <a:pt x="1504384" y="0"/>
                  <a:pt x="1731737" y="0"/>
                </a:cubicBezTo>
                <a:close/>
              </a:path>
            </a:pathLst>
          </a:custGeom>
          <a:solidFill>
            <a:srgbClr val="5043E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Play</a:t>
            </a:r>
            <a:endParaRPr lang="ru-RU" sz="1400" b="1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DF62A901-5701-4C06-BAB3-61DD5C11FEB6}"/>
              </a:ext>
            </a:extLst>
          </p:cNvPr>
          <p:cNvCxnSpPr/>
          <p:nvPr/>
        </p:nvCxnSpPr>
        <p:spPr>
          <a:xfrm>
            <a:off x="7783530" y="2986270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3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2"/>
          <p:cNvSpPr>
            <a:spLocks noGrp="1"/>
          </p:cNvSpPr>
          <p:nvPr>
            <p:ph type="title"/>
          </p:nvPr>
        </p:nvSpPr>
        <p:spPr>
          <a:xfrm>
            <a:off x="711515" y="252504"/>
            <a:ext cx="10595763" cy="6365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Giao diện Main Menu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71" name="Hình ảnh 70">
            <a:extLst>
              <a:ext uri="{FF2B5EF4-FFF2-40B4-BE49-F238E27FC236}">
                <a16:creationId xmlns:a16="http://schemas.microsoft.com/office/drawing/2014/main" id="{42013156-6F1D-4F78-B756-4A66ED95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93" y="1071614"/>
            <a:ext cx="7376043" cy="5533882"/>
          </a:xfrm>
          <a:prstGeom prst="rect">
            <a:avLst/>
          </a:prstGeom>
        </p:spPr>
      </p:pic>
      <p:grpSp>
        <p:nvGrpSpPr>
          <p:cNvPr id="72" name="Группа 1">
            <a:extLst>
              <a:ext uri="{FF2B5EF4-FFF2-40B4-BE49-F238E27FC236}">
                <a16:creationId xmlns:a16="http://schemas.microsoft.com/office/drawing/2014/main" id="{4B047903-65C0-4E6A-A252-B9E2009DDEA3}"/>
              </a:ext>
            </a:extLst>
          </p:cNvPr>
          <p:cNvGrpSpPr/>
          <p:nvPr/>
        </p:nvGrpSpPr>
        <p:grpSpPr>
          <a:xfrm>
            <a:off x="10703912" y="6057854"/>
            <a:ext cx="647988" cy="359089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73" name="Полилиния 8">
              <a:extLst>
                <a:ext uri="{FF2B5EF4-FFF2-40B4-BE49-F238E27FC236}">
                  <a16:creationId xmlns:a16="http://schemas.microsoft.com/office/drawing/2014/main" id="{7EDD13A0-D6F2-41B6-90C6-049E7FD67E86}"/>
                </a:ext>
              </a:extLst>
            </p:cNvPr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76" name="Полилиния 9">
              <a:extLst>
                <a:ext uri="{FF2B5EF4-FFF2-40B4-BE49-F238E27FC236}">
                  <a16:creationId xmlns:a16="http://schemas.microsoft.com/office/drawing/2014/main" id="{04EC5DDE-50A8-41FE-8616-3C53D0F903C2}"/>
                </a:ext>
              </a:extLst>
            </p:cNvPr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</p:grpSp>
    </p:spTree>
    <p:extLst>
      <p:ext uri="{BB962C8B-B14F-4D97-AF65-F5344CB8AC3E}">
        <p14:creationId xmlns:p14="http://schemas.microsoft.com/office/powerpoint/2010/main" val="37507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2"/>
          <p:cNvSpPr>
            <a:spLocks noGrp="1"/>
          </p:cNvSpPr>
          <p:nvPr>
            <p:ph type="title"/>
          </p:nvPr>
        </p:nvSpPr>
        <p:spPr>
          <a:xfrm>
            <a:off x="717728" y="215559"/>
            <a:ext cx="10595763" cy="6365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Giao diện ingame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4" name="Группа 1">
            <a:extLst>
              <a:ext uri="{FF2B5EF4-FFF2-40B4-BE49-F238E27FC236}">
                <a16:creationId xmlns:a16="http://schemas.microsoft.com/office/drawing/2014/main" id="{7B94F776-CBE5-4E47-BFC5-AE4AF4D98EE5}"/>
              </a:ext>
            </a:extLst>
          </p:cNvPr>
          <p:cNvGrpSpPr/>
          <p:nvPr/>
        </p:nvGrpSpPr>
        <p:grpSpPr>
          <a:xfrm>
            <a:off x="10703912" y="6057854"/>
            <a:ext cx="647988" cy="359089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5" name="Полилиния 8">
              <a:extLst>
                <a:ext uri="{FF2B5EF4-FFF2-40B4-BE49-F238E27FC236}">
                  <a16:creationId xmlns:a16="http://schemas.microsoft.com/office/drawing/2014/main" id="{C5A91751-4047-43B4-8D31-D2365189BCF7}"/>
                </a:ext>
              </a:extLst>
            </p:cNvPr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6" name="Полилиния 9">
              <a:extLst>
                <a:ext uri="{FF2B5EF4-FFF2-40B4-BE49-F238E27FC236}">
                  <a16:creationId xmlns:a16="http://schemas.microsoft.com/office/drawing/2014/main" id="{3BB3CB84-E0E4-4395-96BB-B74AAD8C9E28}"/>
                </a:ext>
              </a:extLst>
            </p:cNvPr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BED67AE-E538-443F-81CC-D44817CA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90" y="1060446"/>
            <a:ext cx="7277129" cy="54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2"/>
          <p:cNvSpPr>
            <a:spLocks noGrp="1"/>
          </p:cNvSpPr>
          <p:nvPr>
            <p:ph type="title"/>
          </p:nvPr>
        </p:nvSpPr>
        <p:spPr>
          <a:xfrm>
            <a:off x="717727" y="234031"/>
            <a:ext cx="10595763" cy="6365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Giao diện màn chiến đấu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">
            <a:extLst>
              <a:ext uri="{FF2B5EF4-FFF2-40B4-BE49-F238E27FC236}">
                <a16:creationId xmlns:a16="http://schemas.microsoft.com/office/drawing/2014/main" id="{5790A754-973C-48B5-AF30-286705018131}"/>
              </a:ext>
            </a:extLst>
          </p:cNvPr>
          <p:cNvGrpSpPr/>
          <p:nvPr/>
        </p:nvGrpSpPr>
        <p:grpSpPr>
          <a:xfrm>
            <a:off x="10703912" y="6057854"/>
            <a:ext cx="647988" cy="359089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17" name="Полилиния 8">
              <a:extLst>
                <a:ext uri="{FF2B5EF4-FFF2-40B4-BE49-F238E27FC236}">
                  <a16:creationId xmlns:a16="http://schemas.microsoft.com/office/drawing/2014/main" id="{CC8A6B29-78D3-4A60-A3F9-ADD64649B732}"/>
                </a:ext>
              </a:extLst>
            </p:cNvPr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3E1F6A1B-128D-4AD5-A925-2FCD91836F99}"/>
                </a:ext>
              </a:extLst>
            </p:cNvPr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78E87F2-66F9-4311-9FAF-6FCDD053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5" y="1006764"/>
            <a:ext cx="7482087" cy="5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1C78889-C993-45BD-A876-ED518A6B052B}"/>
              </a:ext>
            </a:extLst>
          </p:cNvPr>
          <p:cNvSpPr/>
          <p:nvPr/>
        </p:nvSpPr>
        <p:spPr>
          <a:xfrm>
            <a:off x="7349749" y="337128"/>
            <a:ext cx="2998942" cy="6183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Заголовок 3"/>
          <p:cNvSpPr txBox="1">
            <a:spLocks/>
          </p:cNvSpPr>
          <p:nvPr/>
        </p:nvSpPr>
        <p:spPr>
          <a:xfrm>
            <a:off x="1879269" y="2355180"/>
            <a:ext cx="8469422" cy="10738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baseline="0" dirty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Cảm </a:t>
            </a:r>
            <a:r>
              <a:rPr lang="vi-VN" sz="6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ơ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 mọi ng</a:t>
            </a:r>
            <a:r>
              <a:rPr lang="vi-VN" sz="6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ư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ời đã lắng nghe!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34869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1">
  <a:themeElements>
    <a:clrScheme name="Пользовательские 7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5043E5"/>
      </a:accent1>
      <a:accent2>
        <a:srgbClr val="D3D3D3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̉ đề1" id="{F2AC159C-8576-41E2-860E-2C0CCFE0A185}" vid="{7469D509-F3C1-4F42-A582-D47DF53A0D5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54</TotalTime>
  <Words>96</Words>
  <Application>Microsoft Office PowerPoint</Application>
  <PresentationFormat>Màn hình rộng</PresentationFormat>
  <Paragraphs>24</Paragraphs>
  <Slides>8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Tahoma</vt:lpstr>
      <vt:lpstr>Chủ đề1</vt:lpstr>
      <vt:lpstr>Bản trình bày PowerPoint</vt:lpstr>
      <vt:lpstr>Giới thiệu ý tưởng</vt:lpstr>
      <vt:lpstr>Bản trình bày PowerPoint</vt:lpstr>
      <vt:lpstr>Các màn hình chơi</vt:lpstr>
      <vt:lpstr>Giao diện Main Menu</vt:lpstr>
      <vt:lpstr>Giao diện ingame</vt:lpstr>
      <vt:lpstr>Giao diện màn chiến đấu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Thang Do</dc:creator>
  <cp:lastModifiedBy>Thang Do</cp:lastModifiedBy>
  <cp:revision>8</cp:revision>
  <dcterms:created xsi:type="dcterms:W3CDTF">2019-08-13T12:47:11Z</dcterms:created>
  <dcterms:modified xsi:type="dcterms:W3CDTF">2019-08-13T16:19:19Z</dcterms:modified>
</cp:coreProperties>
</file>