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8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7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6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3B1A-5282-45C9-9DEA-661B5DC77F0D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03C7-D3C7-41DD-8A6F-6D9AE19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移动端分享功能分析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严思雯</a:t>
            </a:r>
            <a:endParaRPr lang="en-US" altLang="zh-CN" dirty="0" smtClean="0"/>
          </a:p>
          <a:p>
            <a:r>
              <a:rPr lang="en-US" altLang="zh-CN" dirty="0" smtClean="0"/>
              <a:t>2016/04/01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9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移动端分享功能分析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</a:p>
          <a:p>
            <a:r>
              <a:rPr lang="en-US" altLang="zh-CN" dirty="0" smtClean="0"/>
              <a:t>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6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*</a:t>
            </a:r>
            <a:r>
              <a:rPr lang="zh-CN" altLang="en-US" sz="2000" dirty="0" smtClean="0"/>
              <a:t>以下内容</a:t>
            </a:r>
            <a:r>
              <a:rPr lang="zh-CN" altLang="en-US" sz="2000" dirty="0" smtClean="0"/>
              <a:t>将在华为荣耀</a:t>
            </a:r>
            <a:r>
              <a:rPr lang="en-US" altLang="zh-CN" sz="2000" dirty="0" smtClean="0"/>
              <a:t>3C</a:t>
            </a:r>
            <a:r>
              <a:rPr lang="zh-CN" altLang="en-US" sz="2000" dirty="0" smtClean="0"/>
              <a:t>、小米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手机上测试。</a:t>
            </a:r>
            <a:endParaRPr lang="en-US" altLang="zh-CN" sz="2000" dirty="0" smtClean="0"/>
          </a:p>
          <a:p>
            <a:r>
              <a:rPr lang="zh-CN" altLang="en-US" dirty="0" smtClean="0"/>
              <a:t>微信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相关：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扫码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内置浏览器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UC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Android——</a:t>
            </a:r>
            <a:r>
              <a:rPr lang="zh-CN" altLang="en-US" dirty="0" smtClean="0"/>
              <a:t>微信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2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*</a:t>
            </a:r>
            <a:r>
              <a:rPr lang="zh-CN" altLang="en-US" sz="2000" dirty="0" smtClean="0"/>
              <a:t>以下内容将在</a:t>
            </a:r>
            <a:r>
              <a:rPr lang="en-US" altLang="zh-CN" sz="2000" dirty="0" smtClean="0"/>
              <a:t>iPhone 6</a:t>
            </a:r>
            <a:r>
              <a:rPr lang="zh-CN" altLang="en-US" sz="2000" dirty="0" smtClean="0"/>
              <a:t>手机上测试。</a:t>
            </a:r>
            <a:endParaRPr lang="en-US" altLang="zh-CN" sz="2000" dirty="0" smtClean="0"/>
          </a:p>
          <a:p>
            <a:r>
              <a:rPr lang="zh-CN" altLang="en-US" dirty="0" smtClean="0"/>
              <a:t>微信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相关：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扫码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内置浏览器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内置浏览器</a:t>
            </a:r>
            <a:r>
              <a:rPr lang="en-US" altLang="zh-CN" smtClean="0"/>
              <a:t>(Safari)</a:t>
            </a:r>
            <a:endParaRPr lang="en-US" altLang="zh-CN" dirty="0" smtClean="0"/>
          </a:p>
          <a:p>
            <a:r>
              <a:rPr lang="en-US" altLang="zh-CN" dirty="0" smtClean="0"/>
              <a:t>UC</a:t>
            </a:r>
            <a:r>
              <a:rPr lang="zh-CN" altLang="en-US" dirty="0" smtClean="0"/>
              <a:t>浏览器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0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移动端分享功能分析</vt:lpstr>
      <vt:lpstr>移动端分享功能分析</vt:lpstr>
      <vt:lpstr>Android</vt:lpstr>
      <vt:lpstr>Android——微信</vt:lpstr>
      <vt:lpstr>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分享功能</dc:title>
  <dc:creator>winsy</dc:creator>
  <cp:lastModifiedBy>winsy</cp:lastModifiedBy>
  <cp:revision>4</cp:revision>
  <dcterms:created xsi:type="dcterms:W3CDTF">2016-04-01T01:12:10Z</dcterms:created>
  <dcterms:modified xsi:type="dcterms:W3CDTF">2016-04-01T01:28:10Z</dcterms:modified>
</cp:coreProperties>
</file>