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5" r:id="rId2"/>
    <p:sldId id="358" r:id="rId3"/>
    <p:sldId id="386" r:id="rId4"/>
    <p:sldId id="3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91210-615F-482D-83FE-48E9E82B0FA2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de-AT"/>
        </a:p>
      </dgm:t>
    </dgm:pt>
    <dgm:pt modelId="{0CC2BFBC-CF28-4CDE-86DC-66D4B2CF768B}">
      <dgm:prSet/>
      <dgm:spPr/>
      <dgm:t>
        <a:bodyPr/>
        <a:lstStyle/>
        <a:p>
          <a:pPr rtl="0"/>
          <a:r>
            <a:rPr lang="de-AT" dirty="0"/>
            <a:t>name|="value"</a:t>
          </a:r>
        </a:p>
      </dgm:t>
    </dgm:pt>
    <dgm:pt modelId="{245588A3-FDA5-4FB0-923A-E12D9B49C4BB}" type="parTrans" cxnId="{49709C01-7D83-4419-962D-2E42D1C54CBB}">
      <dgm:prSet/>
      <dgm:spPr/>
      <dgm:t>
        <a:bodyPr/>
        <a:lstStyle/>
        <a:p>
          <a:endParaRPr lang="de-AT"/>
        </a:p>
      </dgm:t>
    </dgm:pt>
    <dgm:pt modelId="{25004F72-F0C5-4993-8A2D-DE1F9EDA1F38}" type="sibTrans" cxnId="{49709C01-7D83-4419-962D-2E42D1C54CBB}">
      <dgm:prSet/>
      <dgm:spPr/>
      <dgm:t>
        <a:bodyPr/>
        <a:lstStyle/>
        <a:p>
          <a:endParaRPr lang="de-AT"/>
        </a:p>
      </dgm:t>
    </dgm:pt>
    <dgm:pt modelId="{81089DDD-D94A-4C8B-B928-10FA10773276}">
      <dgm:prSet/>
      <dgm:spPr/>
      <dgm:t>
        <a:bodyPr/>
        <a:lstStyle/>
        <a:p>
          <a:pPr rtl="0"/>
          <a:r>
            <a:rPr lang="de-AT"/>
            <a:t>starting with the string</a:t>
          </a:r>
        </a:p>
      </dgm:t>
    </dgm:pt>
    <dgm:pt modelId="{0E573F50-2C03-416E-8752-B24D0BB2B369}" type="parTrans" cxnId="{EAA67AE8-267D-4BB1-BC50-07A4602DC1AA}">
      <dgm:prSet/>
      <dgm:spPr/>
      <dgm:t>
        <a:bodyPr/>
        <a:lstStyle/>
        <a:p>
          <a:endParaRPr lang="de-AT"/>
        </a:p>
      </dgm:t>
    </dgm:pt>
    <dgm:pt modelId="{DBB3D7BE-6325-442F-BA4D-BD4A3BAC50B5}" type="sibTrans" cxnId="{EAA67AE8-267D-4BB1-BC50-07A4602DC1AA}">
      <dgm:prSet/>
      <dgm:spPr/>
      <dgm:t>
        <a:bodyPr/>
        <a:lstStyle/>
        <a:p>
          <a:endParaRPr lang="de-AT"/>
        </a:p>
      </dgm:t>
    </dgm:pt>
    <dgm:pt modelId="{689F070C-DDBA-4A78-9961-EDE89FA73CA5}">
      <dgm:prSet/>
      <dgm:spPr/>
      <dgm:t>
        <a:bodyPr/>
        <a:lstStyle/>
        <a:p>
          <a:pPr rtl="0"/>
          <a:r>
            <a:rPr lang="de-AT"/>
            <a:t>name*="value"</a:t>
          </a:r>
        </a:p>
      </dgm:t>
    </dgm:pt>
    <dgm:pt modelId="{80CF2781-0229-4599-B99D-86F7EF3EEC4C}" type="parTrans" cxnId="{E389FB21-FBAB-4C35-8FA4-5FB92CE3B69C}">
      <dgm:prSet/>
      <dgm:spPr/>
      <dgm:t>
        <a:bodyPr/>
        <a:lstStyle/>
        <a:p>
          <a:endParaRPr lang="de-AT"/>
        </a:p>
      </dgm:t>
    </dgm:pt>
    <dgm:pt modelId="{0C3E201C-B2A8-4B31-AF27-A1DF15B6DFC7}" type="sibTrans" cxnId="{E389FB21-FBAB-4C35-8FA4-5FB92CE3B69C}">
      <dgm:prSet/>
      <dgm:spPr/>
      <dgm:t>
        <a:bodyPr/>
        <a:lstStyle/>
        <a:p>
          <a:endParaRPr lang="de-AT"/>
        </a:p>
      </dgm:t>
    </dgm:pt>
    <dgm:pt modelId="{8FCC4283-7466-4EC5-B52E-42762331CD4B}">
      <dgm:prSet/>
      <dgm:spPr/>
      <dgm:t>
        <a:bodyPr/>
        <a:lstStyle/>
        <a:p>
          <a:pPr rtl="0"/>
          <a:r>
            <a:rPr lang="de-AT"/>
            <a:t>contains substring</a:t>
          </a:r>
        </a:p>
      </dgm:t>
    </dgm:pt>
    <dgm:pt modelId="{7300531A-55D3-4641-A189-D8E1BD0C49C0}" type="parTrans" cxnId="{87B099DF-225C-4DC9-A687-56EE895EB32F}">
      <dgm:prSet/>
      <dgm:spPr/>
      <dgm:t>
        <a:bodyPr/>
        <a:lstStyle/>
        <a:p>
          <a:endParaRPr lang="de-AT"/>
        </a:p>
      </dgm:t>
    </dgm:pt>
    <dgm:pt modelId="{83B13CBB-7857-48FC-8ADD-7DC304CBBD68}" type="sibTrans" cxnId="{87B099DF-225C-4DC9-A687-56EE895EB32F}">
      <dgm:prSet/>
      <dgm:spPr/>
      <dgm:t>
        <a:bodyPr/>
        <a:lstStyle/>
        <a:p>
          <a:endParaRPr lang="de-AT"/>
        </a:p>
      </dgm:t>
    </dgm:pt>
    <dgm:pt modelId="{6095B9E1-6D22-4DCA-968D-97CB25D04F79}">
      <dgm:prSet/>
      <dgm:spPr/>
      <dgm:t>
        <a:bodyPr/>
        <a:lstStyle/>
        <a:p>
          <a:pPr rtl="0"/>
          <a:r>
            <a:rPr lang="de-AT"/>
            <a:t>name~="value"</a:t>
          </a:r>
        </a:p>
      </dgm:t>
    </dgm:pt>
    <dgm:pt modelId="{F9F698D4-F603-4FFC-A7C0-2FC959CE91C3}" type="parTrans" cxnId="{D0709A1C-78D6-499A-B333-DA2DFBDDE01E}">
      <dgm:prSet/>
      <dgm:spPr/>
      <dgm:t>
        <a:bodyPr/>
        <a:lstStyle/>
        <a:p>
          <a:endParaRPr lang="de-AT"/>
        </a:p>
      </dgm:t>
    </dgm:pt>
    <dgm:pt modelId="{F8FCF36A-F24B-4962-AF4D-EBA0A56F7566}" type="sibTrans" cxnId="{D0709A1C-78D6-499A-B333-DA2DFBDDE01E}">
      <dgm:prSet/>
      <dgm:spPr/>
      <dgm:t>
        <a:bodyPr/>
        <a:lstStyle/>
        <a:p>
          <a:endParaRPr lang="de-AT"/>
        </a:p>
      </dgm:t>
    </dgm:pt>
    <dgm:pt modelId="{BA83C6B0-493F-4DA1-952E-1C34E321A06A}">
      <dgm:prSet/>
      <dgm:spPr/>
      <dgm:t>
        <a:bodyPr/>
        <a:lstStyle/>
        <a:p>
          <a:pPr rtl="0"/>
          <a:r>
            <a:rPr lang="de-AT"/>
            <a:t>contains word, delimited by spaces</a:t>
          </a:r>
        </a:p>
      </dgm:t>
    </dgm:pt>
    <dgm:pt modelId="{074D93AF-455F-4CDC-AFEC-71B9E2B8E746}" type="parTrans" cxnId="{5E7019B6-85AC-4830-993F-63E369DD8F8F}">
      <dgm:prSet/>
      <dgm:spPr/>
      <dgm:t>
        <a:bodyPr/>
        <a:lstStyle/>
        <a:p>
          <a:endParaRPr lang="de-AT"/>
        </a:p>
      </dgm:t>
    </dgm:pt>
    <dgm:pt modelId="{4A9CEF90-6ECF-4AB7-903D-B6AC8FAD968E}" type="sibTrans" cxnId="{5E7019B6-85AC-4830-993F-63E369DD8F8F}">
      <dgm:prSet/>
      <dgm:spPr/>
      <dgm:t>
        <a:bodyPr/>
        <a:lstStyle/>
        <a:p>
          <a:endParaRPr lang="de-AT"/>
        </a:p>
      </dgm:t>
    </dgm:pt>
    <dgm:pt modelId="{C943D41B-7547-4A59-BD5C-77D468EB3C97}">
      <dgm:prSet/>
      <dgm:spPr/>
      <dgm:t>
        <a:bodyPr/>
        <a:lstStyle/>
        <a:p>
          <a:pPr rtl="0"/>
          <a:r>
            <a:rPr lang="de-AT"/>
            <a:t>name$="value"</a:t>
          </a:r>
        </a:p>
      </dgm:t>
    </dgm:pt>
    <dgm:pt modelId="{5739ABC9-69AE-4CFA-BED6-F40E0E15DC3F}" type="parTrans" cxnId="{D4A1CFAC-6E29-471A-B784-8E326615C979}">
      <dgm:prSet/>
      <dgm:spPr/>
      <dgm:t>
        <a:bodyPr/>
        <a:lstStyle/>
        <a:p>
          <a:endParaRPr lang="de-AT"/>
        </a:p>
      </dgm:t>
    </dgm:pt>
    <dgm:pt modelId="{46E2A8A7-C034-4C80-946D-D9BE284FFA38}" type="sibTrans" cxnId="{D4A1CFAC-6E29-471A-B784-8E326615C979}">
      <dgm:prSet/>
      <dgm:spPr/>
      <dgm:t>
        <a:bodyPr/>
        <a:lstStyle/>
        <a:p>
          <a:endParaRPr lang="de-AT"/>
        </a:p>
      </dgm:t>
    </dgm:pt>
    <dgm:pt modelId="{81D33FDA-9FC6-4DE4-90BE-9B5461B51C94}">
      <dgm:prSet/>
      <dgm:spPr/>
      <dgm:t>
        <a:bodyPr/>
        <a:lstStyle/>
        <a:p>
          <a:pPr rtl="0"/>
          <a:r>
            <a:rPr lang="de-AT"/>
            <a:t>string at the end</a:t>
          </a:r>
        </a:p>
      </dgm:t>
    </dgm:pt>
    <dgm:pt modelId="{E3D42744-E539-485E-B139-B0BE0BD5EB5B}" type="parTrans" cxnId="{6CBC03CC-7687-45DD-A563-C4B1DEEB41D5}">
      <dgm:prSet/>
      <dgm:spPr/>
      <dgm:t>
        <a:bodyPr/>
        <a:lstStyle/>
        <a:p>
          <a:endParaRPr lang="de-AT"/>
        </a:p>
      </dgm:t>
    </dgm:pt>
    <dgm:pt modelId="{BC6F2ADF-3422-415C-B37C-DEB5EBCA0826}" type="sibTrans" cxnId="{6CBC03CC-7687-45DD-A563-C4B1DEEB41D5}">
      <dgm:prSet/>
      <dgm:spPr/>
      <dgm:t>
        <a:bodyPr/>
        <a:lstStyle/>
        <a:p>
          <a:endParaRPr lang="de-AT"/>
        </a:p>
      </dgm:t>
    </dgm:pt>
    <dgm:pt modelId="{4DD5FC6C-DD47-45F1-8001-A9DAF8C073F2}">
      <dgm:prSet/>
      <dgm:spPr/>
      <dgm:t>
        <a:bodyPr/>
        <a:lstStyle/>
        <a:p>
          <a:pPr rtl="0"/>
          <a:r>
            <a:rPr lang="de-AT"/>
            <a:t>name="value"</a:t>
          </a:r>
        </a:p>
      </dgm:t>
    </dgm:pt>
    <dgm:pt modelId="{91A0690B-5D41-47D6-B7D4-EAF388A5F173}" type="parTrans" cxnId="{AA7DF164-BCB0-4E37-B06C-C3CDF36CC3E4}">
      <dgm:prSet/>
      <dgm:spPr/>
      <dgm:t>
        <a:bodyPr/>
        <a:lstStyle/>
        <a:p>
          <a:endParaRPr lang="de-AT"/>
        </a:p>
      </dgm:t>
    </dgm:pt>
    <dgm:pt modelId="{1AD9ED03-24C8-4E34-8611-69148B028653}" type="sibTrans" cxnId="{AA7DF164-BCB0-4E37-B06C-C3CDF36CC3E4}">
      <dgm:prSet/>
      <dgm:spPr/>
      <dgm:t>
        <a:bodyPr/>
        <a:lstStyle/>
        <a:p>
          <a:endParaRPr lang="de-AT"/>
        </a:p>
      </dgm:t>
    </dgm:pt>
    <dgm:pt modelId="{ABE2C386-963B-4A44-ADB7-C21B8300E2C0}">
      <dgm:prSet/>
      <dgm:spPr/>
      <dgm:t>
        <a:bodyPr/>
        <a:lstStyle/>
        <a:p>
          <a:pPr rtl="0"/>
          <a:r>
            <a:rPr lang="de-AT"/>
            <a:t>exact match</a:t>
          </a:r>
        </a:p>
      </dgm:t>
    </dgm:pt>
    <dgm:pt modelId="{74A5B8E7-AAFA-4534-ACDF-5D12B41947F8}" type="parTrans" cxnId="{B5F24662-4558-4011-A809-1471B0298F50}">
      <dgm:prSet/>
      <dgm:spPr/>
      <dgm:t>
        <a:bodyPr/>
        <a:lstStyle/>
        <a:p>
          <a:endParaRPr lang="de-AT"/>
        </a:p>
      </dgm:t>
    </dgm:pt>
    <dgm:pt modelId="{85F8E200-DC6F-429B-BECC-BBC0C77F2716}" type="sibTrans" cxnId="{B5F24662-4558-4011-A809-1471B0298F50}">
      <dgm:prSet/>
      <dgm:spPr/>
      <dgm:t>
        <a:bodyPr/>
        <a:lstStyle/>
        <a:p>
          <a:endParaRPr lang="de-AT"/>
        </a:p>
      </dgm:t>
    </dgm:pt>
    <dgm:pt modelId="{B9E30A7C-8D50-4703-9BBE-7885FA5709D7}">
      <dgm:prSet/>
      <dgm:spPr/>
      <dgm:t>
        <a:bodyPr/>
        <a:lstStyle/>
        <a:p>
          <a:pPr rtl="0"/>
          <a:r>
            <a:rPr lang="de-AT"/>
            <a:t>name!="value"</a:t>
          </a:r>
        </a:p>
      </dgm:t>
    </dgm:pt>
    <dgm:pt modelId="{2AD7DA12-9C05-4A4D-BE02-BE278023EBD7}" type="parTrans" cxnId="{03BEEE30-0212-4118-A197-3857BA15AE3E}">
      <dgm:prSet/>
      <dgm:spPr/>
      <dgm:t>
        <a:bodyPr/>
        <a:lstStyle/>
        <a:p>
          <a:endParaRPr lang="de-AT"/>
        </a:p>
      </dgm:t>
    </dgm:pt>
    <dgm:pt modelId="{0DAE776E-2C1D-4452-BB30-004DB14FE0D4}" type="sibTrans" cxnId="{03BEEE30-0212-4118-A197-3857BA15AE3E}">
      <dgm:prSet/>
      <dgm:spPr/>
      <dgm:t>
        <a:bodyPr/>
        <a:lstStyle/>
        <a:p>
          <a:endParaRPr lang="de-AT"/>
        </a:p>
      </dgm:t>
    </dgm:pt>
    <dgm:pt modelId="{5888B924-8287-47BF-973C-ABB481804BA4}">
      <dgm:prSet/>
      <dgm:spPr/>
      <dgm:t>
        <a:bodyPr/>
        <a:lstStyle/>
        <a:p>
          <a:pPr rtl="0"/>
          <a:r>
            <a:rPr lang="de-AT"/>
            <a:t>either not the attribute, or not the value with the attribute</a:t>
          </a:r>
        </a:p>
      </dgm:t>
    </dgm:pt>
    <dgm:pt modelId="{189D4774-FED9-4528-982A-493509D35F1C}" type="parTrans" cxnId="{3984D4D7-587E-4230-B841-17D523623AE3}">
      <dgm:prSet/>
      <dgm:spPr/>
      <dgm:t>
        <a:bodyPr/>
        <a:lstStyle/>
        <a:p>
          <a:endParaRPr lang="de-AT"/>
        </a:p>
      </dgm:t>
    </dgm:pt>
    <dgm:pt modelId="{B13EE8EA-4BB9-4819-A679-B57F978F5252}" type="sibTrans" cxnId="{3984D4D7-587E-4230-B841-17D523623AE3}">
      <dgm:prSet/>
      <dgm:spPr/>
      <dgm:t>
        <a:bodyPr/>
        <a:lstStyle/>
        <a:p>
          <a:endParaRPr lang="de-AT"/>
        </a:p>
      </dgm:t>
    </dgm:pt>
    <dgm:pt modelId="{9BFC9FD3-1B28-486A-B907-FD1FDAB43E04}">
      <dgm:prSet/>
      <dgm:spPr/>
      <dgm:t>
        <a:bodyPr/>
        <a:lstStyle/>
        <a:p>
          <a:pPr rtl="0"/>
          <a:r>
            <a:rPr lang="de-AT"/>
            <a:t>name^="value"</a:t>
          </a:r>
        </a:p>
      </dgm:t>
    </dgm:pt>
    <dgm:pt modelId="{F1A0DFA5-9AEC-44B8-86B6-C6744A488D9F}" type="parTrans" cxnId="{BDBDD738-DF1B-42C9-AEB3-A6190FC3B6D5}">
      <dgm:prSet/>
      <dgm:spPr/>
      <dgm:t>
        <a:bodyPr/>
        <a:lstStyle/>
        <a:p>
          <a:endParaRPr lang="de-AT"/>
        </a:p>
      </dgm:t>
    </dgm:pt>
    <dgm:pt modelId="{55F575CE-6180-49B2-A347-F6829713B212}" type="sibTrans" cxnId="{BDBDD738-DF1B-42C9-AEB3-A6190FC3B6D5}">
      <dgm:prSet/>
      <dgm:spPr/>
      <dgm:t>
        <a:bodyPr/>
        <a:lstStyle/>
        <a:p>
          <a:endParaRPr lang="de-AT"/>
        </a:p>
      </dgm:t>
    </dgm:pt>
    <dgm:pt modelId="{6E45AE4E-D520-471F-AB55-FA009DF8ACB1}">
      <dgm:prSet/>
      <dgm:spPr/>
      <dgm:t>
        <a:bodyPr/>
        <a:lstStyle/>
        <a:p>
          <a:pPr rtl="0"/>
          <a:r>
            <a:rPr lang="de-AT"/>
            <a:t>value at begin</a:t>
          </a:r>
        </a:p>
      </dgm:t>
    </dgm:pt>
    <dgm:pt modelId="{999D548D-6FB5-4E98-9DAB-74975FB59823}" type="parTrans" cxnId="{B2609391-1040-49CB-A4B9-6A846AA26C94}">
      <dgm:prSet/>
      <dgm:spPr/>
      <dgm:t>
        <a:bodyPr/>
        <a:lstStyle/>
        <a:p>
          <a:endParaRPr lang="de-AT"/>
        </a:p>
      </dgm:t>
    </dgm:pt>
    <dgm:pt modelId="{299B1E3C-E384-4913-B251-A9538B3A4BBA}" type="sibTrans" cxnId="{B2609391-1040-49CB-A4B9-6A846AA26C94}">
      <dgm:prSet/>
      <dgm:spPr/>
      <dgm:t>
        <a:bodyPr/>
        <a:lstStyle/>
        <a:p>
          <a:endParaRPr lang="de-AT"/>
        </a:p>
      </dgm:t>
    </dgm:pt>
    <dgm:pt modelId="{B002720A-3A7D-4401-89E2-5F8BD80BCF87}" type="pres">
      <dgm:prSet presAssocID="{90891210-615F-482D-83FE-48E9E82B0FA2}" presName="Name0" presStyleCnt="0">
        <dgm:presLayoutVars>
          <dgm:dir/>
          <dgm:animLvl val="lvl"/>
          <dgm:resizeHandles val="exact"/>
        </dgm:presLayoutVars>
      </dgm:prSet>
      <dgm:spPr/>
    </dgm:pt>
    <dgm:pt modelId="{78B2282B-1BFE-4BCF-AEC2-B3D729517C7F}" type="pres">
      <dgm:prSet presAssocID="{0CC2BFBC-CF28-4CDE-86DC-66D4B2CF768B}" presName="linNode" presStyleCnt="0"/>
      <dgm:spPr/>
    </dgm:pt>
    <dgm:pt modelId="{C72E3DB1-0868-4B04-A2E1-348417FAC083}" type="pres">
      <dgm:prSet presAssocID="{0CC2BFBC-CF28-4CDE-86DC-66D4B2CF768B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85B71AA-83FF-496B-97E5-312F878F9BBC}" type="pres">
      <dgm:prSet presAssocID="{0CC2BFBC-CF28-4CDE-86DC-66D4B2CF768B}" presName="descendantText" presStyleLbl="alignAccFollowNode1" presStyleIdx="0" presStyleCnt="7">
        <dgm:presLayoutVars>
          <dgm:bulletEnabled val="1"/>
        </dgm:presLayoutVars>
      </dgm:prSet>
      <dgm:spPr/>
    </dgm:pt>
    <dgm:pt modelId="{FCE1A098-68E9-4145-9CFD-2A78BEC55CCB}" type="pres">
      <dgm:prSet presAssocID="{25004F72-F0C5-4993-8A2D-DE1F9EDA1F38}" presName="sp" presStyleCnt="0"/>
      <dgm:spPr/>
    </dgm:pt>
    <dgm:pt modelId="{918B87F3-2B91-4FFF-B09D-6E94A9D78B86}" type="pres">
      <dgm:prSet presAssocID="{689F070C-DDBA-4A78-9961-EDE89FA73CA5}" presName="linNode" presStyleCnt="0"/>
      <dgm:spPr/>
    </dgm:pt>
    <dgm:pt modelId="{F3B4D4D3-8D5B-40C6-95FB-37A3A4C16153}" type="pres">
      <dgm:prSet presAssocID="{689F070C-DDBA-4A78-9961-EDE89FA73CA5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493CD78F-1EB5-4AC4-A51B-7B9938A30316}" type="pres">
      <dgm:prSet presAssocID="{689F070C-DDBA-4A78-9961-EDE89FA73CA5}" presName="descendantText" presStyleLbl="alignAccFollowNode1" presStyleIdx="1" presStyleCnt="7">
        <dgm:presLayoutVars>
          <dgm:bulletEnabled val="1"/>
        </dgm:presLayoutVars>
      </dgm:prSet>
      <dgm:spPr/>
    </dgm:pt>
    <dgm:pt modelId="{DCB2163E-807B-46C1-9520-743E261D8BF1}" type="pres">
      <dgm:prSet presAssocID="{0C3E201C-B2A8-4B31-AF27-A1DF15B6DFC7}" presName="sp" presStyleCnt="0"/>
      <dgm:spPr/>
    </dgm:pt>
    <dgm:pt modelId="{1909AD31-A626-4C20-B2A4-7A0516768F71}" type="pres">
      <dgm:prSet presAssocID="{6095B9E1-6D22-4DCA-968D-97CB25D04F79}" presName="linNode" presStyleCnt="0"/>
      <dgm:spPr/>
    </dgm:pt>
    <dgm:pt modelId="{3EE1D413-0FF0-4411-99D6-8F71833DE1A4}" type="pres">
      <dgm:prSet presAssocID="{6095B9E1-6D22-4DCA-968D-97CB25D04F79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D566CD2C-72BD-41C3-BAAC-D6CDF90B59CC}" type="pres">
      <dgm:prSet presAssocID="{6095B9E1-6D22-4DCA-968D-97CB25D04F79}" presName="descendantText" presStyleLbl="alignAccFollowNode1" presStyleIdx="2" presStyleCnt="7">
        <dgm:presLayoutVars>
          <dgm:bulletEnabled val="1"/>
        </dgm:presLayoutVars>
      </dgm:prSet>
      <dgm:spPr/>
    </dgm:pt>
    <dgm:pt modelId="{DB6DDD6D-0D2B-4CC3-AEB6-1F9683516546}" type="pres">
      <dgm:prSet presAssocID="{F8FCF36A-F24B-4962-AF4D-EBA0A56F7566}" presName="sp" presStyleCnt="0"/>
      <dgm:spPr/>
    </dgm:pt>
    <dgm:pt modelId="{F45EF13E-1FDF-46F3-927C-0DABBA221920}" type="pres">
      <dgm:prSet presAssocID="{C943D41B-7547-4A59-BD5C-77D468EB3C97}" presName="linNode" presStyleCnt="0"/>
      <dgm:spPr/>
    </dgm:pt>
    <dgm:pt modelId="{A9CC3FAB-BD32-4407-9AE3-E244E646F6D0}" type="pres">
      <dgm:prSet presAssocID="{C943D41B-7547-4A59-BD5C-77D468EB3C97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E085FCE-671E-46EA-863C-A9584EEC08B8}" type="pres">
      <dgm:prSet presAssocID="{C943D41B-7547-4A59-BD5C-77D468EB3C97}" presName="descendantText" presStyleLbl="alignAccFollowNode1" presStyleIdx="3" presStyleCnt="7">
        <dgm:presLayoutVars>
          <dgm:bulletEnabled val="1"/>
        </dgm:presLayoutVars>
      </dgm:prSet>
      <dgm:spPr/>
    </dgm:pt>
    <dgm:pt modelId="{E19705F3-1AF1-4B6E-BBB9-6A65A721D057}" type="pres">
      <dgm:prSet presAssocID="{46E2A8A7-C034-4C80-946D-D9BE284FFA38}" presName="sp" presStyleCnt="0"/>
      <dgm:spPr/>
    </dgm:pt>
    <dgm:pt modelId="{7DF6CA60-3DB5-4772-A476-2A75249C4D1C}" type="pres">
      <dgm:prSet presAssocID="{4DD5FC6C-DD47-45F1-8001-A9DAF8C073F2}" presName="linNode" presStyleCnt="0"/>
      <dgm:spPr/>
    </dgm:pt>
    <dgm:pt modelId="{8C843885-5A77-4C51-94B5-D4D8FE0D42C5}" type="pres">
      <dgm:prSet presAssocID="{4DD5FC6C-DD47-45F1-8001-A9DAF8C073F2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2DE4A8B8-E909-4FB5-B5D1-2A338CA376E8}" type="pres">
      <dgm:prSet presAssocID="{4DD5FC6C-DD47-45F1-8001-A9DAF8C073F2}" presName="descendantText" presStyleLbl="alignAccFollowNode1" presStyleIdx="4" presStyleCnt="7">
        <dgm:presLayoutVars>
          <dgm:bulletEnabled val="1"/>
        </dgm:presLayoutVars>
      </dgm:prSet>
      <dgm:spPr/>
    </dgm:pt>
    <dgm:pt modelId="{C2A6ED17-F8AE-4695-BA05-63A0FFDC8327}" type="pres">
      <dgm:prSet presAssocID="{1AD9ED03-24C8-4E34-8611-69148B028653}" presName="sp" presStyleCnt="0"/>
      <dgm:spPr/>
    </dgm:pt>
    <dgm:pt modelId="{05D7F00B-4199-4C3D-B8F1-EBA40803DECF}" type="pres">
      <dgm:prSet presAssocID="{B9E30A7C-8D50-4703-9BBE-7885FA5709D7}" presName="linNode" presStyleCnt="0"/>
      <dgm:spPr/>
    </dgm:pt>
    <dgm:pt modelId="{63D70D47-21CF-4945-A5AD-7E45A5B2683D}" type="pres">
      <dgm:prSet presAssocID="{B9E30A7C-8D50-4703-9BBE-7885FA5709D7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19627EB7-2C21-424D-A244-461D72A73037}" type="pres">
      <dgm:prSet presAssocID="{B9E30A7C-8D50-4703-9BBE-7885FA5709D7}" presName="descendantText" presStyleLbl="alignAccFollowNode1" presStyleIdx="5" presStyleCnt="7">
        <dgm:presLayoutVars>
          <dgm:bulletEnabled val="1"/>
        </dgm:presLayoutVars>
      </dgm:prSet>
      <dgm:spPr/>
    </dgm:pt>
    <dgm:pt modelId="{81542F99-C467-4086-984A-19F0DE23ACFE}" type="pres">
      <dgm:prSet presAssocID="{0DAE776E-2C1D-4452-BB30-004DB14FE0D4}" presName="sp" presStyleCnt="0"/>
      <dgm:spPr/>
    </dgm:pt>
    <dgm:pt modelId="{22EE3C7D-C127-4525-9566-7424C886BB90}" type="pres">
      <dgm:prSet presAssocID="{9BFC9FD3-1B28-486A-B907-FD1FDAB43E04}" presName="linNode" presStyleCnt="0"/>
      <dgm:spPr/>
    </dgm:pt>
    <dgm:pt modelId="{4EEDCD12-F66B-4542-B0FC-A64ED9784261}" type="pres">
      <dgm:prSet presAssocID="{9BFC9FD3-1B28-486A-B907-FD1FDAB43E04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69CFFABF-3B59-47C6-BF5A-768207D2C9F3}" type="pres">
      <dgm:prSet presAssocID="{9BFC9FD3-1B28-486A-B907-FD1FDAB43E04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49709C01-7D83-4419-962D-2E42D1C54CBB}" srcId="{90891210-615F-482D-83FE-48E9E82B0FA2}" destId="{0CC2BFBC-CF28-4CDE-86DC-66D4B2CF768B}" srcOrd="0" destOrd="0" parTransId="{245588A3-FDA5-4FB0-923A-E12D9B49C4BB}" sibTransId="{25004F72-F0C5-4993-8A2D-DE1F9EDA1F38}"/>
    <dgm:cxn modelId="{8DC03E04-1CF0-4560-8CB8-030B6C14E461}" type="presOf" srcId="{4DD5FC6C-DD47-45F1-8001-A9DAF8C073F2}" destId="{8C843885-5A77-4C51-94B5-D4D8FE0D42C5}" srcOrd="0" destOrd="0" presId="urn:microsoft.com/office/officeart/2005/8/layout/vList5"/>
    <dgm:cxn modelId="{D0709A1C-78D6-499A-B333-DA2DFBDDE01E}" srcId="{90891210-615F-482D-83FE-48E9E82B0FA2}" destId="{6095B9E1-6D22-4DCA-968D-97CB25D04F79}" srcOrd="2" destOrd="0" parTransId="{F9F698D4-F603-4FFC-A7C0-2FC959CE91C3}" sibTransId="{F8FCF36A-F24B-4962-AF4D-EBA0A56F7566}"/>
    <dgm:cxn modelId="{E389FB21-FBAB-4C35-8FA4-5FB92CE3B69C}" srcId="{90891210-615F-482D-83FE-48E9E82B0FA2}" destId="{689F070C-DDBA-4A78-9961-EDE89FA73CA5}" srcOrd="1" destOrd="0" parTransId="{80CF2781-0229-4599-B99D-86F7EF3EEC4C}" sibTransId="{0C3E201C-B2A8-4B31-AF27-A1DF15B6DFC7}"/>
    <dgm:cxn modelId="{3D095A23-B020-427C-A48F-F1D870F01794}" type="presOf" srcId="{B9E30A7C-8D50-4703-9BBE-7885FA5709D7}" destId="{63D70D47-21CF-4945-A5AD-7E45A5B2683D}" srcOrd="0" destOrd="0" presId="urn:microsoft.com/office/officeart/2005/8/layout/vList5"/>
    <dgm:cxn modelId="{5883E028-914A-4D4F-B99D-52D4DEBA0DBA}" type="presOf" srcId="{6E45AE4E-D520-471F-AB55-FA009DF8ACB1}" destId="{69CFFABF-3B59-47C6-BF5A-768207D2C9F3}" srcOrd="0" destOrd="0" presId="urn:microsoft.com/office/officeart/2005/8/layout/vList5"/>
    <dgm:cxn modelId="{3B96412B-70B0-4ACF-87CC-BE541FCE9019}" type="presOf" srcId="{BA83C6B0-493F-4DA1-952E-1C34E321A06A}" destId="{D566CD2C-72BD-41C3-BAAC-D6CDF90B59CC}" srcOrd="0" destOrd="0" presId="urn:microsoft.com/office/officeart/2005/8/layout/vList5"/>
    <dgm:cxn modelId="{03BEEE30-0212-4118-A197-3857BA15AE3E}" srcId="{90891210-615F-482D-83FE-48E9E82B0FA2}" destId="{B9E30A7C-8D50-4703-9BBE-7885FA5709D7}" srcOrd="5" destOrd="0" parTransId="{2AD7DA12-9C05-4A4D-BE02-BE278023EBD7}" sibTransId="{0DAE776E-2C1D-4452-BB30-004DB14FE0D4}"/>
    <dgm:cxn modelId="{BDBDD738-DF1B-42C9-AEB3-A6190FC3B6D5}" srcId="{90891210-615F-482D-83FE-48E9E82B0FA2}" destId="{9BFC9FD3-1B28-486A-B907-FD1FDAB43E04}" srcOrd="6" destOrd="0" parTransId="{F1A0DFA5-9AEC-44B8-86B6-C6744A488D9F}" sibTransId="{55F575CE-6180-49B2-A347-F6829713B212}"/>
    <dgm:cxn modelId="{B5F24662-4558-4011-A809-1471B0298F50}" srcId="{4DD5FC6C-DD47-45F1-8001-A9DAF8C073F2}" destId="{ABE2C386-963B-4A44-ADB7-C21B8300E2C0}" srcOrd="0" destOrd="0" parTransId="{74A5B8E7-AAFA-4534-ACDF-5D12B41947F8}" sibTransId="{85F8E200-DC6F-429B-BECC-BBC0C77F2716}"/>
    <dgm:cxn modelId="{AA7DF164-BCB0-4E37-B06C-C3CDF36CC3E4}" srcId="{90891210-615F-482D-83FE-48E9E82B0FA2}" destId="{4DD5FC6C-DD47-45F1-8001-A9DAF8C073F2}" srcOrd="4" destOrd="0" parTransId="{91A0690B-5D41-47D6-B7D4-EAF388A5F173}" sibTransId="{1AD9ED03-24C8-4E34-8611-69148B028653}"/>
    <dgm:cxn modelId="{9A3F5D46-98DB-4556-B982-A6ED788A537C}" type="presOf" srcId="{8FCC4283-7466-4EC5-B52E-42762331CD4B}" destId="{493CD78F-1EB5-4AC4-A51B-7B9938A30316}" srcOrd="0" destOrd="0" presId="urn:microsoft.com/office/officeart/2005/8/layout/vList5"/>
    <dgm:cxn modelId="{A9D0CC67-7EBA-4468-B731-8D0FD1B244D8}" type="presOf" srcId="{81D33FDA-9FC6-4DE4-90BE-9B5461B51C94}" destId="{9E085FCE-671E-46EA-863C-A9584EEC08B8}" srcOrd="0" destOrd="0" presId="urn:microsoft.com/office/officeart/2005/8/layout/vList5"/>
    <dgm:cxn modelId="{352ED367-E4BF-4797-9688-2A00653021D6}" type="presOf" srcId="{689F070C-DDBA-4A78-9961-EDE89FA73CA5}" destId="{F3B4D4D3-8D5B-40C6-95FB-37A3A4C16153}" srcOrd="0" destOrd="0" presId="urn:microsoft.com/office/officeart/2005/8/layout/vList5"/>
    <dgm:cxn modelId="{A2F3FC69-DFC5-4024-B2B8-B9ACD9556FA9}" type="presOf" srcId="{C943D41B-7547-4A59-BD5C-77D468EB3C97}" destId="{A9CC3FAB-BD32-4407-9AE3-E244E646F6D0}" srcOrd="0" destOrd="0" presId="urn:microsoft.com/office/officeart/2005/8/layout/vList5"/>
    <dgm:cxn modelId="{5C4A7151-DB22-44D6-827D-8B1B47828A15}" type="presOf" srcId="{6095B9E1-6D22-4DCA-968D-97CB25D04F79}" destId="{3EE1D413-0FF0-4411-99D6-8F71833DE1A4}" srcOrd="0" destOrd="0" presId="urn:microsoft.com/office/officeart/2005/8/layout/vList5"/>
    <dgm:cxn modelId="{D7FFAD57-9774-462E-80D1-791EFAC87A37}" type="presOf" srcId="{5888B924-8287-47BF-973C-ABB481804BA4}" destId="{19627EB7-2C21-424D-A244-461D72A73037}" srcOrd="0" destOrd="0" presId="urn:microsoft.com/office/officeart/2005/8/layout/vList5"/>
    <dgm:cxn modelId="{C8E4A48C-614C-42FA-B2E3-59E22C309DD5}" type="presOf" srcId="{90891210-615F-482D-83FE-48E9E82B0FA2}" destId="{B002720A-3A7D-4401-89E2-5F8BD80BCF87}" srcOrd="0" destOrd="0" presId="urn:microsoft.com/office/officeart/2005/8/layout/vList5"/>
    <dgm:cxn modelId="{EA6DE08C-330B-42F4-8F03-8509506BC29F}" type="presOf" srcId="{ABE2C386-963B-4A44-ADB7-C21B8300E2C0}" destId="{2DE4A8B8-E909-4FB5-B5D1-2A338CA376E8}" srcOrd="0" destOrd="0" presId="urn:microsoft.com/office/officeart/2005/8/layout/vList5"/>
    <dgm:cxn modelId="{B2609391-1040-49CB-A4B9-6A846AA26C94}" srcId="{9BFC9FD3-1B28-486A-B907-FD1FDAB43E04}" destId="{6E45AE4E-D520-471F-AB55-FA009DF8ACB1}" srcOrd="0" destOrd="0" parTransId="{999D548D-6FB5-4E98-9DAB-74975FB59823}" sibTransId="{299B1E3C-E384-4913-B251-A9538B3A4BBA}"/>
    <dgm:cxn modelId="{A58D1498-13C6-4BD9-9F60-E5CF1D3218A4}" type="presOf" srcId="{0CC2BFBC-CF28-4CDE-86DC-66D4B2CF768B}" destId="{C72E3DB1-0868-4B04-A2E1-348417FAC083}" srcOrd="0" destOrd="0" presId="urn:microsoft.com/office/officeart/2005/8/layout/vList5"/>
    <dgm:cxn modelId="{D4A1CFAC-6E29-471A-B784-8E326615C979}" srcId="{90891210-615F-482D-83FE-48E9E82B0FA2}" destId="{C943D41B-7547-4A59-BD5C-77D468EB3C97}" srcOrd="3" destOrd="0" parTransId="{5739ABC9-69AE-4CFA-BED6-F40E0E15DC3F}" sibTransId="{46E2A8A7-C034-4C80-946D-D9BE284FFA38}"/>
    <dgm:cxn modelId="{5E7019B6-85AC-4830-993F-63E369DD8F8F}" srcId="{6095B9E1-6D22-4DCA-968D-97CB25D04F79}" destId="{BA83C6B0-493F-4DA1-952E-1C34E321A06A}" srcOrd="0" destOrd="0" parTransId="{074D93AF-455F-4CDC-AFEC-71B9E2B8E746}" sibTransId="{4A9CEF90-6ECF-4AB7-903D-B6AC8FAD968E}"/>
    <dgm:cxn modelId="{6CBC03CC-7687-45DD-A563-C4B1DEEB41D5}" srcId="{C943D41B-7547-4A59-BD5C-77D468EB3C97}" destId="{81D33FDA-9FC6-4DE4-90BE-9B5461B51C94}" srcOrd="0" destOrd="0" parTransId="{E3D42744-E539-485E-B139-B0BE0BD5EB5B}" sibTransId="{BC6F2ADF-3422-415C-B37C-DEB5EBCA0826}"/>
    <dgm:cxn modelId="{6DB51CCD-223F-4313-9968-3A96ABAA9EEF}" type="presOf" srcId="{81089DDD-D94A-4C8B-B928-10FA10773276}" destId="{185B71AA-83FF-496B-97E5-312F878F9BBC}" srcOrd="0" destOrd="0" presId="urn:microsoft.com/office/officeart/2005/8/layout/vList5"/>
    <dgm:cxn modelId="{3984D4D7-587E-4230-B841-17D523623AE3}" srcId="{B9E30A7C-8D50-4703-9BBE-7885FA5709D7}" destId="{5888B924-8287-47BF-973C-ABB481804BA4}" srcOrd="0" destOrd="0" parTransId="{189D4774-FED9-4528-982A-493509D35F1C}" sibTransId="{B13EE8EA-4BB9-4819-A679-B57F978F5252}"/>
    <dgm:cxn modelId="{87B099DF-225C-4DC9-A687-56EE895EB32F}" srcId="{689F070C-DDBA-4A78-9961-EDE89FA73CA5}" destId="{8FCC4283-7466-4EC5-B52E-42762331CD4B}" srcOrd="0" destOrd="0" parTransId="{7300531A-55D3-4641-A189-D8E1BD0C49C0}" sibTransId="{83B13CBB-7857-48FC-8ADD-7DC304CBBD68}"/>
    <dgm:cxn modelId="{EAA67AE8-267D-4BB1-BC50-07A4602DC1AA}" srcId="{0CC2BFBC-CF28-4CDE-86DC-66D4B2CF768B}" destId="{81089DDD-D94A-4C8B-B928-10FA10773276}" srcOrd="0" destOrd="0" parTransId="{0E573F50-2C03-416E-8752-B24D0BB2B369}" sibTransId="{DBB3D7BE-6325-442F-BA4D-BD4A3BAC50B5}"/>
    <dgm:cxn modelId="{B8B177FA-C4BC-4B80-939C-006669AB31F0}" type="presOf" srcId="{9BFC9FD3-1B28-486A-B907-FD1FDAB43E04}" destId="{4EEDCD12-F66B-4542-B0FC-A64ED9784261}" srcOrd="0" destOrd="0" presId="urn:microsoft.com/office/officeart/2005/8/layout/vList5"/>
    <dgm:cxn modelId="{222E71ED-8DF0-4836-B01E-F68856FB347D}" type="presParOf" srcId="{B002720A-3A7D-4401-89E2-5F8BD80BCF87}" destId="{78B2282B-1BFE-4BCF-AEC2-B3D729517C7F}" srcOrd="0" destOrd="0" presId="urn:microsoft.com/office/officeart/2005/8/layout/vList5"/>
    <dgm:cxn modelId="{A4F798C7-F718-4DC1-A555-8164CB2DB816}" type="presParOf" srcId="{78B2282B-1BFE-4BCF-AEC2-B3D729517C7F}" destId="{C72E3DB1-0868-4B04-A2E1-348417FAC083}" srcOrd="0" destOrd="0" presId="urn:microsoft.com/office/officeart/2005/8/layout/vList5"/>
    <dgm:cxn modelId="{A17E0235-BB6C-4F28-9CA5-999CCB98E187}" type="presParOf" srcId="{78B2282B-1BFE-4BCF-AEC2-B3D729517C7F}" destId="{185B71AA-83FF-496B-97E5-312F878F9BBC}" srcOrd="1" destOrd="0" presId="urn:microsoft.com/office/officeart/2005/8/layout/vList5"/>
    <dgm:cxn modelId="{B97CA927-32CA-4463-9BDF-FE7C759E6D2A}" type="presParOf" srcId="{B002720A-3A7D-4401-89E2-5F8BD80BCF87}" destId="{FCE1A098-68E9-4145-9CFD-2A78BEC55CCB}" srcOrd="1" destOrd="0" presId="urn:microsoft.com/office/officeart/2005/8/layout/vList5"/>
    <dgm:cxn modelId="{C3B18581-C810-4AC8-989A-A56C69168C09}" type="presParOf" srcId="{B002720A-3A7D-4401-89E2-5F8BD80BCF87}" destId="{918B87F3-2B91-4FFF-B09D-6E94A9D78B86}" srcOrd="2" destOrd="0" presId="urn:microsoft.com/office/officeart/2005/8/layout/vList5"/>
    <dgm:cxn modelId="{450AE8D4-2E43-4A8E-99FE-B71A3BA35BBC}" type="presParOf" srcId="{918B87F3-2B91-4FFF-B09D-6E94A9D78B86}" destId="{F3B4D4D3-8D5B-40C6-95FB-37A3A4C16153}" srcOrd="0" destOrd="0" presId="urn:microsoft.com/office/officeart/2005/8/layout/vList5"/>
    <dgm:cxn modelId="{412EFFC2-F5C8-4EE2-8F17-215CDBAED7B2}" type="presParOf" srcId="{918B87F3-2B91-4FFF-B09D-6E94A9D78B86}" destId="{493CD78F-1EB5-4AC4-A51B-7B9938A30316}" srcOrd="1" destOrd="0" presId="urn:microsoft.com/office/officeart/2005/8/layout/vList5"/>
    <dgm:cxn modelId="{287A28EF-B1A7-4AE6-A23C-7B59A9097EE0}" type="presParOf" srcId="{B002720A-3A7D-4401-89E2-5F8BD80BCF87}" destId="{DCB2163E-807B-46C1-9520-743E261D8BF1}" srcOrd="3" destOrd="0" presId="urn:microsoft.com/office/officeart/2005/8/layout/vList5"/>
    <dgm:cxn modelId="{683D1A79-B44B-492C-876A-AA47FD186EEA}" type="presParOf" srcId="{B002720A-3A7D-4401-89E2-5F8BD80BCF87}" destId="{1909AD31-A626-4C20-B2A4-7A0516768F71}" srcOrd="4" destOrd="0" presId="urn:microsoft.com/office/officeart/2005/8/layout/vList5"/>
    <dgm:cxn modelId="{F1BB2DED-6BA6-4EEB-8B2B-07EBEB2DAD24}" type="presParOf" srcId="{1909AD31-A626-4C20-B2A4-7A0516768F71}" destId="{3EE1D413-0FF0-4411-99D6-8F71833DE1A4}" srcOrd="0" destOrd="0" presId="urn:microsoft.com/office/officeart/2005/8/layout/vList5"/>
    <dgm:cxn modelId="{73F77489-FF74-450A-8CEA-21537B2DF7A1}" type="presParOf" srcId="{1909AD31-A626-4C20-B2A4-7A0516768F71}" destId="{D566CD2C-72BD-41C3-BAAC-D6CDF90B59CC}" srcOrd="1" destOrd="0" presId="urn:microsoft.com/office/officeart/2005/8/layout/vList5"/>
    <dgm:cxn modelId="{7C74844D-0D76-41C9-8D13-099910F6A2A7}" type="presParOf" srcId="{B002720A-3A7D-4401-89E2-5F8BD80BCF87}" destId="{DB6DDD6D-0D2B-4CC3-AEB6-1F9683516546}" srcOrd="5" destOrd="0" presId="urn:microsoft.com/office/officeart/2005/8/layout/vList5"/>
    <dgm:cxn modelId="{49BA70A4-62B4-4BA0-893A-BBCBB69A471D}" type="presParOf" srcId="{B002720A-3A7D-4401-89E2-5F8BD80BCF87}" destId="{F45EF13E-1FDF-46F3-927C-0DABBA221920}" srcOrd="6" destOrd="0" presId="urn:microsoft.com/office/officeart/2005/8/layout/vList5"/>
    <dgm:cxn modelId="{B964A2C0-49A9-4AE7-8114-2E0CFA870336}" type="presParOf" srcId="{F45EF13E-1FDF-46F3-927C-0DABBA221920}" destId="{A9CC3FAB-BD32-4407-9AE3-E244E646F6D0}" srcOrd="0" destOrd="0" presId="urn:microsoft.com/office/officeart/2005/8/layout/vList5"/>
    <dgm:cxn modelId="{C32ADAB9-C9FE-4533-9210-63E741F04650}" type="presParOf" srcId="{F45EF13E-1FDF-46F3-927C-0DABBA221920}" destId="{9E085FCE-671E-46EA-863C-A9584EEC08B8}" srcOrd="1" destOrd="0" presId="urn:microsoft.com/office/officeart/2005/8/layout/vList5"/>
    <dgm:cxn modelId="{1CE2EA65-3327-4D92-8372-2F0E96BE2AA5}" type="presParOf" srcId="{B002720A-3A7D-4401-89E2-5F8BD80BCF87}" destId="{E19705F3-1AF1-4B6E-BBB9-6A65A721D057}" srcOrd="7" destOrd="0" presId="urn:microsoft.com/office/officeart/2005/8/layout/vList5"/>
    <dgm:cxn modelId="{0C3E9490-72D4-4033-A61A-3727ACD38A55}" type="presParOf" srcId="{B002720A-3A7D-4401-89E2-5F8BD80BCF87}" destId="{7DF6CA60-3DB5-4772-A476-2A75249C4D1C}" srcOrd="8" destOrd="0" presId="urn:microsoft.com/office/officeart/2005/8/layout/vList5"/>
    <dgm:cxn modelId="{3A97B512-1DE4-4C0F-8EA3-F1688F874977}" type="presParOf" srcId="{7DF6CA60-3DB5-4772-A476-2A75249C4D1C}" destId="{8C843885-5A77-4C51-94B5-D4D8FE0D42C5}" srcOrd="0" destOrd="0" presId="urn:microsoft.com/office/officeart/2005/8/layout/vList5"/>
    <dgm:cxn modelId="{EEE40ECE-28DD-469E-A586-0D0585A05764}" type="presParOf" srcId="{7DF6CA60-3DB5-4772-A476-2A75249C4D1C}" destId="{2DE4A8B8-E909-4FB5-B5D1-2A338CA376E8}" srcOrd="1" destOrd="0" presId="urn:microsoft.com/office/officeart/2005/8/layout/vList5"/>
    <dgm:cxn modelId="{D28B7B0A-A041-4DAE-8652-84C6D51573E5}" type="presParOf" srcId="{B002720A-3A7D-4401-89E2-5F8BD80BCF87}" destId="{C2A6ED17-F8AE-4695-BA05-63A0FFDC8327}" srcOrd="9" destOrd="0" presId="urn:microsoft.com/office/officeart/2005/8/layout/vList5"/>
    <dgm:cxn modelId="{C3369B14-36E3-4EF4-B833-6F73688C6F5C}" type="presParOf" srcId="{B002720A-3A7D-4401-89E2-5F8BD80BCF87}" destId="{05D7F00B-4199-4C3D-B8F1-EBA40803DECF}" srcOrd="10" destOrd="0" presId="urn:microsoft.com/office/officeart/2005/8/layout/vList5"/>
    <dgm:cxn modelId="{72C615F4-09A7-480C-A5F4-900120DE922B}" type="presParOf" srcId="{05D7F00B-4199-4C3D-B8F1-EBA40803DECF}" destId="{63D70D47-21CF-4945-A5AD-7E45A5B2683D}" srcOrd="0" destOrd="0" presId="urn:microsoft.com/office/officeart/2005/8/layout/vList5"/>
    <dgm:cxn modelId="{5FE1F007-2346-4CAA-B609-E45E215F8D22}" type="presParOf" srcId="{05D7F00B-4199-4C3D-B8F1-EBA40803DECF}" destId="{19627EB7-2C21-424D-A244-461D72A73037}" srcOrd="1" destOrd="0" presId="urn:microsoft.com/office/officeart/2005/8/layout/vList5"/>
    <dgm:cxn modelId="{78BC8810-7F41-494C-8F3D-1A3BCE04AE10}" type="presParOf" srcId="{B002720A-3A7D-4401-89E2-5F8BD80BCF87}" destId="{81542F99-C467-4086-984A-19F0DE23ACFE}" srcOrd="11" destOrd="0" presId="urn:microsoft.com/office/officeart/2005/8/layout/vList5"/>
    <dgm:cxn modelId="{A3E4B915-3B62-4E63-96D9-A7391B122D72}" type="presParOf" srcId="{B002720A-3A7D-4401-89E2-5F8BD80BCF87}" destId="{22EE3C7D-C127-4525-9566-7424C886BB90}" srcOrd="12" destOrd="0" presId="urn:microsoft.com/office/officeart/2005/8/layout/vList5"/>
    <dgm:cxn modelId="{4347314C-2440-4064-B949-9CABAACA46D2}" type="presParOf" srcId="{22EE3C7D-C127-4525-9566-7424C886BB90}" destId="{4EEDCD12-F66B-4542-B0FC-A64ED9784261}" srcOrd="0" destOrd="0" presId="urn:microsoft.com/office/officeart/2005/8/layout/vList5"/>
    <dgm:cxn modelId="{FDB1EBFE-4CF4-43D7-99BD-E18254D67375}" type="presParOf" srcId="{22EE3C7D-C127-4525-9566-7424C886BB90}" destId="{69CFFABF-3B59-47C6-BF5A-768207D2C9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AD8B54-7526-4067-9885-EC8C6BE99272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de-AT"/>
        </a:p>
      </dgm:t>
    </dgm:pt>
    <dgm:pt modelId="{798F3884-53C1-4BB2-9423-B901F58700DB}">
      <dgm:prSet/>
      <dgm:spPr/>
      <dgm:t>
        <a:bodyPr/>
        <a:lstStyle/>
        <a:p>
          <a:pPr rtl="0"/>
          <a:r>
            <a:rPr lang="de-AT"/>
            <a:t>*</a:t>
          </a:r>
        </a:p>
      </dgm:t>
    </dgm:pt>
    <dgm:pt modelId="{ADAF1E3C-61D6-4DD3-A8DD-B9C4AF16C540}" type="parTrans" cxnId="{40E83677-70A5-4F43-BC26-2E8DE40993DD}">
      <dgm:prSet/>
      <dgm:spPr/>
      <dgm:t>
        <a:bodyPr/>
        <a:lstStyle/>
        <a:p>
          <a:endParaRPr lang="de-AT"/>
        </a:p>
      </dgm:t>
    </dgm:pt>
    <dgm:pt modelId="{3287EA37-7499-4E3D-9F66-5DD40312BA42}" type="sibTrans" cxnId="{40E83677-70A5-4F43-BC26-2E8DE40993DD}">
      <dgm:prSet/>
      <dgm:spPr/>
      <dgm:t>
        <a:bodyPr/>
        <a:lstStyle/>
        <a:p>
          <a:endParaRPr lang="de-AT"/>
        </a:p>
      </dgm:t>
    </dgm:pt>
    <dgm:pt modelId="{8D079910-9549-4832-8B11-AC130B4D307E}">
      <dgm:prSet/>
      <dgm:spPr/>
      <dgm:t>
        <a:bodyPr/>
        <a:lstStyle/>
        <a:p>
          <a:pPr rtl="0"/>
          <a:r>
            <a:rPr lang="de-AT"/>
            <a:t>any element</a:t>
          </a:r>
        </a:p>
      </dgm:t>
    </dgm:pt>
    <dgm:pt modelId="{3B5B84BC-D46B-426F-9053-127946042EFB}" type="parTrans" cxnId="{6E9B9523-C830-4871-AA95-047A1B304A39}">
      <dgm:prSet/>
      <dgm:spPr/>
      <dgm:t>
        <a:bodyPr/>
        <a:lstStyle/>
        <a:p>
          <a:endParaRPr lang="de-AT"/>
        </a:p>
      </dgm:t>
    </dgm:pt>
    <dgm:pt modelId="{2268D5D2-A815-43B5-9C48-3BAD91223E2A}" type="sibTrans" cxnId="{6E9B9523-C830-4871-AA95-047A1B304A39}">
      <dgm:prSet/>
      <dgm:spPr/>
      <dgm:t>
        <a:bodyPr/>
        <a:lstStyle/>
        <a:p>
          <a:endParaRPr lang="de-AT"/>
        </a:p>
      </dgm:t>
    </dgm:pt>
    <dgm:pt modelId="{17F8F7F5-34F5-4DA3-8E27-4248B2ADFB0B}">
      <dgm:prSet/>
      <dgm:spPr/>
      <dgm:t>
        <a:bodyPr/>
        <a:lstStyle/>
        <a:p>
          <a:pPr rtl="0"/>
          <a:r>
            <a:rPr lang="de-AT"/>
            <a:t>E</a:t>
          </a:r>
        </a:p>
      </dgm:t>
    </dgm:pt>
    <dgm:pt modelId="{A1D5FDA5-9492-4E6A-BB1E-67C38C15850E}" type="parTrans" cxnId="{3774245C-1C07-4575-BB81-998F7843114C}">
      <dgm:prSet/>
      <dgm:spPr/>
      <dgm:t>
        <a:bodyPr/>
        <a:lstStyle/>
        <a:p>
          <a:endParaRPr lang="de-AT"/>
        </a:p>
      </dgm:t>
    </dgm:pt>
    <dgm:pt modelId="{8D2FFF9E-7F6C-46C8-B221-56832D1F3C8D}" type="sibTrans" cxnId="{3774245C-1C07-4575-BB81-998F7843114C}">
      <dgm:prSet/>
      <dgm:spPr/>
      <dgm:t>
        <a:bodyPr/>
        <a:lstStyle/>
        <a:p>
          <a:endParaRPr lang="de-AT"/>
        </a:p>
      </dgm:t>
    </dgm:pt>
    <dgm:pt modelId="{6771C0DB-F02F-4DC6-872C-973E7AD3959B}">
      <dgm:prSet/>
      <dgm:spPr/>
      <dgm:t>
        <a:bodyPr/>
        <a:lstStyle/>
        <a:p>
          <a:pPr rtl="0"/>
          <a:r>
            <a:rPr lang="de-AT"/>
            <a:t>element with tag name E</a:t>
          </a:r>
        </a:p>
      </dgm:t>
    </dgm:pt>
    <dgm:pt modelId="{E8FA8864-418F-43E2-815C-393945713C88}" type="parTrans" cxnId="{DCF69B48-E834-4115-8CC2-12DD1FA6C6ED}">
      <dgm:prSet/>
      <dgm:spPr/>
      <dgm:t>
        <a:bodyPr/>
        <a:lstStyle/>
        <a:p>
          <a:endParaRPr lang="de-AT"/>
        </a:p>
      </dgm:t>
    </dgm:pt>
    <dgm:pt modelId="{F2AB05BD-7460-4235-B535-BD26BDD47A9E}" type="sibTrans" cxnId="{DCF69B48-E834-4115-8CC2-12DD1FA6C6ED}">
      <dgm:prSet/>
      <dgm:spPr/>
      <dgm:t>
        <a:bodyPr/>
        <a:lstStyle/>
        <a:p>
          <a:endParaRPr lang="de-AT"/>
        </a:p>
      </dgm:t>
    </dgm:pt>
    <dgm:pt modelId="{A0315826-C20E-440C-8591-2A4B0A1F61A6}">
      <dgm:prSet/>
      <dgm:spPr/>
      <dgm:t>
        <a:bodyPr/>
        <a:lstStyle/>
        <a:p>
          <a:pPr rtl="0"/>
          <a:r>
            <a:rPr lang="de-AT"/>
            <a:t>E F</a:t>
          </a:r>
        </a:p>
      </dgm:t>
    </dgm:pt>
    <dgm:pt modelId="{E3AD9521-4EF8-48C1-8E14-BA89621FD9F9}" type="parTrans" cxnId="{9CAE5317-8D83-4282-8465-793935E7369C}">
      <dgm:prSet/>
      <dgm:spPr/>
      <dgm:t>
        <a:bodyPr/>
        <a:lstStyle/>
        <a:p>
          <a:endParaRPr lang="de-AT"/>
        </a:p>
      </dgm:t>
    </dgm:pt>
    <dgm:pt modelId="{A5E16605-A19D-409E-A5B0-8A6F1135CC04}" type="sibTrans" cxnId="{9CAE5317-8D83-4282-8465-793935E7369C}">
      <dgm:prSet/>
      <dgm:spPr/>
      <dgm:t>
        <a:bodyPr/>
        <a:lstStyle/>
        <a:p>
          <a:endParaRPr lang="de-AT"/>
        </a:p>
      </dgm:t>
    </dgm:pt>
    <dgm:pt modelId="{242E6CB5-5C9A-47C4-8974-6F1C1AB4F824}">
      <dgm:prSet/>
      <dgm:spPr/>
      <dgm:t>
        <a:bodyPr/>
        <a:lstStyle/>
        <a:p>
          <a:pPr rtl="0"/>
          <a:r>
            <a:rPr lang="de-AT"/>
            <a:t>element with tag name F descendants of E</a:t>
          </a:r>
        </a:p>
      </dgm:t>
    </dgm:pt>
    <dgm:pt modelId="{E866D707-BA82-4EE2-9A7D-3B6B2110F341}" type="parTrans" cxnId="{8DF2B142-8023-4974-B09F-164B9AAABBF3}">
      <dgm:prSet/>
      <dgm:spPr/>
      <dgm:t>
        <a:bodyPr/>
        <a:lstStyle/>
        <a:p>
          <a:endParaRPr lang="de-AT"/>
        </a:p>
      </dgm:t>
    </dgm:pt>
    <dgm:pt modelId="{7BC2050F-EFCC-4E7E-866B-40AE0AE7596E}" type="sibTrans" cxnId="{8DF2B142-8023-4974-B09F-164B9AAABBF3}">
      <dgm:prSet/>
      <dgm:spPr/>
      <dgm:t>
        <a:bodyPr/>
        <a:lstStyle/>
        <a:p>
          <a:endParaRPr lang="de-AT"/>
        </a:p>
      </dgm:t>
    </dgm:pt>
    <dgm:pt modelId="{4862625B-F598-4687-A418-C533E1BF68CB}">
      <dgm:prSet/>
      <dgm:spPr/>
      <dgm:t>
        <a:bodyPr/>
        <a:lstStyle/>
        <a:p>
          <a:pPr rtl="0"/>
          <a:r>
            <a:rPr lang="de-AT"/>
            <a:t>E&gt;F</a:t>
          </a:r>
        </a:p>
      </dgm:t>
    </dgm:pt>
    <dgm:pt modelId="{62A03DAD-C0B8-4CE2-B1DD-A0D53D01BF94}" type="parTrans" cxnId="{F7B6E280-41A9-4FC8-BF4E-F499656223AD}">
      <dgm:prSet/>
      <dgm:spPr/>
      <dgm:t>
        <a:bodyPr/>
        <a:lstStyle/>
        <a:p>
          <a:endParaRPr lang="de-AT"/>
        </a:p>
      </dgm:t>
    </dgm:pt>
    <dgm:pt modelId="{7C856CD9-6CCA-45F1-AAB0-9131BA87587D}" type="sibTrans" cxnId="{F7B6E280-41A9-4FC8-BF4E-F499656223AD}">
      <dgm:prSet/>
      <dgm:spPr/>
      <dgm:t>
        <a:bodyPr/>
        <a:lstStyle/>
        <a:p>
          <a:endParaRPr lang="de-AT"/>
        </a:p>
      </dgm:t>
    </dgm:pt>
    <dgm:pt modelId="{D3591A0D-2DE9-4791-BF30-B93A3DF4FCF0}">
      <dgm:prSet/>
      <dgm:spPr/>
      <dgm:t>
        <a:bodyPr/>
        <a:lstStyle/>
        <a:p>
          <a:pPr rtl="0"/>
          <a:r>
            <a:rPr lang="de-AT"/>
            <a:t>element with tag name F children of E</a:t>
          </a:r>
        </a:p>
      </dgm:t>
    </dgm:pt>
    <dgm:pt modelId="{661F0F45-F845-4860-A003-D7C0EA7C9485}" type="parTrans" cxnId="{3C1142EE-0694-4851-A58A-C6A6F19B4E34}">
      <dgm:prSet/>
      <dgm:spPr/>
      <dgm:t>
        <a:bodyPr/>
        <a:lstStyle/>
        <a:p>
          <a:endParaRPr lang="de-AT"/>
        </a:p>
      </dgm:t>
    </dgm:pt>
    <dgm:pt modelId="{226B3C28-2084-42AB-9348-E9C6362D9DBE}" type="sibTrans" cxnId="{3C1142EE-0694-4851-A58A-C6A6F19B4E34}">
      <dgm:prSet/>
      <dgm:spPr/>
      <dgm:t>
        <a:bodyPr/>
        <a:lstStyle/>
        <a:p>
          <a:endParaRPr lang="de-AT"/>
        </a:p>
      </dgm:t>
    </dgm:pt>
    <dgm:pt modelId="{D3EA89EE-C618-489F-AD70-E4B69EFDE37D}">
      <dgm:prSet/>
      <dgm:spPr/>
      <dgm:t>
        <a:bodyPr/>
        <a:lstStyle/>
        <a:p>
          <a:pPr rtl="0"/>
          <a:r>
            <a:rPr lang="de-AT"/>
            <a:t>E+F</a:t>
          </a:r>
        </a:p>
      </dgm:t>
    </dgm:pt>
    <dgm:pt modelId="{085FFB4B-7AE2-4234-8517-F78E13EFCF0A}" type="parTrans" cxnId="{794B7C47-1998-4DBC-9369-A5DD32DD7DF0}">
      <dgm:prSet/>
      <dgm:spPr/>
      <dgm:t>
        <a:bodyPr/>
        <a:lstStyle/>
        <a:p>
          <a:endParaRPr lang="de-AT"/>
        </a:p>
      </dgm:t>
    </dgm:pt>
    <dgm:pt modelId="{8D4A411C-9198-46DA-A7EF-52B7DEFADD01}" type="sibTrans" cxnId="{794B7C47-1998-4DBC-9369-A5DD32DD7DF0}">
      <dgm:prSet/>
      <dgm:spPr/>
      <dgm:t>
        <a:bodyPr/>
        <a:lstStyle/>
        <a:p>
          <a:endParaRPr lang="de-AT"/>
        </a:p>
      </dgm:t>
    </dgm:pt>
    <dgm:pt modelId="{02EE3818-1BDA-4897-B936-C9B9535B7CEB}">
      <dgm:prSet/>
      <dgm:spPr/>
      <dgm:t>
        <a:bodyPr/>
        <a:lstStyle/>
        <a:p>
          <a:pPr rtl="0"/>
          <a:r>
            <a:rPr lang="de-AT"/>
            <a:t>element with tag F preceded immediately by sibling E</a:t>
          </a:r>
        </a:p>
      </dgm:t>
    </dgm:pt>
    <dgm:pt modelId="{FA876ADC-C746-401A-B08B-8B63F9548488}" type="parTrans" cxnId="{110C43F9-B73B-4035-AC0E-01126CD13A87}">
      <dgm:prSet/>
      <dgm:spPr/>
      <dgm:t>
        <a:bodyPr/>
        <a:lstStyle/>
        <a:p>
          <a:endParaRPr lang="de-AT"/>
        </a:p>
      </dgm:t>
    </dgm:pt>
    <dgm:pt modelId="{2429E5A4-6BDD-4E0D-B1FF-CC050AADBDA1}" type="sibTrans" cxnId="{110C43F9-B73B-4035-AC0E-01126CD13A87}">
      <dgm:prSet/>
      <dgm:spPr/>
      <dgm:t>
        <a:bodyPr/>
        <a:lstStyle/>
        <a:p>
          <a:endParaRPr lang="de-AT"/>
        </a:p>
      </dgm:t>
    </dgm:pt>
    <dgm:pt modelId="{DECB2033-7454-4C96-817C-C4E1E26F83A1}">
      <dgm:prSet/>
      <dgm:spPr/>
      <dgm:t>
        <a:bodyPr/>
        <a:lstStyle/>
        <a:p>
          <a:pPr rtl="0"/>
          <a:r>
            <a:rPr lang="de-AT"/>
            <a:t>E~F</a:t>
          </a:r>
        </a:p>
      </dgm:t>
    </dgm:pt>
    <dgm:pt modelId="{EBA8041E-2E40-4478-83FB-0EA3891932CE}" type="parTrans" cxnId="{F4A57E24-B023-4D9B-AE8B-52D13A271C97}">
      <dgm:prSet/>
      <dgm:spPr/>
      <dgm:t>
        <a:bodyPr/>
        <a:lstStyle/>
        <a:p>
          <a:endParaRPr lang="de-AT"/>
        </a:p>
      </dgm:t>
    </dgm:pt>
    <dgm:pt modelId="{4B865E1E-05B7-4A82-BB8A-B81EC6537184}" type="sibTrans" cxnId="{F4A57E24-B023-4D9B-AE8B-52D13A271C97}">
      <dgm:prSet/>
      <dgm:spPr/>
      <dgm:t>
        <a:bodyPr/>
        <a:lstStyle/>
        <a:p>
          <a:endParaRPr lang="de-AT"/>
        </a:p>
      </dgm:t>
    </dgm:pt>
    <dgm:pt modelId="{120F0074-38FA-42EC-B4FC-402D871E6822}">
      <dgm:prSet/>
      <dgm:spPr/>
      <dgm:t>
        <a:bodyPr/>
        <a:lstStyle/>
        <a:p>
          <a:pPr rtl="0"/>
          <a:r>
            <a:rPr lang="de-AT"/>
            <a:t>element with tag F preceded by any sibling E</a:t>
          </a:r>
        </a:p>
      </dgm:t>
    </dgm:pt>
    <dgm:pt modelId="{75F58001-5167-4E63-A732-C3E8B7795987}" type="parTrans" cxnId="{97A2EB91-1EA7-422C-892F-01D284FE1A19}">
      <dgm:prSet/>
      <dgm:spPr/>
      <dgm:t>
        <a:bodyPr/>
        <a:lstStyle/>
        <a:p>
          <a:endParaRPr lang="de-AT"/>
        </a:p>
      </dgm:t>
    </dgm:pt>
    <dgm:pt modelId="{36C22285-75EC-49F3-9D1B-1B41563DD956}" type="sibTrans" cxnId="{97A2EB91-1EA7-422C-892F-01D284FE1A19}">
      <dgm:prSet/>
      <dgm:spPr/>
      <dgm:t>
        <a:bodyPr/>
        <a:lstStyle/>
        <a:p>
          <a:endParaRPr lang="de-AT"/>
        </a:p>
      </dgm:t>
    </dgm:pt>
    <dgm:pt modelId="{BD3EED49-F454-4164-8E17-8FD396C2D9CD}">
      <dgm:prSet/>
      <dgm:spPr/>
      <dgm:t>
        <a:bodyPr/>
        <a:lstStyle/>
        <a:p>
          <a:pPr rtl="0"/>
          <a:r>
            <a:rPr lang="de-AT"/>
            <a:t>E.C</a:t>
          </a:r>
        </a:p>
      </dgm:t>
    </dgm:pt>
    <dgm:pt modelId="{7D0082D2-05FE-4F47-80E9-919DB096D23D}" type="parTrans" cxnId="{4AA7805F-2B91-4C00-93C2-57BDA4736EA2}">
      <dgm:prSet/>
      <dgm:spPr/>
      <dgm:t>
        <a:bodyPr/>
        <a:lstStyle/>
        <a:p>
          <a:endParaRPr lang="de-AT"/>
        </a:p>
      </dgm:t>
    </dgm:pt>
    <dgm:pt modelId="{6B3A21AB-3E56-4E1A-A756-A53ACA412D24}" type="sibTrans" cxnId="{4AA7805F-2B91-4C00-93C2-57BDA4736EA2}">
      <dgm:prSet/>
      <dgm:spPr/>
      <dgm:t>
        <a:bodyPr/>
        <a:lstStyle/>
        <a:p>
          <a:endParaRPr lang="de-AT"/>
        </a:p>
      </dgm:t>
    </dgm:pt>
    <dgm:pt modelId="{4F46B196-F5B4-4DAC-9B5A-25801918B4FB}">
      <dgm:prSet/>
      <dgm:spPr/>
      <dgm:t>
        <a:bodyPr/>
        <a:lstStyle/>
        <a:p>
          <a:pPr rtl="0"/>
          <a:r>
            <a:rPr lang="de-AT"/>
            <a:t>tag name E with class name C</a:t>
          </a:r>
        </a:p>
      </dgm:t>
    </dgm:pt>
    <dgm:pt modelId="{E18A13A2-75FE-4B2A-9813-7521372FF7F2}" type="parTrans" cxnId="{729F403F-8D08-4F6D-B996-4E1CEFA9F092}">
      <dgm:prSet/>
      <dgm:spPr/>
      <dgm:t>
        <a:bodyPr/>
        <a:lstStyle/>
        <a:p>
          <a:endParaRPr lang="de-AT"/>
        </a:p>
      </dgm:t>
    </dgm:pt>
    <dgm:pt modelId="{BF03BFEE-AF62-4E62-B612-443614919998}" type="sibTrans" cxnId="{729F403F-8D08-4F6D-B996-4E1CEFA9F092}">
      <dgm:prSet/>
      <dgm:spPr/>
      <dgm:t>
        <a:bodyPr/>
        <a:lstStyle/>
        <a:p>
          <a:endParaRPr lang="de-AT"/>
        </a:p>
      </dgm:t>
    </dgm:pt>
    <dgm:pt modelId="{B9224EEA-7B15-4A1B-A897-28792E37CA23}">
      <dgm:prSet/>
      <dgm:spPr/>
      <dgm:t>
        <a:bodyPr/>
        <a:lstStyle/>
        <a:p>
          <a:pPr rtl="0"/>
          <a:r>
            <a:rPr lang="de-AT"/>
            <a:t>E#I</a:t>
          </a:r>
        </a:p>
      </dgm:t>
    </dgm:pt>
    <dgm:pt modelId="{074822C2-B5F9-45CE-8D0F-9D60F1B448A4}" type="parTrans" cxnId="{CD221D6A-F7FA-4CFF-88FC-B7317F339620}">
      <dgm:prSet/>
      <dgm:spPr/>
      <dgm:t>
        <a:bodyPr/>
        <a:lstStyle/>
        <a:p>
          <a:endParaRPr lang="de-AT"/>
        </a:p>
      </dgm:t>
    </dgm:pt>
    <dgm:pt modelId="{5B56669F-D825-435F-9144-F08106F31EA8}" type="sibTrans" cxnId="{CD221D6A-F7FA-4CFF-88FC-B7317F339620}">
      <dgm:prSet/>
      <dgm:spPr/>
      <dgm:t>
        <a:bodyPr/>
        <a:lstStyle/>
        <a:p>
          <a:endParaRPr lang="de-AT"/>
        </a:p>
      </dgm:t>
    </dgm:pt>
    <dgm:pt modelId="{D1C3B979-D9A7-4380-910D-1D6E39EE1413}">
      <dgm:prSet/>
      <dgm:spPr/>
      <dgm:t>
        <a:bodyPr/>
        <a:lstStyle/>
        <a:p>
          <a:pPr rtl="0"/>
          <a:r>
            <a:rPr lang="de-AT"/>
            <a:t>tag name E id I</a:t>
          </a:r>
        </a:p>
      </dgm:t>
    </dgm:pt>
    <dgm:pt modelId="{FE9B041F-6FE7-4D1B-A3C3-3363A40525DA}" type="parTrans" cxnId="{BF57A2EF-8C53-4134-9C33-572F9EA03513}">
      <dgm:prSet/>
      <dgm:spPr/>
      <dgm:t>
        <a:bodyPr/>
        <a:lstStyle/>
        <a:p>
          <a:endParaRPr lang="de-AT"/>
        </a:p>
      </dgm:t>
    </dgm:pt>
    <dgm:pt modelId="{BDEB4EFA-2AAE-4453-AAF0-7D5064F64222}" type="sibTrans" cxnId="{BF57A2EF-8C53-4134-9C33-572F9EA03513}">
      <dgm:prSet/>
      <dgm:spPr/>
      <dgm:t>
        <a:bodyPr/>
        <a:lstStyle/>
        <a:p>
          <a:endParaRPr lang="de-AT"/>
        </a:p>
      </dgm:t>
    </dgm:pt>
    <dgm:pt modelId="{2DD8401B-2EBA-4033-91C1-F9C29E208FFD}">
      <dgm:prSet/>
      <dgm:spPr/>
      <dgm:t>
        <a:bodyPr/>
        <a:lstStyle/>
        <a:p>
          <a:pPr rtl="0"/>
          <a:r>
            <a:rPr lang="de-AT"/>
            <a:t>E[A]</a:t>
          </a:r>
        </a:p>
      </dgm:t>
    </dgm:pt>
    <dgm:pt modelId="{29EED3A0-8E7B-4137-97E2-12793AB765B6}" type="parTrans" cxnId="{93D80018-E782-44CF-872E-3F5952410796}">
      <dgm:prSet/>
      <dgm:spPr/>
      <dgm:t>
        <a:bodyPr/>
        <a:lstStyle/>
        <a:p>
          <a:endParaRPr lang="de-AT"/>
        </a:p>
      </dgm:t>
    </dgm:pt>
    <dgm:pt modelId="{7D9A2150-9A39-4936-8F67-5D3441B7EC47}" type="sibTrans" cxnId="{93D80018-E782-44CF-872E-3F5952410796}">
      <dgm:prSet/>
      <dgm:spPr/>
      <dgm:t>
        <a:bodyPr/>
        <a:lstStyle/>
        <a:p>
          <a:endParaRPr lang="de-AT"/>
        </a:p>
      </dgm:t>
    </dgm:pt>
    <dgm:pt modelId="{069072DA-BE36-432A-B699-D382BC4407C6}">
      <dgm:prSet/>
      <dgm:spPr/>
      <dgm:t>
        <a:bodyPr/>
        <a:lstStyle/>
        <a:p>
          <a:pPr rtl="0"/>
          <a:r>
            <a:rPr lang="de-AT"/>
            <a:t>tag name E with attribute A</a:t>
          </a:r>
        </a:p>
      </dgm:t>
    </dgm:pt>
    <dgm:pt modelId="{6C2CEF7B-D8DC-4A4A-B926-CFED27685ADC}" type="parTrans" cxnId="{0C643F80-CF45-4B18-9B12-0FFEB0C2C61D}">
      <dgm:prSet/>
      <dgm:spPr/>
      <dgm:t>
        <a:bodyPr/>
        <a:lstStyle/>
        <a:p>
          <a:endParaRPr lang="de-AT"/>
        </a:p>
      </dgm:t>
    </dgm:pt>
    <dgm:pt modelId="{77582A8D-A8CC-4D10-A038-2B8A6B29A89C}" type="sibTrans" cxnId="{0C643F80-CF45-4B18-9B12-0FFEB0C2C61D}">
      <dgm:prSet/>
      <dgm:spPr/>
      <dgm:t>
        <a:bodyPr/>
        <a:lstStyle/>
        <a:p>
          <a:endParaRPr lang="de-AT"/>
        </a:p>
      </dgm:t>
    </dgm:pt>
    <dgm:pt modelId="{CDECB41A-39CA-4C29-BFDC-75414FD29890}">
      <dgm:prSet/>
      <dgm:spPr/>
      <dgm:t>
        <a:bodyPr/>
        <a:lstStyle/>
        <a:p>
          <a:pPr rtl="0"/>
          <a:r>
            <a:rPr lang="de-AT"/>
            <a:t>E[A=V]</a:t>
          </a:r>
        </a:p>
      </dgm:t>
    </dgm:pt>
    <dgm:pt modelId="{055BA65B-377A-4537-B4AB-AFF5447EFFF8}" type="parTrans" cxnId="{AA4882B4-802D-4BD1-975E-A14104E2C3B4}">
      <dgm:prSet/>
      <dgm:spPr/>
      <dgm:t>
        <a:bodyPr/>
        <a:lstStyle/>
        <a:p>
          <a:endParaRPr lang="de-AT"/>
        </a:p>
      </dgm:t>
    </dgm:pt>
    <dgm:pt modelId="{F7BD675B-6CCF-4A8A-BAB6-5F0920477445}" type="sibTrans" cxnId="{AA4882B4-802D-4BD1-975E-A14104E2C3B4}">
      <dgm:prSet/>
      <dgm:spPr/>
      <dgm:t>
        <a:bodyPr/>
        <a:lstStyle/>
        <a:p>
          <a:endParaRPr lang="de-AT"/>
        </a:p>
      </dgm:t>
    </dgm:pt>
    <dgm:pt modelId="{560AF7C3-6E92-414D-9694-68061344A2B3}">
      <dgm:prSet/>
      <dgm:spPr/>
      <dgm:t>
        <a:bodyPr/>
        <a:lstStyle/>
        <a:p>
          <a:pPr rtl="0"/>
          <a:r>
            <a:rPr lang="de-AT"/>
            <a:t>tag name E with attribute A whose value is V</a:t>
          </a:r>
        </a:p>
      </dgm:t>
    </dgm:pt>
    <dgm:pt modelId="{B0EFF690-3A29-4E84-B563-D3D418D9F4A7}" type="parTrans" cxnId="{7E9BB83D-090F-44C7-98F3-36619DB00CEB}">
      <dgm:prSet/>
      <dgm:spPr/>
      <dgm:t>
        <a:bodyPr/>
        <a:lstStyle/>
        <a:p>
          <a:endParaRPr lang="de-AT"/>
        </a:p>
      </dgm:t>
    </dgm:pt>
    <dgm:pt modelId="{DCFD77FB-DDED-421A-8CA4-052F33500F87}" type="sibTrans" cxnId="{7E9BB83D-090F-44C7-98F3-36619DB00CEB}">
      <dgm:prSet/>
      <dgm:spPr/>
      <dgm:t>
        <a:bodyPr/>
        <a:lstStyle/>
        <a:p>
          <a:endParaRPr lang="de-AT"/>
        </a:p>
      </dgm:t>
    </dgm:pt>
    <dgm:pt modelId="{F71009AB-0888-4CB6-A356-6AEA0A11BD66}" type="pres">
      <dgm:prSet presAssocID="{9CAD8B54-7526-4067-9885-EC8C6BE99272}" presName="Name0" presStyleCnt="0">
        <dgm:presLayoutVars>
          <dgm:dir/>
          <dgm:animLvl val="lvl"/>
          <dgm:resizeHandles val="exact"/>
        </dgm:presLayoutVars>
      </dgm:prSet>
      <dgm:spPr/>
    </dgm:pt>
    <dgm:pt modelId="{E4B6330F-CAEC-48F3-879C-8DD929FC8B96}" type="pres">
      <dgm:prSet presAssocID="{798F3884-53C1-4BB2-9423-B901F58700DB}" presName="linNode" presStyleCnt="0"/>
      <dgm:spPr/>
    </dgm:pt>
    <dgm:pt modelId="{9F9F2F19-B422-49A3-954A-29DB4DFCED94}" type="pres">
      <dgm:prSet presAssocID="{798F3884-53C1-4BB2-9423-B901F58700DB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9C1A421F-665B-428F-9FD3-881C2A8DC3F3}" type="pres">
      <dgm:prSet presAssocID="{798F3884-53C1-4BB2-9423-B901F58700DB}" presName="descendantText" presStyleLbl="alignAccFollowNode1" presStyleIdx="0" presStyleCnt="10">
        <dgm:presLayoutVars>
          <dgm:bulletEnabled val="1"/>
        </dgm:presLayoutVars>
      </dgm:prSet>
      <dgm:spPr/>
    </dgm:pt>
    <dgm:pt modelId="{9722B70D-8B53-47B3-8B23-ABCCA4EAEC65}" type="pres">
      <dgm:prSet presAssocID="{3287EA37-7499-4E3D-9F66-5DD40312BA42}" presName="sp" presStyleCnt="0"/>
      <dgm:spPr/>
    </dgm:pt>
    <dgm:pt modelId="{39CB1537-4DDC-4C4A-B512-3C48CEFD1CBB}" type="pres">
      <dgm:prSet presAssocID="{17F8F7F5-34F5-4DA3-8E27-4248B2ADFB0B}" presName="linNode" presStyleCnt="0"/>
      <dgm:spPr/>
    </dgm:pt>
    <dgm:pt modelId="{C3F4A056-EA78-431F-BD4D-2BC649D2CA30}" type="pres">
      <dgm:prSet presAssocID="{17F8F7F5-34F5-4DA3-8E27-4248B2ADFB0B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0B5F85E2-EFD6-465F-BA81-D0AE13297664}" type="pres">
      <dgm:prSet presAssocID="{17F8F7F5-34F5-4DA3-8E27-4248B2ADFB0B}" presName="descendantText" presStyleLbl="alignAccFollowNode1" presStyleIdx="1" presStyleCnt="10">
        <dgm:presLayoutVars>
          <dgm:bulletEnabled val="1"/>
        </dgm:presLayoutVars>
      </dgm:prSet>
      <dgm:spPr/>
    </dgm:pt>
    <dgm:pt modelId="{1F8F4FC8-5558-419A-947C-7B01D7ACB90B}" type="pres">
      <dgm:prSet presAssocID="{8D2FFF9E-7F6C-46C8-B221-56832D1F3C8D}" presName="sp" presStyleCnt="0"/>
      <dgm:spPr/>
    </dgm:pt>
    <dgm:pt modelId="{9C1A2CF8-32F7-4760-9A6D-5B6B98784BE6}" type="pres">
      <dgm:prSet presAssocID="{A0315826-C20E-440C-8591-2A4B0A1F61A6}" presName="linNode" presStyleCnt="0"/>
      <dgm:spPr/>
    </dgm:pt>
    <dgm:pt modelId="{A4DA8694-2CC9-48CE-B271-1ADF9DF939BE}" type="pres">
      <dgm:prSet presAssocID="{A0315826-C20E-440C-8591-2A4B0A1F61A6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E1796E6D-5620-4182-8EAD-1D6C6F5012EA}" type="pres">
      <dgm:prSet presAssocID="{A0315826-C20E-440C-8591-2A4B0A1F61A6}" presName="descendantText" presStyleLbl="alignAccFollowNode1" presStyleIdx="2" presStyleCnt="10">
        <dgm:presLayoutVars>
          <dgm:bulletEnabled val="1"/>
        </dgm:presLayoutVars>
      </dgm:prSet>
      <dgm:spPr/>
    </dgm:pt>
    <dgm:pt modelId="{450431DB-AD96-4FE8-A333-5B9FEF0A438A}" type="pres">
      <dgm:prSet presAssocID="{A5E16605-A19D-409E-A5B0-8A6F1135CC04}" presName="sp" presStyleCnt="0"/>
      <dgm:spPr/>
    </dgm:pt>
    <dgm:pt modelId="{D8382D0E-9944-423A-9480-D082AE2584EA}" type="pres">
      <dgm:prSet presAssocID="{4862625B-F598-4687-A418-C533E1BF68CB}" presName="linNode" presStyleCnt="0"/>
      <dgm:spPr/>
    </dgm:pt>
    <dgm:pt modelId="{CC2FE326-7842-45DD-9C1E-A09F69200B24}" type="pres">
      <dgm:prSet presAssocID="{4862625B-F598-4687-A418-C533E1BF68CB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1B65811B-D7CC-4FB5-BE14-20453FF967D7}" type="pres">
      <dgm:prSet presAssocID="{4862625B-F598-4687-A418-C533E1BF68CB}" presName="descendantText" presStyleLbl="alignAccFollowNode1" presStyleIdx="3" presStyleCnt="10">
        <dgm:presLayoutVars>
          <dgm:bulletEnabled val="1"/>
        </dgm:presLayoutVars>
      </dgm:prSet>
      <dgm:spPr/>
    </dgm:pt>
    <dgm:pt modelId="{14CA9BBC-1F80-495C-84EC-9E828C865752}" type="pres">
      <dgm:prSet presAssocID="{7C856CD9-6CCA-45F1-AAB0-9131BA87587D}" presName="sp" presStyleCnt="0"/>
      <dgm:spPr/>
    </dgm:pt>
    <dgm:pt modelId="{5FD17881-F95B-4EAA-B5BB-CDDB6D05633E}" type="pres">
      <dgm:prSet presAssocID="{D3EA89EE-C618-489F-AD70-E4B69EFDE37D}" presName="linNode" presStyleCnt="0"/>
      <dgm:spPr/>
    </dgm:pt>
    <dgm:pt modelId="{B47852BE-382D-4F4A-AABC-C7B762677B9D}" type="pres">
      <dgm:prSet presAssocID="{D3EA89EE-C618-489F-AD70-E4B69EFDE37D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797E94EE-19A1-47D0-B760-7BD9B082EF3D}" type="pres">
      <dgm:prSet presAssocID="{D3EA89EE-C618-489F-AD70-E4B69EFDE37D}" presName="descendantText" presStyleLbl="alignAccFollowNode1" presStyleIdx="4" presStyleCnt="10">
        <dgm:presLayoutVars>
          <dgm:bulletEnabled val="1"/>
        </dgm:presLayoutVars>
      </dgm:prSet>
      <dgm:spPr/>
    </dgm:pt>
    <dgm:pt modelId="{71F7F94B-7318-49E9-BD95-55AEE7B6929F}" type="pres">
      <dgm:prSet presAssocID="{8D4A411C-9198-46DA-A7EF-52B7DEFADD01}" presName="sp" presStyleCnt="0"/>
      <dgm:spPr/>
    </dgm:pt>
    <dgm:pt modelId="{402FA2D1-80F2-47CC-A529-FEB8018DE675}" type="pres">
      <dgm:prSet presAssocID="{DECB2033-7454-4C96-817C-C4E1E26F83A1}" presName="linNode" presStyleCnt="0"/>
      <dgm:spPr/>
    </dgm:pt>
    <dgm:pt modelId="{A34BC88A-6308-4E54-BAFD-C12F25F87A05}" type="pres">
      <dgm:prSet presAssocID="{DECB2033-7454-4C96-817C-C4E1E26F83A1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93148F53-D22A-4D2E-A827-D1B18F6AF96D}" type="pres">
      <dgm:prSet presAssocID="{DECB2033-7454-4C96-817C-C4E1E26F83A1}" presName="descendantText" presStyleLbl="alignAccFollowNode1" presStyleIdx="5" presStyleCnt="10">
        <dgm:presLayoutVars>
          <dgm:bulletEnabled val="1"/>
        </dgm:presLayoutVars>
      </dgm:prSet>
      <dgm:spPr/>
    </dgm:pt>
    <dgm:pt modelId="{D749ABC9-72E6-4744-AF7A-7D4824306270}" type="pres">
      <dgm:prSet presAssocID="{4B865E1E-05B7-4A82-BB8A-B81EC6537184}" presName="sp" presStyleCnt="0"/>
      <dgm:spPr/>
    </dgm:pt>
    <dgm:pt modelId="{6D4A6957-5856-4E41-99F3-FD868244399B}" type="pres">
      <dgm:prSet presAssocID="{BD3EED49-F454-4164-8E17-8FD396C2D9CD}" presName="linNode" presStyleCnt="0"/>
      <dgm:spPr/>
    </dgm:pt>
    <dgm:pt modelId="{C5ABA355-5B41-4514-AC0B-E64B4462B274}" type="pres">
      <dgm:prSet presAssocID="{BD3EED49-F454-4164-8E17-8FD396C2D9CD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A2EDD21E-0782-4066-9B05-A0FAFA290AAA}" type="pres">
      <dgm:prSet presAssocID="{BD3EED49-F454-4164-8E17-8FD396C2D9CD}" presName="descendantText" presStyleLbl="alignAccFollowNode1" presStyleIdx="6" presStyleCnt="10">
        <dgm:presLayoutVars>
          <dgm:bulletEnabled val="1"/>
        </dgm:presLayoutVars>
      </dgm:prSet>
      <dgm:spPr/>
    </dgm:pt>
    <dgm:pt modelId="{EAB0247D-6EEA-40D5-8D98-767D0916B653}" type="pres">
      <dgm:prSet presAssocID="{6B3A21AB-3E56-4E1A-A756-A53ACA412D24}" presName="sp" presStyleCnt="0"/>
      <dgm:spPr/>
    </dgm:pt>
    <dgm:pt modelId="{A01AE467-EB84-4D81-BE90-19066AC7ACF4}" type="pres">
      <dgm:prSet presAssocID="{B9224EEA-7B15-4A1B-A897-28792E37CA23}" presName="linNode" presStyleCnt="0"/>
      <dgm:spPr/>
    </dgm:pt>
    <dgm:pt modelId="{08453118-F8E6-4D7A-98F2-576DA8DC6101}" type="pres">
      <dgm:prSet presAssocID="{B9224EEA-7B15-4A1B-A897-28792E37CA23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A7216398-BE4F-4604-A619-6094120817BD}" type="pres">
      <dgm:prSet presAssocID="{B9224EEA-7B15-4A1B-A897-28792E37CA23}" presName="descendantText" presStyleLbl="alignAccFollowNode1" presStyleIdx="7" presStyleCnt="10">
        <dgm:presLayoutVars>
          <dgm:bulletEnabled val="1"/>
        </dgm:presLayoutVars>
      </dgm:prSet>
      <dgm:spPr/>
    </dgm:pt>
    <dgm:pt modelId="{26C38D1B-4462-4765-889A-3B4098BF8FBC}" type="pres">
      <dgm:prSet presAssocID="{5B56669F-D825-435F-9144-F08106F31EA8}" presName="sp" presStyleCnt="0"/>
      <dgm:spPr/>
    </dgm:pt>
    <dgm:pt modelId="{D9416537-D06A-4153-BEF8-D1B83EB58451}" type="pres">
      <dgm:prSet presAssocID="{2DD8401B-2EBA-4033-91C1-F9C29E208FFD}" presName="linNode" presStyleCnt="0"/>
      <dgm:spPr/>
    </dgm:pt>
    <dgm:pt modelId="{2696E4EC-97FA-491A-82E6-2C1E4678AAC0}" type="pres">
      <dgm:prSet presAssocID="{2DD8401B-2EBA-4033-91C1-F9C29E208FFD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7397B667-A802-402B-A8CD-0A5444397606}" type="pres">
      <dgm:prSet presAssocID="{2DD8401B-2EBA-4033-91C1-F9C29E208FFD}" presName="descendantText" presStyleLbl="alignAccFollowNode1" presStyleIdx="8" presStyleCnt="10">
        <dgm:presLayoutVars>
          <dgm:bulletEnabled val="1"/>
        </dgm:presLayoutVars>
      </dgm:prSet>
      <dgm:spPr/>
    </dgm:pt>
    <dgm:pt modelId="{B872C936-CEA8-4397-BA7F-9840EF130504}" type="pres">
      <dgm:prSet presAssocID="{7D9A2150-9A39-4936-8F67-5D3441B7EC47}" presName="sp" presStyleCnt="0"/>
      <dgm:spPr/>
    </dgm:pt>
    <dgm:pt modelId="{C06AC771-7EC2-42A1-8E81-D7AA60D17C90}" type="pres">
      <dgm:prSet presAssocID="{CDECB41A-39CA-4C29-BFDC-75414FD29890}" presName="linNode" presStyleCnt="0"/>
      <dgm:spPr/>
    </dgm:pt>
    <dgm:pt modelId="{53C4FFF4-DB4C-4790-8ACC-281F34E6EC0E}" type="pres">
      <dgm:prSet presAssocID="{CDECB41A-39CA-4C29-BFDC-75414FD29890}" presName="parentText" presStyleLbl="node1" presStyleIdx="9" presStyleCnt="10">
        <dgm:presLayoutVars>
          <dgm:chMax val="1"/>
          <dgm:bulletEnabled val="1"/>
        </dgm:presLayoutVars>
      </dgm:prSet>
      <dgm:spPr/>
    </dgm:pt>
    <dgm:pt modelId="{D4D476D2-E9E9-42E3-9031-3661009F1D1B}" type="pres">
      <dgm:prSet presAssocID="{CDECB41A-39CA-4C29-BFDC-75414FD29890}" presName="descendantText" presStyleLbl="alignAccFollowNode1" presStyleIdx="9" presStyleCnt="10">
        <dgm:presLayoutVars>
          <dgm:bulletEnabled val="1"/>
        </dgm:presLayoutVars>
      </dgm:prSet>
      <dgm:spPr/>
    </dgm:pt>
  </dgm:ptLst>
  <dgm:cxnLst>
    <dgm:cxn modelId="{F3875D02-30A1-4B31-908E-04051609A393}" type="presOf" srcId="{120F0074-38FA-42EC-B4FC-402D871E6822}" destId="{93148F53-D22A-4D2E-A827-D1B18F6AF96D}" srcOrd="0" destOrd="0" presId="urn:microsoft.com/office/officeart/2005/8/layout/vList5"/>
    <dgm:cxn modelId="{A1643F13-0BEB-48E2-891A-A18EE6F23D68}" type="presOf" srcId="{4F46B196-F5B4-4DAC-9B5A-25801918B4FB}" destId="{A2EDD21E-0782-4066-9B05-A0FAFA290AAA}" srcOrd="0" destOrd="0" presId="urn:microsoft.com/office/officeart/2005/8/layout/vList5"/>
    <dgm:cxn modelId="{9CAE5317-8D83-4282-8465-793935E7369C}" srcId="{9CAD8B54-7526-4067-9885-EC8C6BE99272}" destId="{A0315826-C20E-440C-8591-2A4B0A1F61A6}" srcOrd="2" destOrd="0" parTransId="{E3AD9521-4EF8-48C1-8E14-BA89621FD9F9}" sibTransId="{A5E16605-A19D-409E-A5B0-8A6F1135CC04}"/>
    <dgm:cxn modelId="{93D80018-E782-44CF-872E-3F5952410796}" srcId="{9CAD8B54-7526-4067-9885-EC8C6BE99272}" destId="{2DD8401B-2EBA-4033-91C1-F9C29E208FFD}" srcOrd="8" destOrd="0" parTransId="{29EED3A0-8E7B-4137-97E2-12793AB765B6}" sibTransId="{7D9A2150-9A39-4936-8F67-5D3441B7EC47}"/>
    <dgm:cxn modelId="{6E9B9523-C830-4871-AA95-047A1B304A39}" srcId="{798F3884-53C1-4BB2-9423-B901F58700DB}" destId="{8D079910-9549-4832-8B11-AC130B4D307E}" srcOrd="0" destOrd="0" parTransId="{3B5B84BC-D46B-426F-9053-127946042EFB}" sibTransId="{2268D5D2-A815-43B5-9C48-3BAD91223E2A}"/>
    <dgm:cxn modelId="{F4A57E24-B023-4D9B-AE8B-52D13A271C97}" srcId="{9CAD8B54-7526-4067-9885-EC8C6BE99272}" destId="{DECB2033-7454-4C96-817C-C4E1E26F83A1}" srcOrd="5" destOrd="0" parTransId="{EBA8041E-2E40-4478-83FB-0EA3891932CE}" sibTransId="{4B865E1E-05B7-4A82-BB8A-B81EC6537184}"/>
    <dgm:cxn modelId="{53E43029-50F8-47B2-B7EF-252177999FF8}" type="presOf" srcId="{560AF7C3-6E92-414D-9694-68061344A2B3}" destId="{D4D476D2-E9E9-42E3-9031-3661009F1D1B}" srcOrd="0" destOrd="0" presId="urn:microsoft.com/office/officeart/2005/8/layout/vList5"/>
    <dgm:cxn modelId="{A22B252C-435A-4079-9680-CA794F503ACD}" type="presOf" srcId="{DECB2033-7454-4C96-817C-C4E1E26F83A1}" destId="{A34BC88A-6308-4E54-BAFD-C12F25F87A05}" srcOrd="0" destOrd="0" presId="urn:microsoft.com/office/officeart/2005/8/layout/vList5"/>
    <dgm:cxn modelId="{9BB37E30-665C-4A57-9096-EE070E84729E}" type="presOf" srcId="{CDECB41A-39CA-4C29-BFDC-75414FD29890}" destId="{53C4FFF4-DB4C-4790-8ACC-281F34E6EC0E}" srcOrd="0" destOrd="0" presId="urn:microsoft.com/office/officeart/2005/8/layout/vList5"/>
    <dgm:cxn modelId="{F0374233-771C-467C-B7A4-441814790261}" type="presOf" srcId="{2DD8401B-2EBA-4033-91C1-F9C29E208FFD}" destId="{2696E4EC-97FA-491A-82E6-2C1E4678AAC0}" srcOrd="0" destOrd="0" presId="urn:microsoft.com/office/officeart/2005/8/layout/vList5"/>
    <dgm:cxn modelId="{7E9BB83D-090F-44C7-98F3-36619DB00CEB}" srcId="{CDECB41A-39CA-4C29-BFDC-75414FD29890}" destId="{560AF7C3-6E92-414D-9694-68061344A2B3}" srcOrd="0" destOrd="0" parTransId="{B0EFF690-3A29-4E84-B563-D3D418D9F4A7}" sibTransId="{DCFD77FB-DDED-421A-8CA4-052F33500F87}"/>
    <dgm:cxn modelId="{729F403F-8D08-4F6D-B996-4E1CEFA9F092}" srcId="{BD3EED49-F454-4164-8E17-8FD396C2D9CD}" destId="{4F46B196-F5B4-4DAC-9B5A-25801918B4FB}" srcOrd="0" destOrd="0" parTransId="{E18A13A2-75FE-4B2A-9813-7521372FF7F2}" sibTransId="{BF03BFEE-AF62-4E62-B612-443614919998}"/>
    <dgm:cxn modelId="{3774245C-1C07-4575-BB81-998F7843114C}" srcId="{9CAD8B54-7526-4067-9885-EC8C6BE99272}" destId="{17F8F7F5-34F5-4DA3-8E27-4248B2ADFB0B}" srcOrd="1" destOrd="0" parTransId="{A1D5FDA5-9492-4E6A-BB1E-67C38C15850E}" sibTransId="{8D2FFF9E-7F6C-46C8-B221-56832D1F3C8D}"/>
    <dgm:cxn modelId="{4AA7805F-2B91-4C00-93C2-57BDA4736EA2}" srcId="{9CAD8B54-7526-4067-9885-EC8C6BE99272}" destId="{BD3EED49-F454-4164-8E17-8FD396C2D9CD}" srcOrd="6" destOrd="0" parTransId="{7D0082D2-05FE-4F47-80E9-919DB096D23D}" sibTransId="{6B3A21AB-3E56-4E1A-A756-A53ACA412D24}"/>
    <dgm:cxn modelId="{30423061-2AFA-4FA5-9F21-8141F863A4D7}" type="presOf" srcId="{B9224EEA-7B15-4A1B-A897-28792E37CA23}" destId="{08453118-F8E6-4D7A-98F2-576DA8DC6101}" srcOrd="0" destOrd="0" presId="urn:microsoft.com/office/officeart/2005/8/layout/vList5"/>
    <dgm:cxn modelId="{8DF2B142-8023-4974-B09F-164B9AAABBF3}" srcId="{A0315826-C20E-440C-8591-2A4B0A1F61A6}" destId="{242E6CB5-5C9A-47C4-8974-6F1C1AB4F824}" srcOrd="0" destOrd="0" parTransId="{E866D707-BA82-4EE2-9A7D-3B6B2110F341}" sibTransId="{7BC2050F-EFCC-4E7E-866B-40AE0AE7596E}"/>
    <dgm:cxn modelId="{D2419963-D0A2-4812-A505-CA5E70753429}" type="presOf" srcId="{6771C0DB-F02F-4DC6-872C-973E7AD3959B}" destId="{0B5F85E2-EFD6-465F-BA81-D0AE13297664}" srcOrd="0" destOrd="0" presId="urn:microsoft.com/office/officeart/2005/8/layout/vList5"/>
    <dgm:cxn modelId="{10AA4C66-6C81-4C51-A3F2-610F98EECC6A}" type="presOf" srcId="{9CAD8B54-7526-4067-9885-EC8C6BE99272}" destId="{F71009AB-0888-4CB6-A356-6AEA0A11BD66}" srcOrd="0" destOrd="0" presId="urn:microsoft.com/office/officeart/2005/8/layout/vList5"/>
    <dgm:cxn modelId="{794B7C47-1998-4DBC-9369-A5DD32DD7DF0}" srcId="{9CAD8B54-7526-4067-9885-EC8C6BE99272}" destId="{D3EA89EE-C618-489F-AD70-E4B69EFDE37D}" srcOrd="4" destOrd="0" parTransId="{085FFB4B-7AE2-4234-8517-F78E13EFCF0A}" sibTransId="{8D4A411C-9198-46DA-A7EF-52B7DEFADD01}"/>
    <dgm:cxn modelId="{DCF69B48-E834-4115-8CC2-12DD1FA6C6ED}" srcId="{17F8F7F5-34F5-4DA3-8E27-4248B2ADFB0B}" destId="{6771C0DB-F02F-4DC6-872C-973E7AD3959B}" srcOrd="0" destOrd="0" parTransId="{E8FA8864-418F-43E2-815C-393945713C88}" sibTransId="{F2AB05BD-7460-4235-B535-BD26BDD47A9E}"/>
    <dgm:cxn modelId="{CD221D6A-F7FA-4CFF-88FC-B7317F339620}" srcId="{9CAD8B54-7526-4067-9885-EC8C6BE99272}" destId="{B9224EEA-7B15-4A1B-A897-28792E37CA23}" srcOrd="7" destOrd="0" parTransId="{074822C2-B5F9-45CE-8D0F-9D60F1B448A4}" sibTransId="{5B56669F-D825-435F-9144-F08106F31EA8}"/>
    <dgm:cxn modelId="{6C3C476B-0173-48E3-8E31-D7476D50860C}" type="presOf" srcId="{D3EA89EE-C618-489F-AD70-E4B69EFDE37D}" destId="{B47852BE-382D-4F4A-AABC-C7B762677B9D}" srcOrd="0" destOrd="0" presId="urn:microsoft.com/office/officeart/2005/8/layout/vList5"/>
    <dgm:cxn modelId="{4E987C51-CA37-4054-82A5-68F3F7E5874B}" type="presOf" srcId="{17F8F7F5-34F5-4DA3-8E27-4248B2ADFB0B}" destId="{C3F4A056-EA78-431F-BD4D-2BC649D2CA30}" srcOrd="0" destOrd="0" presId="urn:microsoft.com/office/officeart/2005/8/layout/vList5"/>
    <dgm:cxn modelId="{40E83677-70A5-4F43-BC26-2E8DE40993DD}" srcId="{9CAD8B54-7526-4067-9885-EC8C6BE99272}" destId="{798F3884-53C1-4BB2-9423-B901F58700DB}" srcOrd="0" destOrd="0" parTransId="{ADAF1E3C-61D6-4DD3-A8DD-B9C4AF16C540}" sibTransId="{3287EA37-7499-4E3D-9F66-5DD40312BA42}"/>
    <dgm:cxn modelId="{4EEF737B-93B8-45B6-9BB5-9DA522560631}" type="presOf" srcId="{02EE3818-1BDA-4897-B936-C9B9535B7CEB}" destId="{797E94EE-19A1-47D0-B760-7BD9B082EF3D}" srcOrd="0" destOrd="0" presId="urn:microsoft.com/office/officeart/2005/8/layout/vList5"/>
    <dgm:cxn modelId="{09145B7D-D627-45AE-8AAF-2F20275ED311}" type="presOf" srcId="{798F3884-53C1-4BB2-9423-B901F58700DB}" destId="{9F9F2F19-B422-49A3-954A-29DB4DFCED94}" srcOrd="0" destOrd="0" presId="urn:microsoft.com/office/officeart/2005/8/layout/vList5"/>
    <dgm:cxn modelId="{0C643F80-CF45-4B18-9B12-0FFEB0C2C61D}" srcId="{2DD8401B-2EBA-4033-91C1-F9C29E208FFD}" destId="{069072DA-BE36-432A-B699-D382BC4407C6}" srcOrd="0" destOrd="0" parTransId="{6C2CEF7B-D8DC-4A4A-B926-CFED27685ADC}" sibTransId="{77582A8D-A8CC-4D10-A038-2B8A6B29A89C}"/>
    <dgm:cxn modelId="{F7B6E280-41A9-4FC8-BF4E-F499656223AD}" srcId="{9CAD8B54-7526-4067-9885-EC8C6BE99272}" destId="{4862625B-F598-4687-A418-C533E1BF68CB}" srcOrd="3" destOrd="0" parTransId="{62A03DAD-C0B8-4CE2-B1DD-A0D53D01BF94}" sibTransId="{7C856CD9-6CCA-45F1-AAB0-9131BA87587D}"/>
    <dgm:cxn modelId="{97A2EB91-1EA7-422C-892F-01D284FE1A19}" srcId="{DECB2033-7454-4C96-817C-C4E1E26F83A1}" destId="{120F0074-38FA-42EC-B4FC-402D871E6822}" srcOrd="0" destOrd="0" parTransId="{75F58001-5167-4E63-A732-C3E8B7795987}" sibTransId="{36C22285-75EC-49F3-9D1B-1B41563DD956}"/>
    <dgm:cxn modelId="{6ACCD392-4D32-4EEB-AC14-7BFCBAC4A055}" type="presOf" srcId="{D1C3B979-D9A7-4380-910D-1D6E39EE1413}" destId="{A7216398-BE4F-4604-A619-6094120817BD}" srcOrd="0" destOrd="0" presId="urn:microsoft.com/office/officeart/2005/8/layout/vList5"/>
    <dgm:cxn modelId="{25C6F6A6-7BEB-47F3-BF4E-01B0C541BE57}" type="presOf" srcId="{D3591A0D-2DE9-4791-BF30-B93A3DF4FCF0}" destId="{1B65811B-D7CC-4FB5-BE14-20453FF967D7}" srcOrd="0" destOrd="0" presId="urn:microsoft.com/office/officeart/2005/8/layout/vList5"/>
    <dgm:cxn modelId="{AA4882B4-802D-4BD1-975E-A14104E2C3B4}" srcId="{9CAD8B54-7526-4067-9885-EC8C6BE99272}" destId="{CDECB41A-39CA-4C29-BFDC-75414FD29890}" srcOrd="9" destOrd="0" parTransId="{055BA65B-377A-4537-B4AB-AFF5447EFFF8}" sibTransId="{F7BD675B-6CCF-4A8A-BAB6-5F0920477445}"/>
    <dgm:cxn modelId="{E46F40CB-C276-405A-9CE7-0CCBE84F5096}" type="presOf" srcId="{242E6CB5-5C9A-47C4-8974-6F1C1AB4F824}" destId="{E1796E6D-5620-4182-8EAD-1D6C6F5012EA}" srcOrd="0" destOrd="0" presId="urn:microsoft.com/office/officeart/2005/8/layout/vList5"/>
    <dgm:cxn modelId="{DDC489CC-1DD9-4D23-AF6F-92FC0B4E5858}" type="presOf" srcId="{A0315826-C20E-440C-8591-2A4B0A1F61A6}" destId="{A4DA8694-2CC9-48CE-B271-1ADF9DF939BE}" srcOrd="0" destOrd="0" presId="urn:microsoft.com/office/officeart/2005/8/layout/vList5"/>
    <dgm:cxn modelId="{A52CDDD6-7805-47C3-AB45-827A310FBD0B}" type="presOf" srcId="{8D079910-9549-4832-8B11-AC130B4D307E}" destId="{9C1A421F-665B-428F-9FD3-881C2A8DC3F3}" srcOrd="0" destOrd="0" presId="urn:microsoft.com/office/officeart/2005/8/layout/vList5"/>
    <dgm:cxn modelId="{AE2328EB-AAC2-43E8-8907-BB029A2B8258}" type="presOf" srcId="{BD3EED49-F454-4164-8E17-8FD396C2D9CD}" destId="{C5ABA355-5B41-4514-AC0B-E64B4462B274}" srcOrd="0" destOrd="0" presId="urn:microsoft.com/office/officeart/2005/8/layout/vList5"/>
    <dgm:cxn modelId="{3C1142EE-0694-4851-A58A-C6A6F19B4E34}" srcId="{4862625B-F598-4687-A418-C533E1BF68CB}" destId="{D3591A0D-2DE9-4791-BF30-B93A3DF4FCF0}" srcOrd="0" destOrd="0" parTransId="{661F0F45-F845-4860-A003-D7C0EA7C9485}" sibTransId="{226B3C28-2084-42AB-9348-E9C6362D9DBE}"/>
    <dgm:cxn modelId="{C7516CEF-8FC2-4B75-A621-A68EB964C8FF}" type="presOf" srcId="{4862625B-F598-4687-A418-C533E1BF68CB}" destId="{CC2FE326-7842-45DD-9C1E-A09F69200B24}" srcOrd="0" destOrd="0" presId="urn:microsoft.com/office/officeart/2005/8/layout/vList5"/>
    <dgm:cxn modelId="{BF57A2EF-8C53-4134-9C33-572F9EA03513}" srcId="{B9224EEA-7B15-4A1B-A897-28792E37CA23}" destId="{D1C3B979-D9A7-4380-910D-1D6E39EE1413}" srcOrd="0" destOrd="0" parTransId="{FE9B041F-6FE7-4D1B-A3C3-3363A40525DA}" sibTransId="{BDEB4EFA-2AAE-4453-AAF0-7D5064F64222}"/>
    <dgm:cxn modelId="{38F1E2F8-DBBB-433E-B887-1BCCA873C860}" type="presOf" srcId="{069072DA-BE36-432A-B699-D382BC4407C6}" destId="{7397B667-A802-402B-A8CD-0A5444397606}" srcOrd="0" destOrd="0" presId="urn:microsoft.com/office/officeart/2005/8/layout/vList5"/>
    <dgm:cxn modelId="{110C43F9-B73B-4035-AC0E-01126CD13A87}" srcId="{D3EA89EE-C618-489F-AD70-E4B69EFDE37D}" destId="{02EE3818-1BDA-4897-B936-C9B9535B7CEB}" srcOrd="0" destOrd="0" parTransId="{FA876ADC-C746-401A-B08B-8B63F9548488}" sibTransId="{2429E5A4-6BDD-4E0D-B1FF-CC050AADBDA1}"/>
    <dgm:cxn modelId="{C5CEFD48-AD9D-418C-92BE-EC9661EDAE36}" type="presParOf" srcId="{F71009AB-0888-4CB6-A356-6AEA0A11BD66}" destId="{E4B6330F-CAEC-48F3-879C-8DD929FC8B96}" srcOrd="0" destOrd="0" presId="urn:microsoft.com/office/officeart/2005/8/layout/vList5"/>
    <dgm:cxn modelId="{F7FBB5A9-3190-4240-8895-FC9FC46D420B}" type="presParOf" srcId="{E4B6330F-CAEC-48F3-879C-8DD929FC8B96}" destId="{9F9F2F19-B422-49A3-954A-29DB4DFCED94}" srcOrd="0" destOrd="0" presId="urn:microsoft.com/office/officeart/2005/8/layout/vList5"/>
    <dgm:cxn modelId="{19CD6B19-32D7-4455-8253-02E3C741DEE1}" type="presParOf" srcId="{E4B6330F-CAEC-48F3-879C-8DD929FC8B96}" destId="{9C1A421F-665B-428F-9FD3-881C2A8DC3F3}" srcOrd="1" destOrd="0" presId="urn:microsoft.com/office/officeart/2005/8/layout/vList5"/>
    <dgm:cxn modelId="{7FE33DFB-AB6D-4D5B-A51E-7081CA3FB98E}" type="presParOf" srcId="{F71009AB-0888-4CB6-A356-6AEA0A11BD66}" destId="{9722B70D-8B53-47B3-8B23-ABCCA4EAEC65}" srcOrd="1" destOrd="0" presId="urn:microsoft.com/office/officeart/2005/8/layout/vList5"/>
    <dgm:cxn modelId="{F2350D3E-5C0C-445F-988B-26FE688D82B9}" type="presParOf" srcId="{F71009AB-0888-4CB6-A356-6AEA0A11BD66}" destId="{39CB1537-4DDC-4C4A-B512-3C48CEFD1CBB}" srcOrd="2" destOrd="0" presId="urn:microsoft.com/office/officeart/2005/8/layout/vList5"/>
    <dgm:cxn modelId="{1323D6B3-6285-42DC-A3A5-724413A60BF9}" type="presParOf" srcId="{39CB1537-4DDC-4C4A-B512-3C48CEFD1CBB}" destId="{C3F4A056-EA78-431F-BD4D-2BC649D2CA30}" srcOrd="0" destOrd="0" presId="urn:microsoft.com/office/officeart/2005/8/layout/vList5"/>
    <dgm:cxn modelId="{0C4071A7-3F75-4796-B1F6-5C9FECAB7E0D}" type="presParOf" srcId="{39CB1537-4DDC-4C4A-B512-3C48CEFD1CBB}" destId="{0B5F85E2-EFD6-465F-BA81-D0AE13297664}" srcOrd="1" destOrd="0" presId="urn:microsoft.com/office/officeart/2005/8/layout/vList5"/>
    <dgm:cxn modelId="{5426A3E6-0C06-475F-84FF-9D7B0972AB6F}" type="presParOf" srcId="{F71009AB-0888-4CB6-A356-6AEA0A11BD66}" destId="{1F8F4FC8-5558-419A-947C-7B01D7ACB90B}" srcOrd="3" destOrd="0" presId="urn:microsoft.com/office/officeart/2005/8/layout/vList5"/>
    <dgm:cxn modelId="{F02F8DDE-A6AF-4671-926A-F680C14C4BE1}" type="presParOf" srcId="{F71009AB-0888-4CB6-A356-6AEA0A11BD66}" destId="{9C1A2CF8-32F7-4760-9A6D-5B6B98784BE6}" srcOrd="4" destOrd="0" presId="urn:microsoft.com/office/officeart/2005/8/layout/vList5"/>
    <dgm:cxn modelId="{7C39296A-87BD-4868-89CB-2B3CBF0BCB9A}" type="presParOf" srcId="{9C1A2CF8-32F7-4760-9A6D-5B6B98784BE6}" destId="{A4DA8694-2CC9-48CE-B271-1ADF9DF939BE}" srcOrd="0" destOrd="0" presId="urn:microsoft.com/office/officeart/2005/8/layout/vList5"/>
    <dgm:cxn modelId="{0AD85264-0A0B-4733-873C-1809094AFDB1}" type="presParOf" srcId="{9C1A2CF8-32F7-4760-9A6D-5B6B98784BE6}" destId="{E1796E6D-5620-4182-8EAD-1D6C6F5012EA}" srcOrd="1" destOrd="0" presId="urn:microsoft.com/office/officeart/2005/8/layout/vList5"/>
    <dgm:cxn modelId="{A76F779D-D484-4BA4-8914-A7972FE48859}" type="presParOf" srcId="{F71009AB-0888-4CB6-A356-6AEA0A11BD66}" destId="{450431DB-AD96-4FE8-A333-5B9FEF0A438A}" srcOrd="5" destOrd="0" presId="urn:microsoft.com/office/officeart/2005/8/layout/vList5"/>
    <dgm:cxn modelId="{42FA8116-4D4B-44AE-9DC8-4151AF5C3773}" type="presParOf" srcId="{F71009AB-0888-4CB6-A356-6AEA0A11BD66}" destId="{D8382D0E-9944-423A-9480-D082AE2584EA}" srcOrd="6" destOrd="0" presId="urn:microsoft.com/office/officeart/2005/8/layout/vList5"/>
    <dgm:cxn modelId="{8AFF15A0-7922-4CE3-B77E-2F57932F3D22}" type="presParOf" srcId="{D8382D0E-9944-423A-9480-D082AE2584EA}" destId="{CC2FE326-7842-45DD-9C1E-A09F69200B24}" srcOrd="0" destOrd="0" presId="urn:microsoft.com/office/officeart/2005/8/layout/vList5"/>
    <dgm:cxn modelId="{6F642078-A1B1-40FF-9B1B-B1E03E362A0C}" type="presParOf" srcId="{D8382D0E-9944-423A-9480-D082AE2584EA}" destId="{1B65811B-D7CC-4FB5-BE14-20453FF967D7}" srcOrd="1" destOrd="0" presId="urn:microsoft.com/office/officeart/2005/8/layout/vList5"/>
    <dgm:cxn modelId="{F0995EFC-948E-4A5D-A621-10BE5A413228}" type="presParOf" srcId="{F71009AB-0888-4CB6-A356-6AEA0A11BD66}" destId="{14CA9BBC-1F80-495C-84EC-9E828C865752}" srcOrd="7" destOrd="0" presId="urn:microsoft.com/office/officeart/2005/8/layout/vList5"/>
    <dgm:cxn modelId="{4DC1DD94-0832-4CE1-B741-48E58EB4EEE1}" type="presParOf" srcId="{F71009AB-0888-4CB6-A356-6AEA0A11BD66}" destId="{5FD17881-F95B-4EAA-B5BB-CDDB6D05633E}" srcOrd="8" destOrd="0" presId="urn:microsoft.com/office/officeart/2005/8/layout/vList5"/>
    <dgm:cxn modelId="{F47F97C1-C77F-4959-9F81-1D49909E69E6}" type="presParOf" srcId="{5FD17881-F95B-4EAA-B5BB-CDDB6D05633E}" destId="{B47852BE-382D-4F4A-AABC-C7B762677B9D}" srcOrd="0" destOrd="0" presId="urn:microsoft.com/office/officeart/2005/8/layout/vList5"/>
    <dgm:cxn modelId="{FD857B7A-753F-4414-AAB6-464355D44D26}" type="presParOf" srcId="{5FD17881-F95B-4EAA-B5BB-CDDB6D05633E}" destId="{797E94EE-19A1-47D0-B760-7BD9B082EF3D}" srcOrd="1" destOrd="0" presId="urn:microsoft.com/office/officeart/2005/8/layout/vList5"/>
    <dgm:cxn modelId="{D6ECAD6F-165E-4F43-9837-7025484DC942}" type="presParOf" srcId="{F71009AB-0888-4CB6-A356-6AEA0A11BD66}" destId="{71F7F94B-7318-49E9-BD95-55AEE7B6929F}" srcOrd="9" destOrd="0" presId="urn:microsoft.com/office/officeart/2005/8/layout/vList5"/>
    <dgm:cxn modelId="{2D29D125-23B2-42BD-8E44-847F2EE60FC0}" type="presParOf" srcId="{F71009AB-0888-4CB6-A356-6AEA0A11BD66}" destId="{402FA2D1-80F2-47CC-A529-FEB8018DE675}" srcOrd="10" destOrd="0" presId="urn:microsoft.com/office/officeart/2005/8/layout/vList5"/>
    <dgm:cxn modelId="{031635B4-D149-467C-A48C-116437BC5E81}" type="presParOf" srcId="{402FA2D1-80F2-47CC-A529-FEB8018DE675}" destId="{A34BC88A-6308-4E54-BAFD-C12F25F87A05}" srcOrd="0" destOrd="0" presId="urn:microsoft.com/office/officeart/2005/8/layout/vList5"/>
    <dgm:cxn modelId="{3C21FF75-AB34-4C60-A0DF-AEA016696434}" type="presParOf" srcId="{402FA2D1-80F2-47CC-A529-FEB8018DE675}" destId="{93148F53-D22A-4D2E-A827-D1B18F6AF96D}" srcOrd="1" destOrd="0" presId="urn:microsoft.com/office/officeart/2005/8/layout/vList5"/>
    <dgm:cxn modelId="{F4684EFE-7C47-478A-9CF5-FEF206EA4AD1}" type="presParOf" srcId="{F71009AB-0888-4CB6-A356-6AEA0A11BD66}" destId="{D749ABC9-72E6-4744-AF7A-7D4824306270}" srcOrd="11" destOrd="0" presId="urn:microsoft.com/office/officeart/2005/8/layout/vList5"/>
    <dgm:cxn modelId="{A3AF3C8F-F7A4-4712-80C3-FE72E6037FB9}" type="presParOf" srcId="{F71009AB-0888-4CB6-A356-6AEA0A11BD66}" destId="{6D4A6957-5856-4E41-99F3-FD868244399B}" srcOrd="12" destOrd="0" presId="urn:microsoft.com/office/officeart/2005/8/layout/vList5"/>
    <dgm:cxn modelId="{279A2EB6-ABE6-4161-9BD9-A334F7347C02}" type="presParOf" srcId="{6D4A6957-5856-4E41-99F3-FD868244399B}" destId="{C5ABA355-5B41-4514-AC0B-E64B4462B274}" srcOrd="0" destOrd="0" presId="urn:microsoft.com/office/officeart/2005/8/layout/vList5"/>
    <dgm:cxn modelId="{260F81A5-8EEA-47E1-8556-7AA3F6494054}" type="presParOf" srcId="{6D4A6957-5856-4E41-99F3-FD868244399B}" destId="{A2EDD21E-0782-4066-9B05-A0FAFA290AAA}" srcOrd="1" destOrd="0" presId="urn:microsoft.com/office/officeart/2005/8/layout/vList5"/>
    <dgm:cxn modelId="{1EDD6CC0-A46E-49BD-8100-2EA1D185819E}" type="presParOf" srcId="{F71009AB-0888-4CB6-A356-6AEA0A11BD66}" destId="{EAB0247D-6EEA-40D5-8D98-767D0916B653}" srcOrd="13" destOrd="0" presId="urn:microsoft.com/office/officeart/2005/8/layout/vList5"/>
    <dgm:cxn modelId="{3A94776C-F3CC-48DD-85EF-EA29B7C82CDC}" type="presParOf" srcId="{F71009AB-0888-4CB6-A356-6AEA0A11BD66}" destId="{A01AE467-EB84-4D81-BE90-19066AC7ACF4}" srcOrd="14" destOrd="0" presId="urn:microsoft.com/office/officeart/2005/8/layout/vList5"/>
    <dgm:cxn modelId="{6478F5E9-F3AE-4D37-943F-5E231D84E0ED}" type="presParOf" srcId="{A01AE467-EB84-4D81-BE90-19066AC7ACF4}" destId="{08453118-F8E6-4D7A-98F2-576DA8DC6101}" srcOrd="0" destOrd="0" presId="urn:microsoft.com/office/officeart/2005/8/layout/vList5"/>
    <dgm:cxn modelId="{8F23754A-BA66-4DFA-AB67-476BE1A27B7D}" type="presParOf" srcId="{A01AE467-EB84-4D81-BE90-19066AC7ACF4}" destId="{A7216398-BE4F-4604-A619-6094120817BD}" srcOrd="1" destOrd="0" presId="urn:microsoft.com/office/officeart/2005/8/layout/vList5"/>
    <dgm:cxn modelId="{BABCB593-5DBE-4182-BF6A-25CA0EA52D7F}" type="presParOf" srcId="{F71009AB-0888-4CB6-A356-6AEA0A11BD66}" destId="{26C38D1B-4462-4765-889A-3B4098BF8FBC}" srcOrd="15" destOrd="0" presId="urn:microsoft.com/office/officeart/2005/8/layout/vList5"/>
    <dgm:cxn modelId="{776D61B0-D6D4-4D52-9EDB-B4119EB3B96E}" type="presParOf" srcId="{F71009AB-0888-4CB6-A356-6AEA0A11BD66}" destId="{D9416537-D06A-4153-BEF8-D1B83EB58451}" srcOrd="16" destOrd="0" presId="urn:microsoft.com/office/officeart/2005/8/layout/vList5"/>
    <dgm:cxn modelId="{2F187D91-9504-4EF7-AE48-3B9405D6E716}" type="presParOf" srcId="{D9416537-D06A-4153-BEF8-D1B83EB58451}" destId="{2696E4EC-97FA-491A-82E6-2C1E4678AAC0}" srcOrd="0" destOrd="0" presId="urn:microsoft.com/office/officeart/2005/8/layout/vList5"/>
    <dgm:cxn modelId="{25B2B324-A49E-4DAD-9731-B1B3A0689E39}" type="presParOf" srcId="{D9416537-D06A-4153-BEF8-D1B83EB58451}" destId="{7397B667-A802-402B-A8CD-0A5444397606}" srcOrd="1" destOrd="0" presId="urn:microsoft.com/office/officeart/2005/8/layout/vList5"/>
    <dgm:cxn modelId="{10A5E247-E317-4AA8-9638-7C7E15F7B0BB}" type="presParOf" srcId="{F71009AB-0888-4CB6-A356-6AEA0A11BD66}" destId="{B872C936-CEA8-4397-BA7F-9840EF130504}" srcOrd="17" destOrd="0" presId="urn:microsoft.com/office/officeart/2005/8/layout/vList5"/>
    <dgm:cxn modelId="{7D5E1E76-F776-4EEB-BE4F-56F0E0AA7457}" type="presParOf" srcId="{F71009AB-0888-4CB6-A356-6AEA0A11BD66}" destId="{C06AC771-7EC2-42A1-8E81-D7AA60D17C90}" srcOrd="18" destOrd="0" presId="urn:microsoft.com/office/officeart/2005/8/layout/vList5"/>
    <dgm:cxn modelId="{E2E8DA36-F8DC-422F-8CFF-0014B3D12BEE}" type="presParOf" srcId="{C06AC771-7EC2-42A1-8E81-D7AA60D17C90}" destId="{53C4FFF4-DB4C-4790-8ACC-281F34E6EC0E}" srcOrd="0" destOrd="0" presId="urn:microsoft.com/office/officeart/2005/8/layout/vList5"/>
    <dgm:cxn modelId="{D60798B8-9A26-4AD2-8223-5AB36263861A}" type="presParOf" srcId="{C06AC771-7EC2-42A1-8E81-D7AA60D17C90}" destId="{D4D476D2-E9E9-42E3-9031-3661009F1D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B71AA-83FF-496B-97E5-312F878F9BBC}">
      <dsp:nvSpPr>
        <dsp:cNvPr id="0" name=""/>
        <dsp:cNvSpPr/>
      </dsp:nvSpPr>
      <dsp:spPr>
        <a:xfrm rot="5400000">
          <a:off x="5348172" y="-2323140"/>
          <a:ext cx="495911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600" kern="1200"/>
            <a:t>starting with the string</a:t>
          </a:r>
        </a:p>
      </dsp:txBody>
      <dsp:txXfrm rot="-5400000">
        <a:off x="2962656" y="86584"/>
        <a:ext cx="5242736" cy="447495"/>
      </dsp:txXfrm>
    </dsp:sp>
    <dsp:sp modelId="{C72E3DB1-0868-4B04-A2E1-348417FAC083}">
      <dsp:nvSpPr>
        <dsp:cNvPr id="0" name=""/>
        <dsp:cNvSpPr/>
      </dsp:nvSpPr>
      <dsp:spPr>
        <a:xfrm>
          <a:off x="0" y="386"/>
          <a:ext cx="2962656" cy="6198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 dirty="0"/>
            <a:t>name|="value"</a:t>
          </a:r>
        </a:p>
      </dsp:txBody>
      <dsp:txXfrm>
        <a:off x="30260" y="30646"/>
        <a:ext cx="2902136" cy="559368"/>
      </dsp:txXfrm>
    </dsp:sp>
    <dsp:sp modelId="{493CD78F-1EB5-4AC4-A51B-7B9938A30316}">
      <dsp:nvSpPr>
        <dsp:cNvPr id="0" name=""/>
        <dsp:cNvSpPr/>
      </dsp:nvSpPr>
      <dsp:spPr>
        <a:xfrm rot="5400000">
          <a:off x="5348172" y="-1672257"/>
          <a:ext cx="495911" cy="5266944"/>
        </a:xfrm>
        <a:prstGeom prst="round2SameRect">
          <a:avLst/>
        </a:prstGeom>
        <a:solidFill>
          <a:schemeClr val="accent3">
            <a:tint val="40000"/>
            <a:alpha val="90000"/>
            <a:hueOff val="338190"/>
            <a:satOff val="16667"/>
            <a:lumOff val="29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338190"/>
              <a:satOff val="16667"/>
              <a:lumOff val="2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600" kern="1200"/>
            <a:t>contains substring</a:t>
          </a:r>
        </a:p>
      </dsp:txBody>
      <dsp:txXfrm rot="-5400000">
        <a:off x="2962656" y="737467"/>
        <a:ext cx="5242736" cy="447495"/>
      </dsp:txXfrm>
    </dsp:sp>
    <dsp:sp modelId="{F3B4D4D3-8D5B-40C6-95FB-37A3A4C16153}">
      <dsp:nvSpPr>
        <dsp:cNvPr id="0" name=""/>
        <dsp:cNvSpPr/>
      </dsp:nvSpPr>
      <dsp:spPr>
        <a:xfrm>
          <a:off x="0" y="651270"/>
          <a:ext cx="2962656" cy="619888"/>
        </a:xfrm>
        <a:prstGeom prst="roundRect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/>
            <a:t>name*="value"</a:t>
          </a:r>
        </a:p>
      </dsp:txBody>
      <dsp:txXfrm>
        <a:off x="30260" y="681530"/>
        <a:ext cx="2902136" cy="559368"/>
      </dsp:txXfrm>
    </dsp:sp>
    <dsp:sp modelId="{D566CD2C-72BD-41C3-BAAC-D6CDF90B59CC}">
      <dsp:nvSpPr>
        <dsp:cNvPr id="0" name=""/>
        <dsp:cNvSpPr/>
      </dsp:nvSpPr>
      <dsp:spPr>
        <a:xfrm rot="5400000">
          <a:off x="5348172" y="-1021373"/>
          <a:ext cx="495911" cy="5266944"/>
        </a:xfrm>
        <a:prstGeom prst="round2SameRect">
          <a:avLst/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600" kern="1200"/>
            <a:t>contains word, delimited by spaces</a:t>
          </a:r>
        </a:p>
      </dsp:txBody>
      <dsp:txXfrm rot="-5400000">
        <a:off x="2962656" y="1388351"/>
        <a:ext cx="5242736" cy="447495"/>
      </dsp:txXfrm>
    </dsp:sp>
    <dsp:sp modelId="{3EE1D413-0FF0-4411-99D6-8F71833DE1A4}">
      <dsp:nvSpPr>
        <dsp:cNvPr id="0" name=""/>
        <dsp:cNvSpPr/>
      </dsp:nvSpPr>
      <dsp:spPr>
        <a:xfrm>
          <a:off x="0" y="1302153"/>
          <a:ext cx="2962656" cy="619888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/>
            <a:t>name~="value"</a:t>
          </a:r>
        </a:p>
      </dsp:txBody>
      <dsp:txXfrm>
        <a:off x="30260" y="1332413"/>
        <a:ext cx="2902136" cy="559368"/>
      </dsp:txXfrm>
    </dsp:sp>
    <dsp:sp modelId="{9E085FCE-671E-46EA-863C-A9584EEC08B8}">
      <dsp:nvSpPr>
        <dsp:cNvPr id="0" name=""/>
        <dsp:cNvSpPr/>
      </dsp:nvSpPr>
      <dsp:spPr>
        <a:xfrm rot="5400000">
          <a:off x="5348172" y="-370490"/>
          <a:ext cx="495911" cy="5266944"/>
        </a:xfrm>
        <a:prstGeom prst="round2SameRect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600" kern="1200"/>
            <a:t>string at the end</a:t>
          </a:r>
        </a:p>
      </dsp:txBody>
      <dsp:txXfrm rot="-5400000">
        <a:off x="2962656" y="2039234"/>
        <a:ext cx="5242736" cy="447495"/>
      </dsp:txXfrm>
    </dsp:sp>
    <dsp:sp modelId="{A9CC3FAB-BD32-4407-9AE3-E244E646F6D0}">
      <dsp:nvSpPr>
        <dsp:cNvPr id="0" name=""/>
        <dsp:cNvSpPr/>
      </dsp:nvSpPr>
      <dsp:spPr>
        <a:xfrm>
          <a:off x="0" y="1953037"/>
          <a:ext cx="2962656" cy="619888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/>
            <a:t>name$="value"</a:t>
          </a:r>
        </a:p>
      </dsp:txBody>
      <dsp:txXfrm>
        <a:off x="30260" y="1983297"/>
        <a:ext cx="2902136" cy="559368"/>
      </dsp:txXfrm>
    </dsp:sp>
    <dsp:sp modelId="{2DE4A8B8-E909-4FB5-B5D1-2A338CA376E8}">
      <dsp:nvSpPr>
        <dsp:cNvPr id="0" name=""/>
        <dsp:cNvSpPr/>
      </dsp:nvSpPr>
      <dsp:spPr>
        <a:xfrm rot="5400000">
          <a:off x="5348172" y="280392"/>
          <a:ext cx="495911" cy="5266944"/>
        </a:xfrm>
        <a:prstGeom prst="round2SameRect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600" kern="1200"/>
            <a:t>exact match</a:t>
          </a:r>
        </a:p>
      </dsp:txBody>
      <dsp:txXfrm rot="-5400000">
        <a:off x="2962656" y="2690116"/>
        <a:ext cx="5242736" cy="447495"/>
      </dsp:txXfrm>
    </dsp:sp>
    <dsp:sp modelId="{8C843885-5A77-4C51-94B5-D4D8FE0D42C5}">
      <dsp:nvSpPr>
        <dsp:cNvPr id="0" name=""/>
        <dsp:cNvSpPr/>
      </dsp:nvSpPr>
      <dsp:spPr>
        <a:xfrm>
          <a:off x="0" y="2603920"/>
          <a:ext cx="2962656" cy="619888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/>
            <a:t>name="value"</a:t>
          </a:r>
        </a:p>
      </dsp:txBody>
      <dsp:txXfrm>
        <a:off x="30260" y="2634180"/>
        <a:ext cx="2902136" cy="559368"/>
      </dsp:txXfrm>
    </dsp:sp>
    <dsp:sp modelId="{19627EB7-2C21-424D-A244-461D72A73037}">
      <dsp:nvSpPr>
        <dsp:cNvPr id="0" name=""/>
        <dsp:cNvSpPr/>
      </dsp:nvSpPr>
      <dsp:spPr>
        <a:xfrm rot="5400000">
          <a:off x="5348172" y="931276"/>
          <a:ext cx="495911" cy="5266944"/>
        </a:xfrm>
        <a:prstGeom prst="round2SameRect">
          <a:avLst/>
        </a:prstGeom>
        <a:solidFill>
          <a:schemeClr val="accent3">
            <a:tint val="40000"/>
            <a:alpha val="90000"/>
            <a:hueOff val="1690951"/>
            <a:satOff val="83333"/>
            <a:lumOff val="148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90951"/>
              <a:satOff val="83333"/>
              <a:lumOff val="14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600" kern="1200"/>
            <a:t>either not the attribute, or not the value with the attribute</a:t>
          </a:r>
        </a:p>
      </dsp:txBody>
      <dsp:txXfrm rot="-5400000">
        <a:off x="2962656" y="3341000"/>
        <a:ext cx="5242736" cy="447495"/>
      </dsp:txXfrm>
    </dsp:sp>
    <dsp:sp modelId="{63D70D47-21CF-4945-A5AD-7E45A5B2683D}">
      <dsp:nvSpPr>
        <dsp:cNvPr id="0" name=""/>
        <dsp:cNvSpPr/>
      </dsp:nvSpPr>
      <dsp:spPr>
        <a:xfrm>
          <a:off x="0" y="3254803"/>
          <a:ext cx="2962656" cy="619888"/>
        </a:xfrm>
        <a:prstGeom prst="roundRect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/>
            <a:t>name!="value"</a:t>
          </a:r>
        </a:p>
      </dsp:txBody>
      <dsp:txXfrm>
        <a:off x="30260" y="3285063"/>
        <a:ext cx="2902136" cy="559368"/>
      </dsp:txXfrm>
    </dsp:sp>
    <dsp:sp modelId="{69CFFABF-3B59-47C6-BF5A-768207D2C9F3}">
      <dsp:nvSpPr>
        <dsp:cNvPr id="0" name=""/>
        <dsp:cNvSpPr/>
      </dsp:nvSpPr>
      <dsp:spPr>
        <a:xfrm rot="5400000">
          <a:off x="5348172" y="1582159"/>
          <a:ext cx="495911" cy="5266944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600" kern="1200"/>
            <a:t>value at begin</a:t>
          </a:r>
        </a:p>
      </dsp:txBody>
      <dsp:txXfrm rot="-5400000">
        <a:off x="2962656" y="3991883"/>
        <a:ext cx="5242736" cy="447495"/>
      </dsp:txXfrm>
    </dsp:sp>
    <dsp:sp modelId="{4EEDCD12-F66B-4542-B0FC-A64ED9784261}">
      <dsp:nvSpPr>
        <dsp:cNvPr id="0" name=""/>
        <dsp:cNvSpPr/>
      </dsp:nvSpPr>
      <dsp:spPr>
        <a:xfrm>
          <a:off x="0" y="3905687"/>
          <a:ext cx="2962656" cy="619888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/>
            <a:t>name^="value"</a:t>
          </a:r>
        </a:p>
      </dsp:txBody>
      <dsp:txXfrm>
        <a:off x="30260" y="3935947"/>
        <a:ext cx="2902136" cy="559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A421F-665B-428F-9FD3-881C2A8DC3F3}">
      <dsp:nvSpPr>
        <dsp:cNvPr id="0" name=""/>
        <dsp:cNvSpPr/>
      </dsp:nvSpPr>
      <dsp:spPr>
        <a:xfrm rot="5400000">
          <a:off x="5423089" y="-2414508"/>
          <a:ext cx="346077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700" kern="1200"/>
            <a:t>any element</a:t>
          </a:r>
        </a:p>
      </dsp:txBody>
      <dsp:txXfrm rot="-5400000">
        <a:off x="2962656" y="62819"/>
        <a:ext cx="5250050" cy="312289"/>
      </dsp:txXfrm>
    </dsp:sp>
    <dsp:sp modelId="{9F9F2F19-B422-49A3-954A-29DB4DFCED94}">
      <dsp:nvSpPr>
        <dsp:cNvPr id="0" name=""/>
        <dsp:cNvSpPr/>
      </dsp:nvSpPr>
      <dsp:spPr>
        <a:xfrm>
          <a:off x="0" y="2665"/>
          <a:ext cx="2962656" cy="4325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/>
            <a:t>*</a:t>
          </a:r>
        </a:p>
      </dsp:txBody>
      <dsp:txXfrm>
        <a:off x="21118" y="23783"/>
        <a:ext cx="2920420" cy="390360"/>
      </dsp:txXfrm>
    </dsp:sp>
    <dsp:sp modelId="{0B5F85E2-EFD6-465F-BA81-D0AE13297664}">
      <dsp:nvSpPr>
        <dsp:cNvPr id="0" name=""/>
        <dsp:cNvSpPr/>
      </dsp:nvSpPr>
      <dsp:spPr>
        <a:xfrm rot="5400000">
          <a:off x="5423089" y="-1960281"/>
          <a:ext cx="346077" cy="5266944"/>
        </a:xfrm>
        <a:prstGeom prst="round2SameRect">
          <a:avLst/>
        </a:prstGeom>
        <a:solidFill>
          <a:schemeClr val="accent3">
            <a:tint val="40000"/>
            <a:alpha val="90000"/>
            <a:hueOff val="225460"/>
            <a:satOff val="11111"/>
            <a:lumOff val="19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25460"/>
              <a:satOff val="11111"/>
              <a:lumOff val="1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700" kern="1200"/>
            <a:t>element with tag name E</a:t>
          </a:r>
        </a:p>
      </dsp:txBody>
      <dsp:txXfrm rot="-5400000">
        <a:off x="2962656" y="517046"/>
        <a:ext cx="5250050" cy="312289"/>
      </dsp:txXfrm>
    </dsp:sp>
    <dsp:sp modelId="{C3F4A056-EA78-431F-BD4D-2BC649D2CA30}">
      <dsp:nvSpPr>
        <dsp:cNvPr id="0" name=""/>
        <dsp:cNvSpPr/>
      </dsp:nvSpPr>
      <dsp:spPr>
        <a:xfrm>
          <a:off x="0" y="456891"/>
          <a:ext cx="2962656" cy="432596"/>
        </a:xfrm>
        <a:prstGeom prst="roundRect">
          <a:avLst/>
        </a:prstGeom>
        <a:solidFill>
          <a:schemeClr val="accent3">
            <a:hueOff val="301178"/>
            <a:satOff val="11111"/>
            <a:lumOff val="-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/>
            <a:t>E</a:t>
          </a:r>
        </a:p>
      </dsp:txBody>
      <dsp:txXfrm>
        <a:off x="21118" y="478009"/>
        <a:ext cx="2920420" cy="390360"/>
      </dsp:txXfrm>
    </dsp:sp>
    <dsp:sp modelId="{E1796E6D-5620-4182-8EAD-1D6C6F5012EA}">
      <dsp:nvSpPr>
        <dsp:cNvPr id="0" name=""/>
        <dsp:cNvSpPr/>
      </dsp:nvSpPr>
      <dsp:spPr>
        <a:xfrm rot="5400000">
          <a:off x="5423089" y="-1506055"/>
          <a:ext cx="346077" cy="5266944"/>
        </a:xfrm>
        <a:prstGeom prst="round2SameRect">
          <a:avLst/>
        </a:prstGeom>
        <a:solidFill>
          <a:schemeClr val="accent3">
            <a:tint val="40000"/>
            <a:alpha val="90000"/>
            <a:hueOff val="450920"/>
            <a:satOff val="22222"/>
            <a:lumOff val="39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50920"/>
              <a:satOff val="22222"/>
              <a:lumOff val="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700" kern="1200"/>
            <a:t>element with tag name F descendants of E</a:t>
          </a:r>
        </a:p>
      </dsp:txBody>
      <dsp:txXfrm rot="-5400000">
        <a:off x="2962656" y="971272"/>
        <a:ext cx="5250050" cy="312289"/>
      </dsp:txXfrm>
    </dsp:sp>
    <dsp:sp modelId="{A4DA8694-2CC9-48CE-B271-1ADF9DF939BE}">
      <dsp:nvSpPr>
        <dsp:cNvPr id="0" name=""/>
        <dsp:cNvSpPr/>
      </dsp:nvSpPr>
      <dsp:spPr>
        <a:xfrm>
          <a:off x="0" y="911118"/>
          <a:ext cx="2962656" cy="432596"/>
        </a:xfrm>
        <a:prstGeom prst="roundRect">
          <a:avLst/>
        </a:prstGeom>
        <a:solidFill>
          <a:schemeClr val="accent3">
            <a:hueOff val="602355"/>
            <a:satOff val="22222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/>
            <a:t>E F</a:t>
          </a:r>
        </a:p>
      </dsp:txBody>
      <dsp:txXfrm>
        <a:off x="21118" y="932236"/>
        <a:ext cx="2920420" cy="390360"/>
      </dsp:txXfrm>
    </dsp:sp>
    <dsp:sp modelId="{1B65811B-D7CC-4FB5-BE14-20453FF967D7}">
      <dsp:nvSpPr>
        <dsp:cNvPr id="0" name=""/>
        <dsp:cNvSpPr/>
      </dsp:nvSpPr>
      <dsp:spPr>
        <a:xfrm rot="5400000">
          <a:off x="5423089" y="-1051829"/>
          <a:ext cx="346077" cy="5266944"/>
        </a:xfrm>
        <a:prstGeom prst="round2SameRect">
          <a:avLst/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700" kern="1200"/>
            <a:t>element with tag name F children of E</a:t>
          </a:r>
        </a:p>
      </dsp:txBody>
      <dsp:txXfrm rot="-5400000">
        <a:off x="2962656" y="1425498"/>
        <a:ext cx="5250050" cy="312289"/>
      </dsp:txXfrm>
    </dsp:sp>
    <dsp:sp modelId="{CC2FE326-7842-45DD-9C1E-A09F69200B24}">
      <dsp:nvSpPr>
        <dsp:cNvPr id="0" name=""/>
        <dsp:cNvSpPr/>
      </dsp:nvSpPr>
      <dsp:spPr>
        <a:xfrm>
          <a:off x="0" y="1365344"/>
          <a:ext cx="2962656" cy="432596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/>
            <a:t>E&gt;F</a:t>
          </a:r>
        </a:p>
      </dsp:txBody>
      <dsp:txXfrm>
        <a:off x="21118" y="1386462"/>
        <a:ext cx="2920420" cy="390360"/>
      </dsp:txXfrm>
    </dsp:sp>
    <dsp:sp modelId="{797E94EE-19A1-47D0-B760-7BD9B082EF3D}">
      <dsp:nvSpPr>
        <dsp:cNvPr id="0" name=""/>
        <dsp:cNvSpPr/>
      </dsp:nvSpPr>
      <dsp:spPr>
        <a:xfrm rot="5400000">
          <a:off x="5423089" y="-597603"/>
          <a:ext cx="346077" cy="5266944"/>
        </a:xfrm>
        <a:prstGeom prst="round2SameRect">
          <a:avLst/>
        </a:prstGeom>
        <a:solidFill>
          <a:schemeClr val="accent3">
            <a:tint val="40000"/>
            <a:alpha val="90000"/>
            <a:hueOff val="901840"/>
            <a:satOff val="44444"/>
            <a:lumOff val="79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901840"/>
              <a:satOff val="44444"/>
              <a:lumOff val="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700" kern="1200"/>
            <a:t>element with tag F preceded immediately by sibling E</a:t>
          </a:r>
        </a:p>
      </dsp:txBody>
      <dsp:txXfrm rot="-5400000">
        <a:off x="2962656" y="1879724"/>
        <a:ext cx="5250050" cy="312289"/>
      </dsp:txXfrm>
    </dsp:sp>
    <dsp:sp modelId="{B47852BE-382D-4F4A-AABC-C7B762677B9D}">
      <dsp:nvSpPr>
        <dsp:cNvPr id="0" name=""/>
        <dsp:cNvSpPr/>
      </dsp:nvSpPr>
      <dsp:spPr>
        <a:xfrm>
          <a:off x="0" y="1819570"/>
          <a:ext cx="2962656" cy="432596"/>
        </a:xfrm>
        <a:prstGeom prst="roundRect">
          <a:avLst/>
        </a:prstGeom>
        <a:solidFill>
          <a:schemeClr val="accent3">
            <a:hueOff val="1204711"/>
            <a:satOff val="44444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/>
            <a:t>E+F</a:t>
          </a:r>
        </a:p>
      </dsp:txBody>
      <dsp:txXfrm>
        <a:off x="21118" y="1840688"/>
        <a:ext cx="2920420" cy="390360"/>
      </dsp:txXfrm>
    </dsp:sp>
    <dsp:sp modelId="{93148F53-D22A-4D2E-A827-D1B18F6AF96D}">
      <dsp:nvSpPr>
        <dsp:cNvPr id="0" name=""/>
        <dsp:cNvSpPr/>
      </dsp:nvSpPr>
      <dsp:spPr>
        <a:xfrm rot="5400000">
          <a:off x="5423089" y="-143377"/>
          <a:ext cx="346077" cy="5266944"/>
        </a:xfrm>
        <a:prstGeom prst="round2SameRect">
          <a:avLst/>
        </a:prstGeom>
        <a:solidFill>
          <a:schemeClr val="accent3">
            <a:tint val="40000"/>
            <a:alpha val="90000"/>
            <a:hueOff val="1127301"/>
            <a:satOff val="55556"/>
            <a:lumOff val="98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127301"/>
              <a:satOff val="55556"/>
              <a:lumOff val="9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700" kern="1200"/>
            <a:t>element with tag F preceded by any sibling E</a:t>
          </a:r>
        </a:p>
      </dsp:txBody>
      <dsp:txXfrm rot="-5400000">
        <a:off x="2962656" y="2333950"/>
        <a:ext cx="5250050" cy="312289"/>
      </dsp:txXfrm>
    </dsp:sp>
    <dsp:sp modelId="{A34BC88A-6308-4E54-BAFD-C12F25F87A05}">
      <dsp:nvSpPr>
        <dsp:cNvPr id="0" name=""/>
        <dsp:cNvSpPr/>
      </dsp:nvSpPr>
      <dsp:spPr>
        <a:xfrm>
          <a:off x="0" y="2273796"/>
          <a:ext cx="2962656" cy="432596"/>
        </a:xfrm>
        <a:prstGeom prst="roundRect">
          <a:avLst/>
        </a:prstGeom>
        <a:solidFill>
          <a:schemeClr val="accent3">
            <a:hueOff val="1505888"/>
            <a:satOff val="55556"/>
            <a:lumOff val="-81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/>
            <a:t>E~F</a:t>
          </a:r>
        </a:p>
      </dsp:txBody>
      <dsp:txXfrm>
        <a:off x="21118" y="2294914"/>
        <a:ext cx="2920420" cy="390360"/>
      </dsp:txXfrm>
    </dsp:sp>
    <dsp:sp modelId="{A2EDD21E-0782-4066-9B05-A0FAFA290AAA}">
      <dsp:nvSpPr>
        <dsp:cNvPr id="0" name=""/>
        <dsp:cNvSpPr/>
      </dsp:nvSpPr>
      <dsp:spPr>
        <a:xfrm rot="5400000">
          <a:off x="5423089" y="310848"/>
          <a:ext cx="346077" cy="5266944"/>
        </a:xfrm>
        <a:prstGeom prst="round2SameRect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700" kern="1200"/>
            <a:t>tag name E with class name C</a:t>
          </a:r>
        </a:p>
      </dsp:txBody>
      <dsp:txXfrm rot="-5400000">
        <a:off x="2962656" y="2788175"/>
        <a:ext cx="5250050" cy="312289"/>
      </dsp:txXfrm>
    </dsp:sp>
    <dsp:sp modelId="{C5ABA355-5B41-4514-AC0B-E64B4462B274}">
      <dsp:nvSpPr>
        <dsp:cNvPr id="0" name=""/>
        <dsp:cNvSpPr/>
      </dsp:nvSpPr>
      <dsp:spPr>
        <a:xfrm>
          <a:off x="0" y="2728022"/>
          <a:ext cx="2962656" cy="432596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/>
            <a:t>E.C</a:t>
          </a:r>
        </a:p>
      </dsp:txBody>
      <dsp:txXfrm>
        <a:off x="21118" y="2749140"/>
        <a:ext cx="2920420" cy="390360"/>
      </dsp:txXfrm>
    </dsp:sp>
    <dsp:sp modelId="{A7216398-BE4F-4604-A619-6094120817BD}">
      <dsp:nvSpPr>
        <dsp:cNvPr id="0" name=""/>
        <dsp:cNvSpPr/>
      </dsp:nvSpPr>
      <dsp:spPr>
        <a:xfrm rot="5400000">
          <a:off x="5423089" y="765074"/>
          <a:ext cx="346077" cy="5266944"/>
        </a:xfrm>
        <a:prstGeom prst="round2SameRect">
          <a:avLst/>
        </a:prstGeom>
        <a:solidFill>
          <a:schemeClr val="accent3">
            <a:tint val="40000"/>
            <a:alpha val="90000"/>
            <a:hueOff val="1578221"/>
            <a:satOff val="77778"/>
            <a:lumOff val="138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578221"/>
              <a:satOff val="77778"/>
              <a:lumOff val="13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700" kern="1200"/>
            <a:t>tag name E id I</a:t>
          </a:r>
        </a:p>
      </dsp:txBody>
      <dsp:txXfrm rot="-5400000">
        <a:off x="2962656" y="3242401"/>
        <a:ext cx="5250050" cy="312289"/>
      </dsp:txXfrm>
    </dsp:sp>
    <dsp:sp modelId="{08453118-F8E6-4D7A-98F2-576DA8DC6101}">
      <dsp:nvSpPr>
        <dsp:cNvPr id="0" name=""/>
        <dsp:cNvSpPr/>
      </dsp:nvSpPr>
      <dsp:spPr>
        <a:xfrm>
          <a:off x="0" y="3182248"/>
          <a:ext cx="2962656" cy="432596"/>
        </a:xfrm>
        <a:prstGeom prst="roundRect">
          <a:avLst/>
        </a:prstGeom>
        <a:solidFill>
          <a:schemeClr val="accent3">
            <a:hueOff val="2108244"/>
            <a:satOff val="77778"/>
            <a:lumOff val="-1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/>
            <a:t>E#I</a:t>
          </a:r>
        </a:p>
      </dsp:txBody>
      <dsp:txXfrm>
        <a:off x="21118" y="3203366"/>
        <a:ext cx="2920420" cy="390360"/>
      </dsp:txXfrm>
    </dsp:sp>
    <dsp:sp modelId="{7397B667-A802-402B-A8CD-0A5444397606}">
      <dsp:nvSpPr>
        <dsp:cNvPr id="0" name=""/>
        <dsp:cNvSpPr/>
      </dsp:nvSpPr>
      <dsp:spPr>
        <a:xfrm rot="5400000">
          <a:off x="5423089" y="1219300"/>
          <a:ext cx="346077" cy="5266944"/>
        </a:xfrm>
        <a:prstGeom prst="round2SameRect">
          <a:avLst/>
        </a:prstGeom>
        <a:solidFill>
          <a:schemeClr val="accent3">
            <a:tint val="40000"/>
            <a:alpha val="90000"/>
            <a:hueOff val="1803681"/>
            <a:satOff val="88889"/>
            <a:lumOff val="158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803681"/>
              <a:satOff val="88889"/>
              <a:lumOff val="15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700" kern="1200"/>
            <a:t>tag name E with attribute A</a:t>
          </a:r>
        </a:p>
      </dsp:txBody>
      <dsp:txXfrm rot="-5400000">
        <a:off x="2962656" y="3696627"/>
        <a:ext cx="5250050" cy="312289"/>
      </dsp:txXfrm>
    </dsp:sp>
    <dsp:sp modelId="{2696E4EC-97FA-491A-82E6-2C1E4678AAC0}">
      <dsp:nvSpPr>
        <dsp:cNvPr id="0" name=""/>
        <dsp:cNvSpPr/>
      </dsp:nvSpPr>
      <dsp:spPr>
        <a:xfrm>
          <a:off x="0" y="3636474"/>
          <a:ext cx="2962656" cy="432596"/>
        </a:xfrm>
        <a:prstGeom prst="roundRect">
          <a:avLst/>
        </a:prstGeom>
        <a:solidFill>
          <a:schemeClr val="accent3">
            <a:hueOff val="2409421"/>
            <a:satOff val="88889"/>
            <a:lumOff val="-130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/>
            <a:t>E[A]</a:t>
          </a:r>
        </a:p>
      </dsp:txBody>
      <dsp:txXfrm>
        <a:off x="21118" y="3657592"/>
        <a:ext cx="2920420" cy="390360"/>
      </dsp:txXfrm>
    </dsp:sp>
    <dsp:sp modelId="{D4D476D2-E9E9-42E3-9031-3661009F1D1B}">
      <dsp:nvSpPr>
        <dsp:cNvPr id="0" name=""/>
        <dsp:cNvSpPr/>
      </dsp:nvSpPr>
      <dsp:spPr>
        <a:xfrm rot="5400000">
          <a:off x="5423089" y="1673527"/>
          <a:ext cx="346077" cy="5266944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700" kern="1200"/>
            <a:t>tag name E with attribute A whose value is V</a:t>
          </a:r>
        </a:p>
      </dsp:txBody>
      <dsp:txXfrm rot="-5400000">
        <a:off x="2962656" y="4150854"/>
        <a:ext cx="5250050" cy="312289"/>
      </dsp:txXfrm>
    </dsp:sp>
    <dsp:sp modelId="{53C4FFF4-DB4C-4790-8ACC-281F34E6EC0E}">
      <dsp:nvSpPr>
        <dsp:cNvPr id="0" name=""/>
        <dsp:cNvSpPr/>
      </dsp:nvSpPr>
      <dsp:spPr>
        <a:xfrm>
          <a:off x="0" y="4090700"/>
          <a:ext cx="2962656" cy="432596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/>
            <a:t>E[A=V]</a:t>
          </a:r>
        </a:p>
      </dsp:txBody>
      <dsp:txXfrm>
        <a:off x="21118" y="4111818"/>
        <a:ext cx="2920420" cy="390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0B801-14B8-4432-B1DD-1F7AD87C435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4C36-2560-4697-9BF7-29932E0D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9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jQuery Workshop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Feb-2012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/>
              <a:t>www.cninnovation.com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45AE3FC-9EC1-4FB1-9DDD-69BD7501CB78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140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jQuery Workshop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Feb-2012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/>
              <a:t>www.cninnovation.com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45AE3FC-9EC1-4FB1-9DDD-69BD7501CB78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391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jQuery Workshop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Feb-2012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/>
              <a:t>www.cninnovation.com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45AE3FC-9EC1-4FB1-9DDD-69BD7501CB78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1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jQuery Workshop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Feb-2012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/>
              <a:t>www.cninnovation.com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45AE3FC-9EC1-4FB1-9DDD-69BD7501CB78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079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4CC2-ECBC-42AC-84F2-9F54E55A2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8AFE5-6441-4FEB-9B9C-25B16685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8DE9-0912-42B6-A9EE-2DA3E8F5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42F-4EDC-40B6-9B4A-3B44CE19608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092F-E06B-4703-8D4A-055408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CA87-57DE-4A2A-8DEB-8610CEEC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2F17-1453-4A46-9059-47CCE9C1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5456-4172-40ED-BCC3-F87FF830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1C1CE-514E-4C0D-96F9-98833DB2B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12475-E4C6-4D55-B09A-68BB67F9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42F-4EDC-40B6-9B4A-3B44CE19608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CAC61-53C6-439A-A7FD-71669A27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686E-B2E9-4370-99D3-D1CF8F03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2F17-1453-4A46-9059-47CCE9C1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A817E-3EB7-4603-A945-5D4E5FF49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5E7CF-D66D-434B-BBDF-C2E5A1EF8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DFD0-3F76-4DAB-8455-48713850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42F-4EDC-40B6-9B4A-3B44CE19608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C782-427B-43B0-A714-5953372C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3CB59-48D7-419C-BEE2-FCE65898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2F17-1453-4A46-9059-47CCE9C1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7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D219-78FB-45BD-A1CE-878BC3C6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0E75-8148-4C91-9DC5-42FB0DF0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8922-9741-4681-B807-BB39E438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42F-4EDC-40B6-9B4A-3B44CE19608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66D0-5AB6-4B92-B62E-982492AF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46784-0021-490B-8416-B16D96EF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2F17-1453-4A46-9059-47CCE9C1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5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64D0-7604-4AFC-9602-8493114B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A5C4C-6536-4943-9892-87E79B5D9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2EEA9-2116-4778-B96D-41C755E3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42F-4EDC-40B6-9B4A-3B44CE19608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B9869-2FE4-4715-AF11-7C1200ED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F2C9D-A9F9-4888-8AEE-CBE71FF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2F17-1453-4A46-9059-47CCE9C1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E02D-C860-4CD6-BB00-0F773A26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DE95-F4A9-4E24-AF2A-9E49C1589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97187-9921-45C4-9870-1352DBE22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8D497-732C-4E79-BB74-BDED8AC5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42F-4EDC-40B6-9B4A-3B44CE19608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1F9CD-E2FE-4479-B21B-0F925EAA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7DD0-0C96-448E-A14C-7B829B08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2F17-1453-4A46-9059-47CCE9C1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A25-DD59-4EF9-80AF-71A8D59A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016B2-CE57-47F4-8410-BF9E1F562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4C9BF-5817-41ED-9282-3CFC25D9A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08C5E-BC87-4A2A-ADE4-B856FF212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E7416-039A-4C84-A550-DCC080417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42826-4A96-4E24-82AB-99BBD11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42F-4EDC-40B6-9B4A-3B44CE19608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AEEF3-491D-4754-8D4C-F4046FBB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5A0B7-8AE3-4CAF-B2EE-13593C38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2F17-1453-4A46-9059-47CCE9C1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2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46B1-69C7-4A3F-91A8-2C4112E1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3E408-B845-4AB4-B97A-AB9F3ED3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42F-4EDC-40B6-9B4A-3B44CE19608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F4E13-53C3-4566-8E36-481C2224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B0AC8-8891-4036-96A0-5F39ABFB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2F17-1453-4A46-9059-47CCE9C1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69758-8597-4D2D-98EB-6D73468E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42F-4EDC-40B6-9B4A-3B44CE19608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F8FEC-F540-4248-B493-4BC7499A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60667-D1D7-431C-AD32-F619CC0A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2F17-1453-4A46-9059-47CCE9C1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2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9FDE-BB10-4D02-AFF1-077362EA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2A5B3-DFA0-4E36-B509-7DBD2C18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6A398-A353-4B7E-AAFB-D9B744005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22B79-0862-41DF-9C6F-36A386F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42F-4EDC-40B6-9B4A-3B44CE19608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7C273-01E1-498E-B44C-DE2DBB77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2EF14-3CC1-4AA9-A3FD-D79BF9FE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2F17-1453-4A46-9059-47CCE9C1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2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F0CE-EC7C-4ABF-B16D-753C7A40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BB050-EACD-4E84-9DDE-8029BE745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59A8D-8D28-4713-9203-28349A29A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5500E-1B58-474D-B09F-4329074E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D42F-4EDC-40B6-9B4A-3B44CE19608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283C5-C0D0-4C36-87E5-FC1D4852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46ECE-F91D-4669-9386-2D0E896D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2F17-1453-4A46-9059-47CCE9C1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7343E-5ED4-481D-9F9F-C33A12E5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0369-8CB0-49F2-A0CD-3E8384279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D52C-2ED9-4E4E-9443-FA3B2C2B1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D42F-4EDC-40B6-9B4A-3B44CE19608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3B7B-008F-435C-BDFF-76DCA9620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5775-A9C8-4EB0-9B92-0AC559B20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2F17-1453-4A46-9059-47CCE9C1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0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Selectors with Attributes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39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CSS Selectors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464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Selecting by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/>
              <a:t>first, last</a:t>
            </a:r>
          </a:p>
          <a:p>
            <a:pPr lvl="0"/>
            <a:r>
              <a:rPr lang="de-AT" dirty="0"/>
              <a:t>odd, even</a:t>
            </a:r>
          </a:p>
          <a:p>
            <a:pPr lvl="0"/>
            <a:r>
              <a:rPr lang="de-AT" dirty="0"/>
              <a:t>first-child, last-child, only-child</a:t>
            </a:r>
          </a:p>
          <a:p>
            <a:pPr lvl="0"/>
            <a:r>
              <a:rPr lang="de-AT" dirty="0"/>
              <a:t>nth-child(n)</a:t>
            </a:r>
          </a:p>
          <a:p>
            <a:pPr lvl="0"/>
            <a:r>
              <a:rPr lang="de-AT" dirty="0"/>
              <a:t>eq(n)</a:t>
            </a:r>
          </a:p>
          <a:p>
            <a:pPr lvl="0"/>
            <a:r>
              <a:rPr lang="de-AT" dirty="0"/>
              <a:t>gt(n)</a:t>
            </a:r>
          </a:p>
          <a:p>
            <a:pPr lvl="0"/>
            <a:r>
              <a:rPr lang="de-AT"/>
              <a:t>lt(n)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137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Selectors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:animated</a:t>
            </a:r>
          </a:p>
          <a:p>
            <a:r>
              <a:rPr lang="de-AT" dirty="0"/>
              <a:t>:button</a:t>
            </a:r>
          </a:p>
          <a:p>
            <a:r>
              <a:rPr lang="de-AT" dirty="0"/>
              <a:t>:checkbox</a:t>
            </a:r>
          </a:p>
          <a:p>
            <a:r>
              <a:rPr lang="de-AT" dirty="0"/>
              <a:t>:checked</a:t>
            </a:r>
          </a:p>
          <a:p>
            <a:r>
              <a:rPr lang="de-AT" dirty="0"/>
              <a:t>:contains(food)</a:t>
            </a:r>
          </a:p>
          <a:p>
            <a:r>
              <a:rPr lang="de-AT" dirty="0"/>
              <a:t>:disabled/enabled</a:t>
            </a:r>
          </a:p>
          <a:p>
            <a:r>
              <a:rPr lang="de-AT" dirty="0"/>
              <a:t>:file</a:t>
            </a:r>
          </a:p>
          <a:p>
            <a:r>
              <a:rPr lang="de-AT" dirty="0"/>
              <a:t>:has(selector)</a:t>
            </a:r>
          </a:p>
          <a:p>
            <a:r>
              <a:rPr lang="de-AT" dirty="0"/>
              <a:t>:header (h1..h6)</a:t>
            </a:r>
          </a:p>
          <a:p>
            <a:r>
              <a:rPr lang="de-AT" dirty="0"/>
              <a:t>:hidden</a:t>
            </a:r>
          </a:p>
          <a:p>
            <a:r>
              <a:rPr lang="de-AT" dirty="0"/>
              <a:t>:image</a:t>
            </a:r>
          </a:p>
          <a:p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:input</a:t>
            </a:r>
          </a:p>
          <a:p>
            <a:r>
              <a:rPr lang="de-AT" dirty="0"/>
              <a:t>:not(selector)</a:t>
            </a:r>
          </a:p>
          <a:p>
            <a:r>
              <a:rPr lang="de-AT" dirty="0"/>
              <a:t>:parent</a:t>
            </a:r>
          </a:p>
          <a:p>
            <a:r>
              <a:rPr lang="de-AT" dirty="0"/>
              <a:t>:password</a:t>
            </a:r>
          </a:p>
          <a:p>
            <a:r>
              <a:rPr lang="de-AT" dirty="0"/>
              <a:t>:radio</a:t>
            </a:r>
          </a:p>
          <a:p>
            <a:r>
              <a:rPr lang="de-AT" dirty="0"/>
              <a:t>:reset</a:t>
            </a:r>
          </a:p>
          <a:p>
            <a:r>
              <a:rPr lang="de-AT" dirty="0"/>
              <a:t>:selected</a:t>
            </a:r>
          </a:p>
          <a:p>
            <a:r>
              <a:rPr lang="de-AT" dirty="0"/>
              <a:t>:submit</a:t>
            </a:r>
          </a:p>
          <a:p>
            <a:r>
              <a:rPr lang="de-AT" dirty="0"/>
              <a:t>:text</a:t>
            </a:r>
          </a:p>
          <a:p>
            <a:r>
              <a:rPr lang="de-AT" dirty="0"/>
              <a:t>:visible</a:t>
            </a:r>
          </a:p>
        </p:txBody>
      </p:sp>
    </p:spTree>
    <p:extLst>
      <p:ext uri="{BB962C8B-B14F-4D97-AF65-F5344CB8AC3E}">
        <p14:creationId xmlns:p14="http://schemas.microsoft.com/office/powerpoint/2010/main" val="21755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291</Words>
  <Application>Microsoft Office PowerPoint</Application>
  <PresentationFormat>Widescreen</PresentationFormat>
  <Paragraphs>82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Selectors with Attributes</vt:lpstr>
      <vt:lpstr>Basic CSS Selectors</vt:lpstr>
      <vt:lpstr>Selecting by Position</vt:lpstr>
      <vt:lpstr>CSS Selectors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Selectors with Attributes</dc:title>
  <dc:creator>Christian Nagel</dc:creator>
  <cp:lastModifiedBy>Christian Nagel</cp:lastModifiedBy>
  <cp:revision>1</cp:revision>
  <dcterms:created xsi:type="dcterms:W3CDTF">2021-05-04T11:10:58Z</dcterms:created>
  <dcterms:modified xsi:type="dcterms:W3CDTF">2021-05-04T11:11:58Z</dcterms:modified>
</cp:coreProperties>
</file>