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6283" autoAdjust="0"/>
  </p:normalViewPr>
  <p:slideViewPr>
    <p:cSldViewPr snapToGrid="0">
      <p:cViewPr varScale="1">
        <p:scale>
          <a:sx n="63" d="100"/>
          <a:sy n="63" d="100"/>
        </p:scale>
        <p:origin x="56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86309-BF99-8C15-53F5-801AFBD023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F8AA15-384F-215F-764F-C6D25A621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D4B4995-6026-91AF-4115-A6889EA78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CC6-3E04-4C35-86AA-3CD007356607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4D0B628-8737-DB09-CB9B-05EDE929F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E8A414A-B44B-7C5D-2994-04A1DA7D1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7B7-9F9A-4DCD-A2AF-E51E1931F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38484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A1B760-14D5-06FF-4729-9C5FB6628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656017F-4C9B-BEA8-BF02-580A64115C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D57BA35-395B-A16B-9437-630E12173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CC6-3E04-4C35-86AA-3CD007356607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3D2AF3-E945-A5BE-F99F-CD3EDAB32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F1CD41-9691-110C-AA31-12F298E12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7B7-9F9A-4DCD-A2AF-E51E1931F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4430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3D9E4A4-46CF-08F1-FF78-D4AB5CAE3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59BD6F-8414-BF7F-3CC8-11BDAEA04F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7557A7-A8F1-81F4-28CD-727752C3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CC6-3E04-4C35-86AA-3CD007356607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10264C6-DD86-B871-90B5-2830CD4AD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70B4E2-680F-0A35-4BDD-8820D2301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7B7-9F9A-4DCD-A2AF-E51E1931F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7103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D198AB-59E6-D86A-6920-DC484203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9C9A24-D9F1-BC23-4771-E1F1F0DBF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71B78A-47F2-7D37-7D23-E81A85D53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CC6-3E04-4C35-86AA-3CD007356607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C938333-E2CC-2395-685E-352411226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41B702-6308-1C51-4661-F0B9EE91E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7B7-9F9A-4DCD-A2AF-E51E1931F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8657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1149BB-0B47-AB12-2790-43FD00AB1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984FB9-DF3F-71FB-91FF-07668A369E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7397E85-1A01-1B62-3564-E7D7860BE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CC6-3E04-4C35-86AA-3CD007356607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4873E5-E8D5-3BD5-DF25-AF31EC7BC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8F2876-4E91-86F9-B619-2F1F1156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7B7-9F9A-4DCD-A2AF-E51E1931F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8665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3260E75-60D2-9011-5B7A-9AD739194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F447B2-89C5-FECD-EC5F-9C97A615A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8CED3E1-E58E-1D18-77D8-CA2D6DC2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3834A1F-6F68-44EF-B37D-C0D911B01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CC6-3E04-4C35-86AA-3CD007356607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E34124-5FC6-E965-DE63-4FBB092B2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E85EFA-F5AB-8F38-9607-57B54EE2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7B7-9F9A-4DCD-A2AF-E51E1931F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16436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FD001-C10E-28F6-6698-14EFDA34E6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7531F29-4701-3E39-53EF-EDCD4E9CDF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253DD82-FC6E-ADCF-A1B3-4509B3AD76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3DC140C-B6B5-B325-3990-0D6B2A139B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20AAA55B-CFC5-CE59-26A1-4F8C3425F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50B0614-17FD-BA1F-FDF6-6B6FF7D18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CC6-3E04-4C35-86AA-3CD007356607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33EDB63-4320-EEB6-AB83-476558BBEB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7810AA-2C45-1535-C70F-02A72616B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7B7-9F9A-4DCD-A2AF-E51E1931F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17141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EAA325-39E9-385C-FCF5-7BE53C064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5BE22AE-9520-5E7D-4D15-1B8CBC94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CC6-3E04-4C35-86AA-3CD007356607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C215C7-8911-5985-6C26-12B45B916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9A95782-8240-765D-775C-559030DEA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7B7-9F9A-4DCD-A2AF-E51E1931F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14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4FB9739-66EE-BA5A-F735-406A6BE07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CC6-3E04-4C35-86AA-3CD007356607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4A7F3BBD-213B-6135-C3C6-4D963601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125EA40-FECF-BB9A-190B-00C4A56F5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7B7-9F9A-4DCD-A2AF-E51E1931F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523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EB90BA-C486-AF1F-85F2-DC49ED61F5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DD7DA0A-C95D-65E1-AF92-E1298FD1D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63EA0F-393C-7FDF-8B68-BB0A94D92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A3825BB-56ED-5F3A-3577-AB428EF81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CC6-3E04-4C35-86AA-3CD007356607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DC25A88-1507-46B5-F500-BEE89F6F5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4A0A36F-CECF-EB96-8B57-904CFCAD4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7B7-9F9A-4DCD-A2AF-E51E1931F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9065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F179F2-BDF6-B894-9B0E-F3EDD30D8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195AEE2-7303-07FD-B598-6718B1A07B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139938-C103-2989-0535-032454F8CE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FB5B006-B117-4F52-7DDB-E50731BE0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79CC6-3E04-4C35-86AA-3CD007356607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ECD396E-9C5E-7525-0E26-E651C1B3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506574F-5500-44B6-ACC0-B120D4889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7B7-9F9A-4DCD-A2AF-E51E1931F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05572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D1C1102-A84D-E2D8-E1EF-1701278FB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84BAFFB-1E17-B226-1BA9-090577A3B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2C2B68-1CCD-B82E-AA22-500347D312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579CC6-3E04-4C35-86AA-3CD007356607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5E3305-A421-9F1A-4274-87B09BFDD0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C8C654-CFDA-9A3B-EF6B-D339B86406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837B7-9F9A-4DCD-A2AF-E51E1931FC3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8789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Diagramm, Quittung, Screenshot enthält.&#10;&#10;Automatisch generierte Beschreibung">
            <a:extLst>
              <a:ext uri="{FF2B5EF4-FFF2-40B4-BE49-F238E27FC236}">
                <a16:creationId xmlns:a16="http://schemas.microsoft.com/office/drawing/2014/main" id="{5B8C5872-F3AF-A805-3E12-F440F8429B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824" y="0"/>
            <a:ext cx="10048352" cy="6858000"/>
          </a:xfrm>
          <a:prstGeom prst="rect">
            <a:avLst/>
          </a:prstGeom>
        </p:spPr>
      </p:pic>
      <p:sp>
        <p:nvSpPr>
          <p:cNvPr id="6" name="Rechteck 5">
            <a:extLst>
              <a:ext uri="{FF2B5EF4-FFF2-40B4-BE49-F238E27FC236}">
                <a16:creationId xmlns:a16="http://schemas.microsoft.com/office/drawing/2014/main" id="{098599DE-310A-DBA6-37C6-8B98C6D592AB}"/>
              </a:ext>
            </a:extLst>
          </p:cNvPr>
          <p:cNvSpPr/>
          <p:nvPr/>
        </p:nvSpPr>
        <p:spPr>
          <a:xfrm>
            <a:off x="1137719" y="84683"/>
            <a:ext cx="2760026" cy="4233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3DB6E30B-CFFE-8759-E52B-5618438CBB09}"/>
              </a:ext>
            </a:extLst>
          </p:cNvPr>
          <p:cNvSpPr/>
          <p:nvPr/>
        </p:nvSpPr>
        <p:spPr>
          <a:xfrm>
            <a:off x="1071824" y="1354683"/>
            <a:ext cx="1625194" cy="4233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D47EC49F-515B-E5BA-84E7-416513D81D44}"/>
              </a:ext>
            </a:extLst>
          </p:cNvPr>
          <p:cNvSpPr/>
          <p:nvPr/>
        </p:nvSpPr>
        <p:spPr>
          <a:xfrm>
            <a:off x="3525319" y="1354683"/>
            <a:ext cx="1508499" cy="4233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D55CC1D-4E41-40C9-4BDC-BEB715CD1284}"/>
              </a:ext>
            </a:extLst>
          </p:cNvPr>
          <p:cNvSpPr/>
          <p:nvPr/>
        </p:nvSpPr>
        <p:spPr>
          <a:xfrm>
            <a:off x="2435429" y="2247548"/>
            <a:ext cx="1462316" cy="4233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6FBFB151-5D11-6385-353E-A3450162EC08}"/>
              </a:ext>
            </a:extLst>
          </p:cNvPr>
          <p:cNvSpPr/>
          <p:nvPr/>
        </p:nvSpPr>
        <p:spPr>
          <a:xfrm>
            <a:off x="1040737" y="3622965"/>
            <a:ext cx="1739408" cy="4233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DD413D7C-BAF0-3CD4-336E-D62FF4562505}"/>
              </a:ext>
            </a:extLst>
          </p:cNvPr>
          <p:cNvSpPr/>
          <p:nvPr/>
        </p:nvSpPr>
        <p:spPr>
          <a:xfrm>
            <a:off x="1425694" y="1022220"/>
            <a:ext cx="938815" cy="23703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97FDA902-C2E5-1D6F-7EE5-9226712FE1E0}"/>
              </a:ext>
            </a:extLst>
          </p:cNvPr>
          <p:cNvSpPr/>
          <p:nvPr/>
        </p:nvSpPr>
        <p:spPr>
          <a:xfrm>
            <a:off x="2780145" y="1843880"/>
            <a:ext cx="628074" cy="23703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831B161C-6DC0-13C3-2E3B-D7817EA44740}"/>
              </a:ext>
            </a:extLst>
          </p:cNvPr>
          <p:cNvSpPr/>
          <p:nvPr/>
        </p:nvSpPr>
        <p:spPr>
          <a:xfrm>
            <a:off x="3897745" y="640466"/>
            <a:ext cx="868219" cy="23703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24DBF06-5D5B-7CE9-57ED-8EC5D6A4ECC3}"/>
              </a:ext>
            </a:extLst>
          </p:cNvPr>
          <p:cNvSpPr/>
          <p:nvPr/>
        </p:nvSpPr>
        <p:spPr>
          <a:xfrm>
            <a:off x="3637803" y="1961314"/>
            <a:ext cx="1220524" cy="23703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A5AC10A-0F7A-444C-6776-808D69DA0F8E}"/>
              </a:ext>
            </a:extLst>
          </p:cNvPr>
          <p:cNvSpPr/>
          <p:nvPr/>
        </p:nvSpPr>
        <p:spPr>
          <a:xfrm>
            <a:off x="2811232" y="3385929"/>
            <a:ext cx="1086513" cy="23703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EFA9FDD-7379-9541-93A6-BD61B030CEAF}"/>
              </a:ext>
            </a:extLst>
          </p:cNvPr>
          <p:cNvSpPr/>
          <p:nvPr/>
        </p:nvSpPr>
        <p:spPr>
          <a:xfrm>
            <a:off x="7840187" y="2962611"/>
            <a:ext cx="2486068" cy="4233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FDEAAB6-9333-0ED3-B804-A93EDD9815BD}"/>
              </a:ext>
            </a:extLst>
          </p:cNvPr>
          <p:cNvSpPr/>
          <p:nvPr/>
        </p:nvSpPr>
        <p:spPr>
          <a:xfrm>
            <a:off x="7840187" y="3429000"/>
            <a:ext cx="2486068" cy="4233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23AD319E-029F-AFC7-B4FF-CB706D524388}"/>
              </a:ext>
            </a:extLst>
          </p:cNvPr>
          <p:cNvSpPr/>
          <p:nvPr/>
        </p:nvSpPr>
        <p:spPr>
          <a:xfrm>
            <a:off x="7849423" y="2247548"/>
            <a:ext cx="2476832" cy="4233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C281B8EB-C913-FA42-4E8A-A6DA3177D94A}"/>
              </a:ext>
            </a:extLst>
          </p:cNvPr>
          <p:cNvSpPr/>
          <p:nvPr/>
        </p:nvSpPr>
        <p:spPr>
          <a:xfrm>
            <a:off x="8465127" y="247920"/>
            <a:ext cx="1741055" cy="195425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hteck 21">
            <a:extLst>
              <a:ext uri="{FF2B5EF4-FFF2-40B4-BE49-F238E27FC236}">
                <a16:creationId xmlns:a16="http://schemas.microsoft.com/office/drawing/2014/main" id="{35EEF7D9-853F-049D-0593-891F8D1F4F32}"/>
              </a:ext>
            </a:extLst>
          </p:cNvPr>
          <p:cNvSpPr/>
          <p:nvPr/>
        </p:nvSpPr>
        <p:spPr>
          <a:xfrm>
            <a:off x="4059381" y="20899"/>
            <a:ext cx="1149928" cy="237036"/>
          </a:xfrm>
          <a:prstGeom prst="rect">
            <a:avLst/>
          </a:prstGeom>
          <a:solidFill>
            <a:schemeClr val="bg1">
              <a:lumMod val="6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>
            <a:extLst>
              <a:ext uri="{FF2B5EF4-FFF2-40B4-BE49-F238E27FC236}">
                <a16:creationId xmlns:a16="http://schemas.microsoft.com/office/drawing/2014/main" id="{81A29559-3B34-525B-794E-506ADD951595}"/>
              </a:ext>
            </a:extLst>
          </p:cNvPr>
          <p:cNvSpPr/>
          <p:nvPr/>
        </p:nvSpPr>
        <p:spPr>
          <a:xfrm>
            <a:off x="8373344" y="877501"/>
            <a:ext cx="1140111" cy="674207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644E3926-C8A5-BCBE-C07B-282A07EEBF7B}"/>
              </a:ext>
            </a:extLst>
          </p:cNvPr>
          <p:cNvSpPr/>
          <p:nvPr/>
        </p:nvSpPr>
        <p:spPr>
          <a:xfrm>
            <a:off x="5333795" y="1307909"/>
            <a:ext cx="1625194" cy="237036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>
            <a:extLst>
              <a:ext uri="{FF2B5EF4-FFF2-40B4-BE49-F238E27FC236}">
                <a16:creationId xmlns:a16="http://schemas.microsoft.com/office/drawing/2014/main" id="{69A591B5-EDAD-2C81-5A0D-46C393475B46}"/>
              </a:ext>
            </a:extLst>
          </p:cNvPr>
          <p:cNvSpPr/>
          <p:nvPr/>
        </p:nvSpPr>
        <p:spPr>
          <a:xfrm>
            <a:off x="5534231" y="84683"/>
            <a:ext cx="2760026" cy="423318"/>
          </a:xfrm>
          <a:prstGeom prst="rect">
            <a:avLst/>
          </a:prstGeom>
          <a:solidFill>
            <a:schemeClr val="bg1">
              <a:lumMod val="75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334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>Fraunhofer IIS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Henselmann, Daniel</dc:creator>
  <cp:lastModifiedBy>Henselmann, Daniel</cp:lastModifiedBy>
  <cp:revision>4</cp:revision>
  <dcterms:created xsi:type="dcterms:W3CDTF">2025-01-29T16:41:15Z</dcterms:created>
  <dcterms:modified xsi:type="dcterms:W3CDTF">2025-01-29T16:57:24Z</dcterms:modified>
</cp:coreProperties>
</file>