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65" r:id="rId27"/>
    <p:sldId id="266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8"/>
  </p:normalViewPr>
  <p:slideViewPr>
    <p:cSldViewPr snapToGrid="0">
      <p:cViewPr varScale="1">
        <p:scale>
          <a:sx n="117" d="100"/>
          <a:sy n="117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3EC52-2D92-41E8-68D8-268E9DFDC0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7EC0E9-D11C-841A-4A60-6C1E9D1E98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5517A2-1B9A-9EFB-AA0D-E71F46B77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8BFFC-84F4-4F97-BA92-920A7550B5B3}" type="datetimeFigureOut">
              <a:rPr lang="en-US" smtClean="0"/>
              <a:t>6/10/23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EEC54A-B40A-BBF3-5225-77FE1F812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249191-0872-F0A0-1B9F-CB7BBDC15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74E0B-3456-4337-AC8B-D2138C816A2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780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50D0D-B0EC-3246-697A-EB5087304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EEB7E3-863F-0C0B-6CEB-74C83FF536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FA2D14-0505-DD92-D221-7AF65A7A4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8BFFC-84F4-4F97-BA92-920A7550B5B3}" type="datetimeFigureOut">
              <a:rPr lang="en-US" smtClean="0"/>
              <a:t>6/10/23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7B9E49-729E-0EB6-5101-D9DDF110C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4CCF03-9F20-5157-F898-BAB606D2F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74E0B-3456-4337-AC8B-D2138C816A2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699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186C81-9768-C351-B8DC-05C041C4B5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06C1E0-323F-07C7-8E72-22273E8C7A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83C92C-D6D3-B863-BFD5-FB9800E6E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8BFFC-84F4-4F97-BA92-920A7550B5B3}" type="datetimeFigureOut">
              <a:rPr lang="en-US" smtClean="0"/>
              <a:t>6/10/23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3344C2-F862-1322-FFD0-F382AEFFD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FB5595-CC7D-6E5C-581B-C48698229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74E0B-3456-4337-AC8B-D2138C816A2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044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DD95B-C235-3B4B-3555-7C5E63FB6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161723-948F-544A-9487-44FA6625BA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47C827-1D9B-6F28-6E09-B706A7474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8BFFC-84F4-4F97-BA92-920A7550B5B3}" type="datetimeFigureOut">
              <a:rPr lang="en-US" smtClean="0"/>
              <a:t>6/10/23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CB2947-5FE0-2276-CCCA-E1D765E32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C7E0F1-D565-97EB-6D83-931841799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74E0B-3456-4337-AC8B-D2138C816A2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410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8195B-8FD6-52BE-349F-D5C523B53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457C4B-1BCE-597E-56AC-C970F24C73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2A5F25-4213-0F24-781D-1719DED4A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8BFFC-84F4-4F97-BA92-920A7550B5B3}" type="datetimeFigureOut">
              <a:rPr lang="en-US" smtClean="0"/>
              <a:t>6/10/23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157539-AF93-344A-3470-822F92055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FD069A-3874-00DB-740C-61E9F9199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74E0B-3456-4337-AC8B-D2138C816A2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259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70A8F-BEC7-B41D-2A35-CE6837E68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8CC93-695A-71BA-7CA2-708DE52A05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69CA9A-02D9-3C25-C301-FD5D50D45F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6154E2-8956-3787-6D3B-8C5E4F3A2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8BFFC-84F4-4F97-BA92-920A7550B5B3}" type="datetimeFigureOut">
              <a:rPr lang="en-US" smtClean="0"/>
              <a:t>6/10/23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DD0ED8-FF80-8559-3069-23F4C9647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0303E0-0095-440B-49E4-D2E638066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74E0B-3456-4337-AC8B-D2138C816A2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816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7E570-D408-8017-27BD-2870351F8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F3AEB1-5F06-E386-467B-98545F2910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82D006-F7FF-EA8A-33FE-61A89EB527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89A1AC-C9D3-F85A-6AFE-CA127F72CE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F06AE5-6E74-461A-2270-F930425BEC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8F87-415A-A868-DAD6-40C251F68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8BFFC-84F4-4F97-BA92-920A7550B5B3}" type="datetimeFigureOut">
              <a:rPr lang="en-US" smtClean="0"/>
              <a:t>6/10/23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046C53-0FC4-43AE-A2C8-33DD6E785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8AC194-E7CF-613A-D122-B181DA50D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74E0B-3456-4337-AC8B-D2138C816A2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094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8AAF9-2434-E064-5606-C1465A62B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54E350-5211-0485-183E-5A5B229E0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8BFFC-84F4-4F97-BA92-920A7550B5B3}" type="datetimeFigureOut">
              <a:rPr lang="en-US" smtClean="0"/>
              <a:t>6/10/23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CA4CD4-C191-0FD0-9230-5EFBA4459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73CECF-C3EC-619B-1842-474498DE4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74E0B-3456-4337-AC8B-D2138C816A2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075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97F11E-9993-63F4-22CC-7E3A324B5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8BFFC-84F4-4F97-BA92-920A7550B5B3}" type="datetimeFigureOut">
              <a:rPr lang="en-US" smtClean="0"/>
              <a:t>6/10/23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2DF00A-5503-4790-A6F4-C399AABC7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F34B9A-874C-357F-216E-0545B65E8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74E0B-3456-4337-AC8B-D2138C816A2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681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BF1A6-B7BE-F3EE-895E-767A81B45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5550F3-E786-C6A5-BD4C-8D865F4C20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26F100-5DDA-AE46-A243-61A48C980D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CD2F2C-BD0A-E26F-C541-F5EC6CCED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8BFFC-84F4-4F97-BA92-920A7550B5B3}" type="datetimeFigureOut">
              <a:rPr lang="en-US" smtClean="0"/>
              <a:t>6/10/23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99DE75-2B1B-8825-42D1-7E270769C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42E87F-09C8-D74F-AB09-B26B49C88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74E0B-3456-4337-AC8B-D2138C816A2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288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8D19C-1285-FDE4-3613-1687EC96D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035CDF-7C8A-A90D-CB0C-C350145FE0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8A27B9-19FB-E9AA-F3AB-9648D30A01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E229F2-6E80-9AD9-9F05-946023E74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8BFFC-84F4-4F97-BA92-920A7550B5B3}" type="datetimeFigureOut">
              <a:rPr lang="en-US" smtClean="0"/>
              <a:t>6/10/23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1BD2B3-7BB7-5AE6-B3C5-8A76D4431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161273-DE6E-F603-7F84-10D007FC7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74E0B-3456-4337-AC8B-D2138C816A2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501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7DC30D-12BD-CAC2-50D2-A163BC0C7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96DDDC-CEFF-9BBB-1F9F-EF2D7D6035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48F9B6-0FF0-71C3-0221-9EB3F169E3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88BFFC-84F4-4F97-BA92-920A7550B5B3}" type="datetimeFigureOut">
              <a:rPr lang="en-US" smtClean="0"/>
              <a:t>6/10/23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A6AF39-B182-D34E-C4E9-1BCFA3B98B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DE0BA6-E6B2-DA4B-E534-DA98582E98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D74E0B-3456-4337-AC8B-D2138C816A2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562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E288EAE-A80A-1125-F35A-EA8BD2F7E998}"/>
              </a:ext>
            </a:extLst>
          </p:cNvPr>
          <p:cNvSpPr/>
          <p:nvPr/>
        </p:nvSpPr>
        <p:spPr>
          <a:xfrm>
            <a:off x="1465118" y="503959"/>
            <a:ext cx="7730836" cy="5850082"/>
          </a:xfrm>
          <a:prstGeom prst="rect">
            <a:avLst/>
          </a:prstGeom>
          <a:noFill/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16F2AD-2209-2663-74B3-82F219B46FF9}"/>
              </a:ext>
            </a:extLst>
          </p:cNvPr>
          <p:cNvSpPr/>
          <p:nvPr/>
        </p:nvSpPr>
        <p:spPr>
          <a:xfrm>
            <a:off x="1548244" y="607869"/>
            <a:ext cx="1215738" cy="732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LOGO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C31799B-351A-1A77-419C-BA157D59E018}"/>
              </a:ext>
            </a:extLst>
          </p:cNvPr>
          <p:cNvSpPr/>
          <p:nvPr/>
        </p:nvSpPr>
        <p:spPr>
          <a:xfrm>
            <a:off x="1572922" y="1589809"/>
            <a:ext cx="1447803" cy="374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Customers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C1096DA-4E7C-1F10-774D-471A1CF0A6E8}"/>
              </a:ext>
            </a:extLst>
          </p:cNvPr>
          <p:cNvSpPr/>
          <p:nvPr/>
        </p:nvSpPr>
        <p:spPr>
          <a:xfrm>
            <a:off x="1572922" y="2021031"/>
            <a:ext cx="1447803" cy="374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Quotes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08B5A91-35B3-3254-BCB7-BF6E177BC9E1}"/>
              </a:ext>
            </a:extLst>
          </p:cNvPr>
          <p:cNvSpPr/>
          <p:nvPr/>
        </p:nvSpPr>
        <p:spPr>
          <a:xfrm>
            <a:off x="3079171" y="1589809"/>
            <a:ext cx="5960920" cy="462395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BA36F87-AFBA-2BA6-8F46-D8A3BC511E6E}"/>
              </a:ext>
            </a:extLst>
          </p:cNvPr>
          <p:cNvSpPr/>
          <p:nvPr/>
        </p:nvSpPr>
        <p:spPr>
          <a:xfrm>
            <a:off x="7644243" y="592281"/>
            <a:ext cx="1447803" cy="374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Settings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E3A24B5-508F-6A91-4826-204654AFD1DA}"/>
              </a:ext>
            </a:extLst>
          </p:cNvPr>
          <p:cNvSpPr/>
          <p:nvPr/>
        </p:nvSpPr>
        <p:spPr>
          <a:xfrm>
            <a:off x="1572921" y="2457449"/>
            <a:ext cx="1447803" cy="374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Price List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89B023C-9DA9-D0E8-949D-7BB1B9E2EAEA}"/>
              </a:ext>
            </a:extLst>
          </p:cNvPr>
          <p:cNvSpPr/>
          <p:nvPr/>
        </p:nvSpPr>
        <p:spPr>
          <a:xfrm>
            <a:off x="7644242" y="600075"/>
            <a:ext cx="1447803" cy="374073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05F9E0F-462F-A147-AE40-7BAAD7A0BE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5519" y="1661266"/>
            <a:ext cx="5834562" cy="360692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D4E0F14-892A-756B-6615-BC4B16C1069D}"/>
              </a:ext>
            </a:extLst>
          </p:cNvPr>
          <p:cNvSpPr/>
          <p:nvPr/>
        </p:nvSpPr>
        <p:spPr>
          <a:xfrm>
            <a:off x="6629400" y="1735282"/>
            <a:ext cx="2410691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9103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E288EAE-A80A-1125-F35A-EA8BD2F7E998}"/>
              </a:ext>
            </a:extLst>
          </p:cNvPr>
          <p:cNvSpPr/>
          <p:nvPr/>
        </p:nvSpPr>
        <p:spPr>
          <a:xfrm>
            <a:off x="1465118" y="503959"/>
            <a:ext cx="7730836" cy="5850082"/>
          </a:xfrm>
          <a:prstGeom prst="rect">
            <a:avLst/>
          </a:prstGeom>
          <a:noFill/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16F2AD-2209-2663-74B3-82F219B46FF9}"/>
              </a:ext>
            </a:extLst>
          </p:cNvPr>
          <p:cNvSpPr/>
          <p:nvPr/>
        </p:nvSpPr>
        <p:spPr>
          <a:xfrm>
            <a:off x="1548244" y="607869"/>
            <a:ext cx="1215738" cy="732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LOGO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C31799B-351A-1A77-419C-BA157D59E018}"/>
              </a:ext>
            </a:extLst>
          </p:cNvPr>
          <p:cNvSpPr/>
          <p:nvPr/>
        </p:nvSpPr>
        <p:spPr>
          <a:xfrm>
            <a:off x="1589804" y="1618383"/>
            <a:ext cx="1447803" cy="374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Customers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C1096DA-4E7C-1F10-774D-471A1CF0A6E8}"/>
              </a:ext>
            </a:extLst>
          </p:cNvPr>
          <p:cNvSpPr/>
          <p:nvPr/>
        </p:nvSpPr>
        <p:spPr>
          <a:xfrm>
            <a:off x="1589804" y="2049605"/>
            <a:ext cx="1447803" cy="374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Quotes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08B5A91-35B3-3254-BCB7-BF6E177BC9E1}"/>
              </a:ext>
            </a:extLst>
          </p:cNvPr>
          <p:cNvSpPr/>
          <p:nvPr/>
        </p:nvSpPr>
        <p:spPr>
          <a:xfrm>
            <a:off x="3079171" y="1589809"/>
            <a:ext cx="5960920" cy="462395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BA36F87-AFBA-2BA6-8F46-D8A3BC511E6E}"/>
              </a:ext>
            </a:extLst>
          </p:cNvPr>
          <p:cNvSpPr/>
          <p:nvPr/>
        </p:nvSpPr>
        <p:spPr>
          <a:xfrm>
            <a:off x="7592288" y="600075"/>
            <a:ext cx="1447803" cy="374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Settings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E3A24B5-508F-6A91-4826-204654AFD1DA}"/>
              </a:ext>
            </a:extLst>
          </p:cNvPr>
          <p:cNvSpPr/>
          <p:nvPr/>
        </p:nvSpPr>
        <p:spPr>
          <a:xfrm>
            <a:off x="1589803" y="2486023"/>
            <a:ext cx="1447803" cy="374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Price List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89B023C-9DA9-D0E8-949D-7BB1B9E2EAEA}"/>
              </a:ext>
            </a:extLst>
          </p:cNvPr>
          <p:cNvSpPr/>
          <p:nvPr/>
        </p:nvSpPr>
        <p:spPr>
          <a:xfrm>
            <a:off x="1548240" y="2049604"/>
            <a:ext cx="1447803" cy="374073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94B0378-3536-C1B8-94A2-2FE0E8C69205}"/>
              </a:ext>
            </a:extLst>
          </p:cNvPr>
          <p:cNvSpPr/>
          <p:nvPr/>
        </p:nvSpPr>
        <p:spPr>
          <a:xfrm>
            <a:off x="11658600" y="3932959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4E05F4D-3D3C-2142-F697-E02D2112751C}"/>
              </a:ext>
            </a:extLst>
          </p:cNvPr>
          <p:cNvSpPr txBox="1"/>
          <p:nvPr/>
        </p:nvSpPr>
        <p:spPr>
          <a:xfrm>
            <a:off x="3107493" y="2049604"/>
            <a:ext cx="184731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endParaRPr lang="en-US" sz="12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A5858DC-A535-4C21-B1A7-2B4D9107045F}"/>
              </a:ext>
            </a:extLst>
          </p:cNvPr>
          <p:cNvSpPr txBox="1"/>
          <p:nvPr/>
        </p:nvSpPr>
        <p:spPr>
          <a:xfrm>
            <a:off x="3148519" y="1625354"/>
            <a:ext cx="873765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/>
              <a:t>Quote Info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2F10651-B1C7-70ED-6DA6-819E7C00C8F9}"/>
              </a:ext>
            </a:extLst>
          </p:cNvPr>
          <p:cNvSpPr txBox="1"/>
          <p:nvPr/>
        </p:nvSpPr>
        <p:spPr>
          <a:xfrm>
            <a:off x="4406094" y="1666919"/>
            <a:ext cx="106644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/>
              <a:t>Deck Take-Off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75D4F71-D116-3577-87EB-3473897B7728}"/>
              </a:ext>
            </a:extLst>
          </p:cNvPr>
          <p:cNvSpPr/>
          <p:nvPr/>
        </p:nvSpPr>
        <p:spPr>
          <a:xfrm>
            <a:off x="4445658" y="1634782"/>
            <a:ext cx="987317" cy="331553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A3DC65B-9B7B-D7A4-370B-11319A122C47}"/>
              </a:ext>
            </a:extLst>
          </p:cNvPr>
          <p:cNvSpPr txBox="1"/>
          <p:nvPr/>
        </p:nvSpPr>
        <p:spPr>
          <a:xfrm>
            <a:off x="5647351" y="1678128"/>
            <a:ext cx="737510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/>
              <a:t>Estimate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9887A02-EA77-96F4-59D1-44190D850BCF}"/>
              </a:ext>
            </a:extLst>
          </p:cNvPr>
          <p:cNvSpPr txBox="1"/>
          <p:nvPr/>
        </p:nvSpPr>
        <p:spPr>
          <a:xfrm>
            <a:off x="6637377" y="1678127"/>
            <a:ext cx="113492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/>
              <a:t>Material Order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C1C6368-FC82-C624-C027-7C50E3EB957D}"/>
              </a:ext>
            </a:extLst>
          </p:cNvPr>
          <p:cNvSpPr txBox="1"/>
          <p:nvPr/>
        </p:nvSpPr>
        <p:spPr>
          <a:xfrm>
            <a:off x="3107493" y="2788993"/>
            <a:ext cx="703782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/>
              <a:t>Footing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B92F1A-CE13-11BE-E915-1D5E09DBE254}"/>
              </a:ext>
            </a:extLst>
          </p:cNvPr>
          <p:cNvSpPr txBox="1"/>
          <p:nvPr/>
        </p:nvSpPr>
        <p:spPr>
          <a:xfrm>
            <a:off x="3118421" y="3166867"/>
            <a:ext cx="618887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/>
              <a:t>Frame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B4FF9D-28B9-25FE-8FA3-E75A0918245E}"/>
              </a:ext>
            </a:extLst>
          </p:cNvPr>
          <p:cNvSpPr txBox="1"/>
          <p:nvPr/>
        </p:nvSpPr>
        <p:spPr>
          <a:xfrm>
            <a:off x="3149057" y="3549770"/>
            <a:ext cx="110767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/>
              <a:t>Railing System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48D03B-EC42-A1AC-2A08-C616FE3F3EA7}"/>
              </a:ext>
            </a:extLst>
          </p:cNvPr>
          <p:cNvSpPr txBox="1"/>
          <p:nvPr/>
        </p:nvSpPr>
        <p:spPr>
          <a:xfrm>
            <a:off x="3148519" y="4014794"/>
            <a:ext cx="755335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/>
              <a:t>Finishing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74B38C-D948-F8F9-3112-E34485BD3E1E}"/>
              </a:ext>
            </a:extLst>
          </p:cNvPr>
          <p:cNvSpPr txBox="1"/>
          <p:nvPr/>
        </p:nvSpPr>
        <p:spPr>
          <a:xfrm>
            <a:off x="3148519" y="4743267"/>
            <a:ext cx="184731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endParaRPr lang="en-US" sz="1200" b="1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4C7148E-AD64-E44D-C145-7CE9FD4D4B33}"/>
              </a:ext>
            </a:extLst>
          </p:cNvPr>
          <p:cNvSpPr/>
          <p:nvPr/>
        </p:nvSpPr>
        <p:spPr>
          <a:xfrm>
            <a:off x="3148519" y="3534710"/>
            <a:ext cx="1066650" cy="335989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B67E0D1-5D84-2DFA-28EB-C3B1A2255470}"/>
              </a:ext>
            </a:extLst>
          </p:cNvPr>
          <p:cNvSpPr/>
          <p:nvPr/>
        </p:nvSpPr>
        <p:spPr>
          <a:xfrm>
            <a:off x="3079171" y="2673059"/>
            <a:ext cx="1326923" cy="35407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588C5DB-A38F-6715-EC46-229F12538BED}"/>
              </a:ext>
            </a:extLst>
          </p:cNvPr>
          <p:cNvSpPr txBox="1"/>
          <p:nvPr/>
        </p:nvSpPr>
        <p:spPr>
          <a:xfrm>
            <a:off x="3160353" y="4387069"/>
            <a:ext cx="839397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 err="1"/>
              <a:t>RainScape</a:t>
            </a:r>
            <a:endParaRPr lang="en-US" sz="1200" b="1" dirty="0"/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61D5A299-C4FA-B754-F838-888A7E828D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14"/>
          <a:stretch/>
        </p:blipFill>
        <p:spPr>
          <a:xfrm>
            <a:off x="4434353" y="2578075"/>
            <a:ext cx="2608943" cy="1808994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731D02A-C3B8-9F98-AC7D-8A0C807279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4201" y="4473267"/>
            <a:ext cx="2879237" cy="1654298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8D641A98-27B1-E7F9-2ECC-A61E00E0E7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8000" y="2385159"/>
            <a:ext cx="2437607" cy="2117413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BE39BAE5-4A79-79FA-AA36-D6CD06774AD6}"/>
              </a:ext>
            </a:extLst>
          </p:cNvPr>
          <p:cNvSpPr txBox="1"/>
          <p:nvPr/>
        </p:nvSpPr>
        <p:spPr>
          <a:xfrm>
            <a:off x="3147383" y="4813405"/>
            <a:ext cx="1149417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/>
              <a:t>Extra Materials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BE3F002-3377-8A72-3972-961556914241}"/>
              </a:ext>
            </a:extLst>
          </p:cNvPr>
          <p:cNvSpPr txBox="1"/>
          <p:nvPr/>
        </p:nvSpPr>
        <p:spPr>
          <a:xfrm>
            <a:off x="3177269" y="5228222"/>
            <a:ext cx="546945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/>
              <a:t>Labor</a:t>
            </a:r>
          </a:p>
        </p:txBody>
      </p:sp>
    </p:spTree>
    <p:extLst>
      <p:ext uri="{BB962C8B-B14F-4D97-AF65-F5344CB8AC3E}">
        <p14:creationId xmlns:p14="http://schemas.microsoft.com/office/powerpoint/2010/main" val="34106017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E288EAE-A80A-1125-F35A-EA8BD2F7E998}"/>
              </a:ext>
            </a:extLst>
          </p:cNvPr>
          <p:cNvSpPr/>
          <p:nvPr/>
        </p:nvSpPr>
        <p:spPr>
          <a:xfrm>
            <a:off x="1465118" y="503959"/>
            <a:ext cx="7730836" cy="5850082"/>
          </a:xfrm>
          <a:prstGeom prst="rect">
            <a:avLst/>
          </a:prstGeom>
          <a:noFill/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16F2AD-2209-2663-74B3-82F219B46FF9}"/>
              </a:ext>
            </a:extLst>
          </p:cNvPr>
          <p:cNvSpPr/>
          <p:nvPr/>
        </p:nvSpPr>
        <p:spPr>
          <a:xfrm>
            <a:off x="1548244" y="607869"/>
            <a:ext cx="1215738" cy="732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LOGO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C31799B-351A-1A77-419C-BA157D59E018}"/>
              </a:ext>
            </a:extLst>
          </p:cNvPr>
          <p:cNvSpPr/>
          <p:nvPr/>
        </p:nvSpPr>
        <p:spPr>
          <a:xfrm>
            <a:off x="1589804" y="1618383"/>
            <a:ext cx="1447803" cy="374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Customers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C1096DA-4E7C-1F10-774D-471A1CF0A6E8}"/>
              </a:ext>
            </a:extLst>
          </p:cNvPr>
          <p:cNvSpPr/>
          <p:nvPr/>
        </p:nvSpPr>
        <p:spPr>
          <a:xfrm>
            <a:off x="1589804" y="2049605"/>
            <a:ext cx="1447803" cy="374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Quotes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08B5A91-35B3-3254-BCB7-BF6E177BC9E1}"/>
              </a:ext>
            </a:extLst>
          </p:cNvPr>
          <p:cNvSpPr/>
          <p:nvPr/>
        </p:nvSpPr>
        <p:spPr>
          <a:xfrm>
            <a:off x="3079171" y="1589809"/>
            <a:ext cx="5960920" cy="462395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BA36F87-AFBA-2BA6-8F46-D8A3BC511E6E}"/>
              </a:ext>
            </a:extLst>
          </p:cNvPr>
          <p:cNvSpPr/>
          <p:nvPr/>
        </p:nvSpPr>
        <p:spPr>
          <a:xfrm>
            <a:off x="7592288" y="600075"/>
            <a:ext cx="1447803" cy="374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Settings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E3A24B5-508F-6A91-4826-204654AFD1DA}"/>
              </a:ext>
            </a:extLst>
          </p:cNvPr>
          <p:cNvSpPr/>
          <p:nvPr/>
        </p:nvSpPr>
        <p:spPr>
          <a:xfrm>
            <a:off x="1589803" y="2486023"/>
            <a:ext cx="1447803" cy="374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Price List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89B023C-9DA9-D0E8-949D-7BB1B9E2EAEA}"/>
              </a:ext>
            </a:extLst>
          </p:cNvPr>
          <p:cNvSpPr/>
          <p:nvPr/>
        </p:nvSpPr>
        <p:spPr>
          <a:xfrm>
            <a:off x="1548240" y="2049604"/>
            <a:ext cx="1447803" cy="374073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94B0378-3536-C1B8-94A2-2FE0E8C69205}"/>
              </a:ext>
            </a:extLst>
          </p:cNvPr>
          <p:cNvSpPr/>
          <p:nvPr/>
        </p:nvSpPr>
        <p:spPr>
          <a:xfrm>
            <a:off x="11658600" y="3932959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4E05F4D-3D3C-2142-F697-E02D2112751C}"/>
              </a:ext>
            </a:extLst>
          </p:cNvPr>
          <p:cNvSpPr txBox="1"/>
          <p:nvPr/>
        </p:nvSpPr>
        <p:spPr>
          <a:xfrm>
            <a:off x="3107493" y="2049604"/>
            <a:ext cx="184731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endParaRPr lang="en-US" sz="12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A5858DC-A535-4C21-B1A7-2B4D9107045F}"/>
              </a:ext>
            </a:extLst>
          </p:cNvPr>
          <p:cNvSpPr txBox="1"/>
          <p:nvPr/>
        </p:nvSpPr>
        <p:spPr>
          <a:xfrm>
            <a:off x="3148519" y="1625354"/>
            <a:ext cx="873765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/>
              <a:t>Quote Info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2F10651-B1C7-70ED-6DA6-819E7C00C8F9}"/>
              </a:ext>
            </a:extLst>
          </p:cNvPr>
          <p:cNvSpPr txBox="1"/>
          <p:nvPr/>
        </p:nvSpPr>
        <p:spPr>
          <a:xfrm>
            <a:off x="4406094" y="1666919"/>
            <a:ext cx="106644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/>
              <a:t>Deck Take-Off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75D4F71-D116-3577-87EB-3473897B7728}"/>
              </a:ext>
            </a:extLst>
          </p:cNvPr>
          <p:cNvSpPr/>
          <p:nvPr/>
        </p:nvSpPr>
        <p:spPr>
          <a:xfrm>
            <a:off x="4445658" y="1634782"/>
            <a:ext cx="987317" cy="331553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A3DC65B-9B7B-D7A4-370B-11319A122C47}"/>
              </a:ext>
            </a:extLst>
          </p:cNvPr>
          <p:cNvSpPr txBox="1"/>
          <p:nvPr/>
        </p:nvSpPr>
        <p:spPr>
          <a:xfrm>
            <a:off x="5647351" y="1678128"/>
            <a:ext cx="737510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/>
              <a:t>Estimate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9887A02-EA77-96F4-59D1-44190D850BCF}"/>
              </a:ext>
            </a:extLst>
          </p:cNvPr>
          <p:cNvSpPr txBox="1"/>
          <p:nvPr/>
        </p:nvSpPr>
        <p:spPr>
          <a:xfrm>
            <a:off x="6637377" y="1678127"/>
            <a:ext cx="113492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/>
              <a:t>Material Order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C1C6368-FC82-C624-C027-7C50E3EB957D}"/>
              </a:ext>
            </a:extLst>
          </p:cNvPr>
          <p:cNvSpPr txBox="1"/>
          <p:nvPr/>
        </p:nvSpPr>
        <p:spPr>
          <a:xfrm>
            <a:off x="3107493" y="2788993"/>
            <a:ext cx="703782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/>
              <a:t>Footing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B92F1A-CE13-11BE-E915-1D5E09DBE254}"/>
              </a:ext>
            </a:extLst>
          </p:cNvPr>
          <p:cNvSpPr txBox="1"/>
          <p:nvPr/>
        </p:nvSpPr>
        <p:spPr>
          <a:xfrm>
            <a:off x="3118421" y="3166867"/>
            <a:ext cx="618887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/>
              <a:t>Frame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B4FF9D-28B9-25FE-8FA3-E75A0918245E}"/>
              </a:ext>
            </a:extLst>
          </p:cNvPr>
          <p:cNvSpPr txBox="1"/>
          <p:nvPr/>
        </p:nvSpPr>
        <p:spPr>
          <a:xfrm>
            <a:off x="3149057" y="3549770"/>
            <a:ext cx="110767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/>
              <a:t>Railing System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48D03B-EC42-A1AC-2A08-C616FE3F3EA7}"/>
              </a:ext>
            </a:extLst>
          </p:cNvPr>
          <p:cNvSpPr txBox="1"/>
          <p:nvPr/>
        </p:nvSpPr>
        <p:spPr>
          <a:xfrm>
            <a:off x="3148519" y="4014794"/>
            <a:ext cx="755335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/>
              <a:t>Finishing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74B38C-D948-F8F9-3112-E34485BD3E1E}"/>
              </a:ext>
            </a:extLst>
          </p:cNvPr>
          <p:cNvSpPr txBox="1"/>
          <p:nvPr/>
        </p:nvSpPr>
        <p:spPr>
          <a:xfrm>
            <a:off x="3148519" y="4743267"/>
            <a:ext cx="184731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endParaRPr lang="en-US" sz="1200" b="1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4C7148E-AD64-E44D-C145-7CE9FD4D4B33}"/>
              </a:ext>
            </a:extLst>
          </p:cNvPr>
          <p:cNvSpPr/>
          <p:nvPr/>
        </p:nvSpPr>
        <p:spPr>
          <a:xfrm>
            <a:off x="3148519" y="3958289"/>
            <a:ext cx="1066650" cy="335989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B67E0D1-5D84-2DFA-28EB-C3B1A2255470}"/>
              </a:ext>
            </a:extLst>
          </p:cNvPr>
          <p:cNvSpPr/>
          <p:nvPr/>
        </p:nvSpPr>
        <p:spPr>
          <a:xfrm>
            <a:off x="3079171" y="2673059"/>
            <a:ext cx="1326923" cy="35407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588C5DB-A38F-6715-EC46-229F12538BED}"/>
              </a:ext>
            </a:extLst>
          </p:cNvPr>
          <p:cNvSpPr txBox="1"/>
          <p:nvPr/>
        </p:nvSpPr>
        <p:spPr>
          <a:xfrm>
            <a:off x="3106487" y="4393880"/>
            <a:ext cx="839397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 err="1"/>
              <a:t>RainScape</a:t>
            </a:r>
            <a:endParaRPr lang="en-US" sz="1200" b="1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A1CCE1E9-C991-9972-500F-24396F7C6E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4776" y="2268887"/>
            <a:ext cx="2195150" cy="146343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A5ED862-3B6F-B4AC-E78F-F76A866F0D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2263" y="3583789"/>
            <a:ext cx="2692478" cy="2445785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26E531BE-7468-2E79-4C29-E28DC5839446}"/>
              </a:ext>
            </a:extLst>
          </p:cNvPr>
          <p:cNvSpPr txBox="1"/>
          <p:nvPr/>
        </p:nvSpPr>
        <p:spPr>
          <a:xfrm>
            <a:off x="3147383" y="4813405"/>
            <a:ext cx="114941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/>
              <a:t>Extra Materials</a:t>
            </a:r>
          </a:p>
          <a:p>
            <a:endParaRPr lang="en-US" sz="12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AFED36E-59ED-3422-7D1C-B4A16C3C96EE}"/>
              </a:ext>
            </a:extLst>
          </p:cNvPr>
          <p:cNvSpPr txBox="1"/>
          <p:nvPr/>
        </p:nvSpPr>
        <p:spPr>
          <a:xfrm>
            <a:off x="3177269" y="5228222"/>
            <a:ext cx="546945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/>
              <a:t>Labor</a:t>
            </a:r>
          </a:p>
        </p:txBody>
      </p:sp>
    </p:spTree>
    <p:extLst>
      <p:ext uri="{BB962C8B-B14F-4D97-AF65-F5344CB8AC3E}">
        <p14:creationId xmlns:p14="http://schemas.microsoft.com/office/powerpoint/2010/main" val="4982673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E288EAE-A80A-1125-F35A-EA8BD2F7E998}"/>
              </a:ext>
            </a:extLst>
          </p:cNvPr>
          <p:cNvSpPr/>
          <p:nvPr/>
        </p:nvSpPr>
        <p:spPr>
          <a:xfrm>
            <a:off x="1465118" y="503959"/>
            <a:ext cx="7730836" cy="5850082"/>
          </a:xfrm>
          <a:prstGeom prst="rect">
            <a:avLst/>
          </a:prstGeom>
          <a:noFill/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16F2AD-2209-2663-74B3-82F219B46FF9}"/>
              </a:ext>
            </a:extLst>
          </p:cNvPr>
          <p:cNvSpPr/>
          <p:nvPr/>
        </p:nvSpPr>
        <p:spPr>
          <a:xfrm>
            <a:off x="1548244" y="607869"/>
            <a:ext cx="1215738" cy="732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LOGO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C31799B-351A-1A77-419C-BA157D59E018}"/>
              </a:ext>
            </a:extLst>
          </p:cNvPr>
          <p:cNvSpPr/>
          <p:nvPr/>
        </p:nvSpPr>
        <p:spPr>
          <a:xfrm>
            <a:off x="1589804" y="1618383"/>
            <a:ext cx="1447803" cy="374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Customers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C1096DA-4E7C-1F10-774D-471A1CF0A6E8}"/>
              </a:ext>
            </a:extLst>
          </p:cNvPr>
          <p:cNvSpPr/>
          <p:nvPr/>
        </p:nvSpPr>
        <p:spPr>
          <a:xfrm>
            <a:off x="1589804" y="2049605"/>
            <a:ext cx="1447803" cy="374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Quotes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08B5A91-35B3-3254-BCB7-BF6E177BC9E1}"/>
              </a:ext>
            </a:extLst>
          </p:cNvPr>
          <p:cNvSpPr/>
          <p:nvPr/>
        </p:nvSpPr>
        <p:spPr>
          <a:xfrm>
            <a:off x="3079171" y="1589809"/>
            <a:ext cx="5960920" cy="462395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BA36F87-AFBA-2BA6-8F46-D8A3BC511E6E}"/>
              </a:ext>
            </a:extLst>
          </p:cNvPr>
          <p:cNvSpPr/>
          <p:nvPr/>
        </p:nvSpPr>
        <p:spPr>
          <a:xfrm>
            <a:off x="7592288" y="600075"/>
            <a:ext cx="1447803" cy="374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Settings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E3A24B5-508F-6A91-4826-204654AFD1DA}"/>
              </a:ext>
            </a:extLst>
          </p:cNvPr>
          <p:cNvSpPr/>
          <p:nvPr/>
        </p:nvSpPr>
        <p:spPr>
          <a:xfrm>
            <a:off x="1589803" y="2486023"/>
            <a:ext cx="1447803" cy="374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Price List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89B023C-9DA9-D0E8-949D-7BB1B9E2EAEA}"/>
              </a:ext>
            </a:extLst>
          </p:cNvPr>
          <p:cNvSpPr/>
          <p:nvPr/>
        </p:nvSpPr>
        <p:spPr>
          <a:xfrm>
            <a:off x="1548240" y="2049604"/>
            <a:ext cx="1447803" cy="374073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94B0378-3536-C1B8-94A2-2FE0E8C69205}"/>
              </a:ext>
            </a:extLst>
          </p:cNvPr>
          <p:cNvSpPr/>
          <p:nvPr/>
        </p:nvSpPr>
        <p:spPr>
          <a:xfrm>
            <a:off x="11658600" y="3932959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4E05F4D-3D3C-2142-F697-E02D2112751C}"/>
              </a:ext>
            </a:extLst>
          </p:cNvPr>
          <p:cNvSpPr txBox="1"/>
          <p:nvPr/>
        </p:nvSpPr>
        <p:spPr>
          <a:xfrm>
            <a:off x="3107493" y="2049604"/>
            <a:ext cx="184731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endParaRPr lang="en-US" sz="12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A5858DC-A535-4C21-B1A7-2B4D9107045F}"/>
              </a:ext>
            </a:extLst>
          </p:cNvPr>
          <p:cNvSpPr txBox="1"/>
          <p:nvPr/>
        </p:nvSpPr>
        <p:spPr>
          <a:xfrm>
            <a:off x="3148519" y="1625354"/>
            <a:ext cx="873765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/>
              <a:t>Quote Info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2F10651-B1C7-70ED-6DA6-819E7C00C8F9}"/>
              </a:ext>
            </a:extLst>
          </p:cNvPr>
          <p:cNvSpPr txBox="1"/>
          <p:nvPr/>
        </p:nvSpPr>
        <p:spPr>
          <a:xfrm>
            <a:off x="4406094" y="1666919"/>
            <a:ext cx="106644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/>
              <a:t>Deck Take-Off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75D4F71-D116-3577-87EB-3473897B7728}"/>
              </a:ext>
            </a:extLst>
          </p:cNvPr>
          <p:cNvSpPr/>
          <p:nvPr/>
        </p:nvSpPr>
        <p:spPr>
          <a:xfrm>
            <a:off x="4445658" y="1634782"/>
            <a:ext cx="987317" cy="331553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A3DC65B-9B7B-D7A4-370B-11319A122C47}"/>
              </a:ext>
            </a:extLst>
          </p:cNvPr>
          <p:cNvSpPr txBox="1"/>
          <p:nvPr/>
        </p:nvSpPr>
        <p:spPr>
          <a:xfrm>
            <a:off x="5647351" y="1678128"/>
            <a:ext cx="737510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/>
              <a:t>Estimate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9887A02-EA77-96F4-59D1-44190D850BCF}"/>
              </a:ext>
            </a:extLst>
          </p:cNvPr>
          <p:cNvSpPr txBox="1"/>
          <p:nvPr/>
        </p:nvSpPr>
        <p:spPr>
          <a:xfrm>
            <a:off x="6637377" y="1678127"/>
            <a:ext cx="113492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/>
              <a:t>Material Order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C1C6368-FC82-C624-C027-7C50E3EB957D}"/>
              </a:ext>
            </a:extLst>
          </p:cNvPr>
          <p:cNvSpPr txBox="1"/>
          <p:nvPr/>
        </p:nvSpPr>
        <p:spPr>
          <a:xfrm>
            <a:off x="3107493" y="2788993"/>
            <a:ext cx="703782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/>
              <a:t>Footing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B92F1A-CE13-11BE-E915-1D5E09DBE254}"/>
              </a:ext>
            </a:extLst>
          </p:cNvPr>
          <p:cNvSpPr txBox="1"/>
          <p:nvPr/>
        </p:nvSpPr>
        <p:spPr>
          <a:xfrm>
            <a:off x="3118421" y="3166867"/>
            <a:ext cx="618887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/>
              <a:t>Frame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B4FF9D-28B9-25FE-8FA3-E75A0918245E}"/>
              </a:ext>
            </a:extLst>
          </p:cNvPr>
          <p:cNvSpPr txBox="1"/>
          <p:nvPr/>
        </p:nvSpPr>
        <p:spPr>
          <a:xfrm>
            <a:off x="3149057" y="3549770"/>
            <a:ext cx="110767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/>
              <a:t>Railing System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48D03B-EC42-A1AC-2A08-C616FE3F3EA7}"/>
              </a:ext>
            </a:extLst>
          </p:cNvPr>
          <p:cNvSpPr txBox="1"/>
          <p:nvPr/>
        </p:nvSpPr>
        <p:spPr>
          <a:xfrm>
            <a:off x="3148519" y="4014794"/>
            <a:ext cx="755335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/>
              <a:t>Finishing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74B38C-D948-F8F9-3112-E34485BD3E1E}"/>
              </a:ext>
            </a:extLst>
          </p:cNvPr>
          <p:cNvSpPr txBox="1"/>
          <p:nvPr/>
        </p:nvSpPr>
        <p:spPr>
          <a:xfrm>
            <a:off x="3148519" y="4743267"/>
            <a:ext cx="184731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endParaRPr lang="en-US" sz="1200" b="1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4C7148E-AD64-E44D-C145-7CE9FD4D4B33}"/>
              </a:ext>
            </a:extLst>
          </p:cNvPr>
          <p:cNvSpPr/>
          <p:nvPr/>
        </p:nvSpPr>
        <p:spPr>
          <a:xfrm>
            <a:off x="3139641" y="4364181"/>
            <a:ext cx="1066650" cy="335989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B67E0D1-5D84-2DFA-28EB-C3B1A2255470}"/>
              </a:ext>
            </a:extLst>
          </p:cNvPr>
          <p:cNvSpPr/>
          <p:nvPr/>
        </p:nvSpPr>
        <p:spPr>
          <a:xfrm>
            <a:off x="3079171" y="2673059"/>
            <a:ext cx="1326923" cy="35407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588C5DB-A38F-6715-EC46-229F12538BED}"/>
              </a:ext>
            </a:extLst>
          </p:cNvPr>
          <p:cNvSpPr txBox="1"/>
          <p:nvPr/>
        </p:nvSpPr>
        <p:spPr>
          <a:xfrm>
            <a:off x="3106487" y="4393880"/>
            <a:ext cx="839397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 err="1"/>
              <a:t>RainScape</a:t>
            </a:r>
            <a:endParaRPr lang="en-US" sz="1200" b="1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ECE0153-2D35-D3A5-DEC8-4EFA5A2C68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5344" y="2683451"/>
            <a:ext cx="4224094" cy="2596589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C84FF69C-4D33-5640-C222-00E083E6A567}"/>
              </a:ext>
            </a:extLst>
          </p:cNvPr>
          <p:cNvSpPr txBox="1"/>
          <p:nvPr/>
        </p:nvSpPr>
        <p:spPr>
          <a:xfrm>
            <a:off x="3199858" y="4852129"/>
            <a:ext cx="114941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/>
              <a:t>Extra Materials</a:t>
            </a:r>
          </a:p>
          <a:p>
            <a:endParaRPr lang="en-US" sz="12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028E5BD-C99D-514A-DE61-23DEE877FEFE}"/>
              </a:ext>
            </a:extLst>
          </p:cNvPr>
          <p:cNvSpPr txBox="1"/>
          <p:nvPr/>
        </p:nvSpPr>
        <p:spPr>
          <a:xfrm>
            <a:off x="3177269" y="5228222"/>
            <a:ext cx="546945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/>
              <a:t>Labor</a:t>
            </a:r>
          </a:p>
        </p:txBody>
      </p:sp>
    </p:spTree>
    <p:extLst>
      <p:ext uri="{BB962C8B-B14F-4D97-AF65-F5344CB8AC3E}">
        <p14:creationId xmlns:p14="http://schemas.microsoft.com/office/powerpoint/2010/main" val="31331795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E288EAE-A80A-1125-F35A-EA8BD2F7E998}"/>
              </a:ext>
            </a:extLst>
          </p:cNvPr>
          <p:cNvSpPr/>
          <p:nvPr/>
        </p:nvSpPr>
        <p:spPr>
          <a:xfrm>
            <a:off x="1465118" y="503959"/>
            <a:ext cx="7730836" cy="5850082"/>
          </a:xfrm>
          <a:prstGeom prst="rect">
            <a:avLst/>
          </a:prstGeom>
          <a:noFill/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16F2AD-2209-2663-74B3-82F219B46FF9}"/>
              </a:ext>
            </a:extLst>
          </p:cNvPr>
          <p:cNvSpPr/>
          <p:nvPr/>
        </p:nvSpPr>
        <p:spPr>
          <a:xfrm>
            <a:off x="1548244" y="607869"/>
            <a:ext cx="1215738" cy="732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LOGO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C31799B-351A-1A77-419C-BA157D59E018}"/>
              </a:ext>
            </a:extLst>
          </p:cNvPr>
          <p:cNvSpPr/>
          <p:nvPr/>
        </p:nvSpPr>
        <p:spPr>
          <a:xfrm>
            <a:off x="1589804" y="1618383"/>
            <a:ext cx="1447803" cy="374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Customers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C1096DA-4E7C-1F10-774D-471A1CF0A6E8}"/>
              </a:ext>
            </a:extLst>
          </p:cNvPr>
          <p:cNvSpPr/>
          <p:nvPr/>
        </p:nvSpPr>
        <p:spPr>
          <a:xfrm>
            <a:off x="1589804" y="2049605"/>
            <a:ext cx="1447803" cy="374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Quotes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08B5A91-35B3-3254-BCB7-BF6E177BC9E1}"/>
              </a:ext>
            </a:extLst>
          </p:cNvPr>
          <p:cNvSpPr/>
          <p:nvPr/>
        </p:nvSpPr>
        <p:spPr>
          <a:xfrm>
            <a:off x="3079171" y="1589809"/>
            <a:ext cx="5960920" cy="462395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BA36F87-AFBA-2BA6-8F46-D8A3BC511E6E}"/>
              </a:ext>
            </a:extLst>
          </p:cNvPr>
          <p:cNvSpPr/>
          <p:nvPr/>
        </p:nvSpPr>
        <p:spPr>
          <a:xfrm>
            <a:off x="7592288" y="600075"/>
            <a:ext cx="1447803" cy="374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Settings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E3A24B5-508F-6A91-4826-204654AFD1DA}"/>
              </a:ext>
            </a:extLst>
          </p:cNvPr>
          <p:cNvSpPr/>
          <p:nvPr/>
        </p:nvSpPr>
        <p:spPr>
          <a:xfrm>
            <a:off x="1589803" y="2486023"/>
            <a:ext cx="1447803" cy="374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Price List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89B023C-9DA9-D0E8-949D-7BB1B9E2EAEA}"/>
              </a:ext>
            </a:extLst>
          </p:cNvPr>
          <p:cNvSpPr/>
          <p:nvPr/>
        </p:nvSpPr>
        <p:spPr>
          <a:xfrm>
            <a:off x="1548240" y="2049604"/>
            <a:ext cx="1447803" cy="374073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94B0378-3536-C1B8-94A2-2FE0E8C69205}"/>
              </a:ext>
            </a:extLst>
          </p:cNvPr>
          <p:cNvSpPr/>
          <p:nvPr/>
        </p:nvSpPr>
        <p:spPr>
          <a:xfrm>
            <a:off x="11658600" y="3932959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4E05F4D-3D3C-2142-F697-E02D2112751C}"/>
              </a:ext>
            </a:extLst>
          </p:cNvPr>
          <p:cNvSpPr txBox="1"/>
          <p:nvPr/>
        </p:nvSpPr>
        <p:spPr>
          <a:xfrm>
            <a:off x="3107493" y="2049604"/>
            <a:ext cx="184731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endParaRPr lang="en-US" sz="12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A5858DC-A535-4C21-B1A7-2B4D9107045F}"/>
              </a:ext>
            </a:extLst>
          </p:cNvPr>
          <p:cNvSpPr txBox="1"/>
          <p:nvPr/>
        </p:nvSpPr>
        <p:spPr>
          <a:xfrm>
            <a:off x="3148519" y="1625354"/>
            <a:ext cx="873765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/>
              <a:t>Quote Info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2F10651-B1C7-70ED-6DA6-819E7C00C8F9}"/>
              </a:ext>
            </a:extLst>
          </p:cNvPr>
          <p:cNvSpPr txBox="1"/>
          <p:nvPr/>
        </p:nvSpPr>
        <p:spPr>
          <a:xfrm>
            <a:off x="4406094" y="1666919"/>
            <a:ext cx="106644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/>
              <a:t>Deck Take-Off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75D4F71-D116-3577-87EB-3473897B7728}"/>
              </a:ext>
            </a:extLst>
          </p:cNvPr>
          <p:cNvSpPr/>
          <p:nvPr/>
        </p:nvSpPr>
        <p:spPr>
          <a:xfrm>
            <a:off x="4407518" y="1650849"/>
            <a:ext cx="987317" cy="331553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A3DC65B-9B7B-D7A4-370B-11319A122C47}"/>
              </a:ext>
            </a:extLst>
          </p:cNvPr>
          <p:cNvSpPr txBox="1"/>
          <p:nvPr/>
        </p:nvSpPr>
        <p:spPr>
          <a:xfrm>
            <a:off x="5647351" y="1678128"/>
            <a:ext cx="737510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/>
              <a:t>Estimate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9887A02-EA77-96F4-59D1-44190D850BCF}"/>
              </a:ext>
            </a:extLst>
          </p:cNvPr>
          <p:cNvSpPr txBox="1"/>
          <p:nvPr/>
        </p:nvSpPr>
        <p:spPr>
          <a:xfrm>
            <a:off x="6637377" y="1678127"/>
            <a:ext cx="113492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/>
              <a:t>Material Order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C1C6368-FC82-C624-C027-7C50E3EB957D}"/>
              </a:ext>
            </a:extLst>
          </p:cNvPr>
          <p:cNvSpPr txBox="1"/>
          <p:nvPr/>
        </p:nvSpPr>
        <p:spPr>
          <a:xfrm>
            <a:off x="3107493" y="2788993"/>
            <a:ext cx="703782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/>
              <a:t>Footing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B92F1A-CE13-11BE-E915-1D5E09DBE254}"/>
              </a:ext>
            </a:extLst>
          </p:cNvPr>
          <p:cNvSpPr txBox="1"/>
          <p:nvPr/>
        </p:nvSpPr>
        <p:spPr>
          <a:xfrm>
            <a:off x="3118421" y="3166867"/>
            <a:ext cx="618887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/>
              <a:t>Frame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B4FF9D-28B9-25FE-8FA3-E75A0918245E}"/>
              </a:ext>
            </a:extLst>
          </p:cNvPr>
          <p:cNvSpPr txBox="1"/>
          <p:nvPr/>
        </p:nvSpPr>
        <p:spPr>
          <a:xfrm>
            <a:off x="3149057" y="3549770"/>
            <a:ext cx="110767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/>
              <a:t>Railing System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48D03B-EC42-A1AC-2A08-C616FE3F3EA7}"/>
              </a:ext>
            </a:extLst>
          </p:cNvPr>
          <p:cNvSpPr txBox="1"/>
          <p:nvPr/>
        </p:nvSpPr>
        <p:spPr>
          <a:xfrm>
            <a:off x="3148519" y="4014794"/>
            <a:ext cx="755335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/>
              <a:t>Finishing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74B38C-D948-F8F9-3112-E34485BD3E1E}"/>
              </a:ext>
            </a:extLst>
          </p:cNvPr>
          <p:cNvSpPr txBox="1"/>
          <p:nvPr/>
        </p:nvSpPr>
        <p:spPr>
          <a:xfrm>
            <a:off x="3148519" y="4743267"/>
            <a:ext cx="184731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endParaRPr lang="en-US" sz="1200" b="1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B67E0D1-5D84-2DFA-28EB-C3B1A2255470}"/>
              </a:ext>
            </a:extLst>
          </p:cNvPr>
          <p:cNvSpPr/>
          <p:nvPr/>
        </p:nvSpPr>
        <p:spPr>
          <a:xfrm>
            <a:off x="3079171" y="2673059"/>
            <a:ext cx="1326923" cy="35407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588C5DB-A38F-6715-EC46-229F12538BED}"/>
              </a:ext>
            </a:extLst>
          </p:cNvPr>
          <p:cNvSpPr txBox="1"/>
          <p:nvPr/>
        </p:nvSpPr>
        <p:spPr>
          <a:xfrm>
            <a:off x="3106487" y="4393880"/>
            <a:ext cx="839397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 err="1"/>
              <a:t>RainScape</a:t>
            </a:r>
            <a:endParaRPr lang="en-US" sz="12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1AE3C3-4EFD-F651-EF97-AEE0737A8DA7}"/>
              </a:ext>
            </a:extLst>
          </p:cNvPr>
          <p:cNvSpPr txBox="1"/>
          <p:nvPr/>
        </p:nvSpPr>
        <p:spPr>
          <a:xfrm>
            <a:off x="3147383" y="4813405"/>
            <a:ext cx="1149417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/>
              <a:t>Extra Materials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0DE31A1F-7CC5-29FD-5B9A-BB5466C8F0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8895"/>
          <a:stretch/>
        </p:blipFill>
        <p:spPr>
          <a:xfrm>
            <a:off x="4489222" y="2658039"/>
            <a:ext cx="4130989" cy="86358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413C9627-436A-A345-6D34-4113C6DCD534}"/>
              </a:ext>
            </a:extLst>
          </p:cNvPr>
          <p:cNvSpPr txBox="1"/>
          <p:nvPr/>
        </p:nvSpPr>
        <p:spPr>
          <a:xfrm>
            <a:off x="3177269" y="5228222"/>
            <a:ext cx="546945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/>
              <a:t>Labor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24CB6C1-5C9B-CB31-6A12-30CB1C4EB6EF}"/>
              </a:ext>
            </a:extLst>
          </p:cNvPr>
          <p:cNvSpPr/>
          <p:nvPr/>
        </p:nvSpPr>
        <p:spPr>
          <a:xfrm>
            <a:off x="3177269" y="4777218"/>
            <a:ext cx="987317" cy="331553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7089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E288EAE-A80A-1125-F35A-EA8BD2F7E998}"/>
              </a:ext>
            </a:extLst>
          </p:cNvPr>
          <p:cNvSpPr/>
          <p:nvPr/>
        </p:nvSpPr>
        <p:spPr>
          <a:xfrm>
            <a:off x="1465118" y="503959"/>
            <a:ext cx="7730836" cy="5850082"/>
          </a:xfrm>
          <a:prstGeom prst="rect">
            <a:avLst/>
          </a:prstGeom>
          <a:noFill/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16F2AD-2209-2663-74B3-82F219B46FF9}"/>
              </a:ext>
            </a:extLst>
          </p:cNvPr>
          <p:cNvSpPr/>
          <p:nvPr/>
        </p:nvSpPr>
        <p:spPr>
          <a:xfrm>
            <a:off x="1548244" y="607869"/>
            <a:ext cx="1215738" cy="732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LOGO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C31799B-351A-1A77-419C-BA157D59E018}"/>
              </a:ext>
            </a:extLst>
          </p:cNvPr>
          <p:cNvSpPr/>
          <p:nvPr/>
        </p:nvSpPr>
        <p:spPr>
          <a:xfrm>
            <a:off x="1589804" y="1618383"/>
            <a:ext cx="1447803" cy="374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Customers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C1096DA-4E7C-1F10-774D-471A1CF0A6E8}"/>
              </a:ext>
            </a:extLst>
          </p:cNvPr>
          <p:cNvSpPr/>
          <p:nvPr/>
        </p:nvSpPr>
        <p:spPr>
          <a:xfrm>
            <a:off x="1589804" y="2049605"/>
            <a:ext cx="1447803" cy="374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Quotes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08B5A91-35B3-3254-BCB7-BF6E177BC9E1}"/>
              </a:ext>
            </a:extLst>
          </p:cNvPr>
          <p:cNvSpPr/>
          <p:nvPr/>
        </p:nvSpPr>
        <p:spPr>
          <a:xfrm>
            <a:off x="3079171" y="1589809"/>
            <a:ext cx="5960920" cy="462395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BA36F87-AFBA-2BA6-8F46-D8A3BC511E6E}"/>
              </a:ext>
            </a:extLst>
          </p:cNvPr>
          <p:cNvSpPr/>
          <p:nvPr/>
        </p:nvSpPr>
        <p:spPr>
          <a:xfrm>
            <a:off x="7592288" y="600075"/>
            <a:ext cx="1447803" cy="374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Settings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E3A24B5-508F-6A91-4826-204654AFD1DA}"/>
              </a:ext>
            </a:extLst>
          </p:cNvPr>
          <p:cNvSpPr/>
          <p:nvPr/>
        </p:nvSpPr>
        <p:spPr>
          <a:xfrm>
            <a:off x="1589803" y="2486023"/>
            <a:ext cx="1447803" cy="374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Price List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89B023C-9DA9-D0E8-949D-7BB1B9E2EAEA}"/>
              </a:ext>
            </a:extLst>
          </p:cNvPr>
          <p:cNvSpPr/>
          <p:nvPr/>
        </p:nvSpPr>
        <p:spPr>
          <a:xfrm>
            <a:off x="1548240" y="2049604"/>
            <a:ext cx="1447803" cy="374073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94B0378-3536-C1B8-94A2-2FE0E8C69205}"/>
              </a:ext>
            </a:extLst>
          </p:cNvPr>
          <p:cNvSpPr/>
          <p:nvPr/>
        </p:nvSpPr>
        <p:spPr>
          <a:xfrm>
            <a:off x="11658600" y="3932959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4E05F4D-3D3C-2142-F697-E02D2112751C}"/>
              </a:ext>
            </a:extLst>
          </p:cNvPr>
          <p:cNvSpPr txBox="1"/>
          <p:nvPr/>
        </p:nvSpPr>
        <p:spPr>
          <a:xfrm>
            <a:off x="3107493" y="2049604"/>
            <a:ext cx="184731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endParaRPr lang="en-US" sz="12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A5858DC-A535-4C21-B1A7-2B4D9107045F}"/>
              </a:ext>
            </a:extLst>
          </p:cNvPr>
          <p:cNvSpPr txBox="1"/>
          <p:nvPr/>
        </p:nvSpPr>
        <p:spPr>
          <a:xfrm>
            <a:off x="3148519" y="1625354"/>
            <a:ext cx="873765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/>
              <a:t>Quote Info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2F10651-B1C7-70ED-6DA6-819E7C00C8F9}"/>
              </a:ext>
            </a:extLst>
          </p:cNvPr>
          <p:cNvSpPr txBox="1"/>
          <p:nvPr/>
        </p:nvSpPr>
        <p:spPr>
          <a:xfrm>
            <a:off x="4406094" y="1666919"/>
            <a:ext cx="106644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/>
              <a:t>Deck Take-Off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75D4F71-D116-3577-87EB-3473897B7728}"/>
              </a:ext>
            </a:extLst>
          </p:cNvPr>
          <p:cNvSpPr/>
          <p:nvPr/>
        </p:nvSpPr>
        <p:spPr>
          <a:xfrm>
            <a:off x="4445658" y="1660903"/>
            <a:ext cx="987317" cy="331553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A3DC65B-9B7B-D7A4-370B-11319A122C47}"/>
              </a:ext>
            </a:extLst>
          </p:cNvPr>
          <p:cNvSpPr txBox="1"/>
          <p:nvPr/>
        </p:nvSpPr>
        <p:spPr>
          <a:xfrm>
            <a:off x="5647351" y="1678128"/>
            <a:ext cx="737510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/>
              <a:t>Estimate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9887A02-EA77-96F4-59D1-44190D850BCF}"/>
              </a:ext>
            </a:extLst>
          </p:cNvPr>
          <p:cNvSpPr txBox="1"/>
          <p:nvPr/>
        </p:nvSpPr>
        <p:spPr>
          <a:xfrm>
            <a:off x="6637377" y="1678127"/>
            <a:ext cx="113492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/>
              <a:t>Material Order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C1C6368-FC82-C624-C027-7C50E3EB957D}"/>
              </a:ext>
            </a:extLst>
          </p:cNvPr>
          <p:cNvSpPr txBox="1"/>
          <p:nvPr/>
        </p:nvSpPr>
        <p:spPr>
          <a:xfrm>
            <a:off x="3107493" y="2788993"/>
            <a:ext cx="703782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/>
              <a:t>Footing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B92F1A-CE13-11BE-E915-1D5E09DBE254}"/>
              </a:ext>
            </a:extLst>
          </p:cNvPr>
          <p:cNvSpPr txBox="1"/>
          <p:nvPr/>
        </p:nvSpPr>
        <p:spPr>
          <a:xfrm>
            <a:off x="3118421" y="3166867"/>
            <a:ext cx="618887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/>
              <a:t>Frame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B4FF9D-28B9-25FE-8FA3-E75A0918245E}"/>
              </a:ext>
            </a:extLst>
          </p:cNvPr>
          <p:cNvSpPr txBox="1"/>
          <p:nvPr/>
        </p:nvSpPr>
        <p:spPr>
          <a:xfrm>
            <a:off x="3149057" y="3549770"/>
            <a:ext cx="110767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/>
              <a:t>Railing System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48D03B-EC42-A1AC-2A08-C616FE3F3EA7}"/>
              </a:ext>
            </a:extLst>
          </p:cNvPr>
          <p:cNvSpPr txBox="1"/>
          <p:nvPr/>
        </p:nvSpPr>
        <p:spPr>
          <a:xfrm>
            <a:off x="3148519" y="4014794"/>
            <a:ext cx="755335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/>
              <a:t>Finishing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74B38C-D948-F8F9-3112-E34485BD3E1E}"/>
              </a:ext>
            </a:extLst>
          </p:cNvPr>
          <p:cNvSpPr txBox="1"/>
          <p:nvPr/>
        </p:nvSpPr>
        <p:spPr>
          <a:xfrm>
            <a:off x="3148519" y="4743267"/>
            <a:ext cx="184731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endParaRPr lang="en-US" sz="1200" b="1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B67E0D1-5D84-2DFA-28EB-C3B1A2255470}"/>
              </a:ext>
            </a:extLst>
          </p:cNvPr>
          <p:cNvSpPr/>
          <p:nvPr/>
        </p:nvSpPr>
        <p:spPr>
          <a:xfrm>
            <a:off x="3079171" y="2673059"/>
            <a:ext cx="1326923" cy="35407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588C5DB-A38F-6715-EC46-229F12538BED}"/>
              </a:ext>
            </a:extLst>
          </p:cNvPr>
          <p:cNvSpPr txBox="1"/>
          <p:nvPr/>
        </p:nvSpPr>
        <p:spPr>
          <a:xfrm>
            <a:off x="3106487" y="4393880"/>
            <a:ext cx="839397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 err="1"/>
              <a:t>RainScape</a:t>
            </a:r>
            <a:endParaRPr lang="en-US" sz="12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1AE3C3-4EFD-F651-EF97-AEE0737A8DA7}"/>
              </a:ext>
            </a:extLst>
          </p:cNvPr>
          <p:cNvSpPr txBox="1"/>
          <p:nvPr/>
        </p:nvSpPr>
        <p:spPr>
          <a:xfrm>
            <a:off x="3147383" y="4813405"/>
            <a:ext cx="1149417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/>
              <a:t>Extra Materials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0F70260-1583-3275-AA99-37F1792F4378}"/>
              </a:ext>
            </a:extLst>
          </p:cNvPr>
          <p:cNvSpPr txBox="1"/>
          <p:nvPr/>
        </p:nvSpPr>
        <p:spPr>
          <a:xfrm>
            <a:off x="3177269" y="5228222"/>
            <a:ext cx="546945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/>
              <a:t>Labor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64C5A12-0346-AF41-886C-4CB726B9A3CE}"/>
              </a:ext>
            </a:extLst>
          </p:cNvPr>
          <p:cNvSpPr/>
          <p:nvPr/>
        </p:nvSpPr>
        <p:spPr>
          <a:xfrm>
            <a:off x="3104376" y="5200944"/>
            <a:ext cx="987317" cy="331553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D845D63D-CD78-0FCB-CEE4-431ABDE988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5344" y="2728345"/>
            <a:ext cx="4386926" cy="750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0673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E288EAE-A80A-1125-F35A-EA8BD2F7E998}"/>
              </a:ext>
            </a:extLst>
          </p:cNvPr>
          <p:cNvSpPr/>
          <p:nvPr/>
        </p:nvSpPr>
        <p:spPr>
          <a:xfrm>
            <a:off x="1465118" y="503959"/>
            <a:ext cx="7730836" cy="5850082"/>
          </a:xfrm>
          <a:prstGeom prst="rect">
            <a:avLst/>
          </a:prstGeom>
          <a:noFill/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16F2AD-2209-2663-74B3-82F219B46FF9}"/>
              </a:ext>
            </a:extLst>
          </p:cNvPr>
          <p:cNvSpPr/>
          <p:nvPr/>
        </p:nvSpPr>
        <p:spPr>
          <a:xfrm>
            <a:off x="1548244" y="607869"/>
            <a:ext cx="1215738" cy="732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LOGO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C31799B-351A-1A77-419C-BA157D59E018}"/>
              </a:ext>
            </a:extLst>
          </p:cNvPr>
          <p:cNvSpPr/>
          <p:nvPr/>
        </p:nvSpPr>
        <p:spPr>
          <a:xfrm>
            <a:off x="1589804" y="1618383"/>
            <a:ext cx="1447803" cy="374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Customers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C1096DA-4E7C-1F10-774D-471A1CF0A6E8}"/>
              </a:ext>
            </a:extLst>
          </p:cNvPr>
          <p:cNvSpPr/>
          <p:nvPr/>
        </p:nvSpPr>
        <p:spPr>
          <a:xfrm>
            <a:off x="1589804" y="2049605"/>
            <a:ext cx="1447803" cy="374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Quotes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08B5A91-35B3-3254-BCB7-BF6E177BC9E1}"/>
              </a:ext>
            </a:extLst>
          </p:cNvPr>
          <p:cNvSpPr/>
          <p:nvPr/>
        </p:nvSpPr>
        <p:spPr>
          <a:xfrm>
            <a:off x="3079171" y="1589809"/>
            <a:ext cx="5960920" cy="462395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BA36F87-AFBA-2BA6-8F46-D8A3BC511E6E}"/>
              </a:ext>
            </a:extLst>
          </p:cNvPr>
          <p:cNvSpPr/>
          <p:nvPr/>
        </p:nvSpPr>
        <p:spPr>
          <a:xfrm>
            <a:off x="7592288" y="600075"/>
            <a:ext cx="1447803" cy="374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Settings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E3A24B5-508F-6A91-4826-204654AFD1DA}"/>
              </a:ext>
            </a:extLst>
          </p:cNvPr>
          <p:cNvSpPr/>
          <p:nvPr/>
        </p:nvSpPr>
        <p:spPr>
          <a:xfrm>
            <a:off x="1589803" y="2486023"/>
            <a:ext cx="1447803" cy="374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Price List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89B023C-9DA9-D0E8-949D-7BB1B9E2EAEA}"/>
              </a:ext>
            </a:extLst>
          </p:cNvPr>
          <p:cNvSpPr/>
          <p:nvPr/>
        </p:nvSpPr>
        <p:spPr>
          <a:xfrm>
            <a:off x="1548240" y="2049604"/>
            <a:ext cx="1447803" cy="374073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94B0378-3536-C1B8-94A2-2FE0E8C69205}"/>
              </a:ext>
            </a:extLst>
          </p:cNvPr>
          <p:cNvSpPr/>
          <p:nvPr/>
        </p:nvSpPr>
        <p:spPr>
          <a:xfrm>
            <a:off x="11658600" y="3932959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4E05F4D-3D3C-2142-F697-E02D2112751C}"/>
              </a:ext>
            </a:extLst>
          </p:cNvPr>
          <p:cNvSpPr txBox="1"/>
          <p:nvPr/>
        </p:nvSpPr>
        <p:spPr>
          <a:xfrm>
            <a:off x="3107493" y="2049604"/>
            <a:ext cx="184731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endParaRPr lang="en-US" sz="12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A5858DC-A535-4C21-B1A7-2B4D9107045F}"/>
              </a:ext>
            </a:extLst>
          </p:cNvPr>
          <p:cNvSpPr txBox="1"/>
          <p:nvPr/>
        </p:nvSpPr>
        <p:spPr>
          <a:xfrm>
            <a:off x="3148519" y="1625354"/>
            <a:ext cx="873765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/>
              <a:t>Quote Info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2F10651-B1C7-70ED-6DA6-819E7C00C8F9}"/>
              </a:ext>
            </a:extLst>
          </p:cNvPr>
          <p:cNvSpPr txBox="1"/>
          <p:nvPr/>
        </p:nvSpPr>
        <p:spPr>
          <a:xfrm>
            <a:off x="4406094" y="1666919"/>
            <a:ext cx="106644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/>
              <a:t>Deck Take-Off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75D4F71-D116-3577-87EB-3473897B7728}"/>
              </a:ext>
            </a:extLst>
          </p:cNvPr>
          <p:cNvSpPr/>
          <p:nvPr/>
        </p:nvSpPr>
        <p:spPr>
          <a:xfrm>
            <a:off x="5543870" y="1660903"/>
            <a:ext cx="987317" cy="331553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A3DC65B-9B7B-D7A4-370B-11319A122C47}"/>
              </a:ext>
            </a:extLst>
          </p:cNvPr>
          <p:cNvSpPr txBox="1"/>
          <p:nvPr/>
        </p:nvSpPr>
        <p:spPr>
          <a:xfrm>
            <a:off x="5647351" y="1678128"/>
            <a:ext cx="737510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/>
              <a:t>Estimate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9887A02-EA77-96F4-59D1-44190D850BCF}"/>
              </a:ext>
            </a:extLst>
          </p:cNvPr>
          <p:cNvSpPr txBox="1"/>
          <p:nvPr/>
        </p:nvSpPr>
        <p:spPr>
          <a:xfrm>
            <a:off x="6832070" y="1649210"/>
            <a:ext cx="113492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/>
              <a:t>Material Order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48D03B-EC42-A1AC-2A08-C616FE3F3EA7}"/>
              </a:ext>
            </a:extLst>
          </p:cNvPr>
          <p:cNvSpPr txBox="1"/>
          <p:nvPr/>
        </p:nvSpPr>
        <p:spPr>
          <a:xfrm>
            <a:off x="3177926" y="2820310"/>
            <a:ext cx="684611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/>
              <a:t>General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74B38C-D948-F8F9-3112-E34485BD3E1E}"/>
              </a:ext>
            </a:extLst>
          </p:cNvPr>
          <p:cNvSpPr txBox="1"/>
          <p:nvPr/>
        </p:nvSpPr>
        <p:spPr>
          <a:xfrm>
            <a:off x="3148519" y="4743267"/>
            <a:ext cx="184731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endParaRPr lang="en-US" sz="1200" b="1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B67E0D1-5D84-2DFA-28EB-C3B1A2255470}"/>
              </a:ext>
            </a:extLst>
          </p:cNvPr>
          <p:cNvSpPr/>
          <p:nvPr/>
        </p:nvSpPr>
        <p:spPr>
          <a:xfrm>
            <a:off x="3079171" y="2673059"/>
            <a:ext cx="1326923" cy="35407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588C5DB-A38F-6715-EC46-229F12538BED}"/>
              </a:ext>
            </a:extLst>
          </p:cNvPr>
          <p:cNvSpPr txBox="1"/>
          <p:nvPr/>
        </p:nvSpPr>
        <p:spPr>
          <a:xfrm>
            <a:off x="3177269" y="3136711"/>
            <a:ext cx="184731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endParaRPr lang="en-US" sz="1200" b="1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F1310A70-12CB-1605-FEA1-D081BA936F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7658" y="3901786"/>
            <a:ext cx="4197961" cy="878938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0DE31A1F-7CC5-29FD-5B9A-BB5466C8F0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2458" y="2136961"/>
            <a:ext cx="4130989" cy="1689808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31FA4273-3526-0121-69EC-20EAFB0AC1E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8316"/>
          <a:stretch/>
        </p:blipFill>
        <p:spPr>
          <a:xfrm>
            <a:off x="4406094" y="4881766"/>
            <a:ext cx="3467509" cy="1265447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2DBB82D5-CE96-1666-987E-C40389078E08}"/>
              </a:ext>
            </a:extLst>
          </p:cNvPr>
          <p:cNvSpPr txBox="1"/>
          <p:nvPr/>
        </p:nvSpPr>
        <p:spPr>
          <a:xfrm>
            <a:off x="3187730" y="3244560"/>
            <a:ext cx="985398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/>
              <a:t>(X – Y) View 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F4C71BD-9B53-85DA-022D-6F4A32A15B89}"/>
              </a:ext>
            </a:extLst>
          </p:cNvPr>
          <p:cNvSpPr/>
          <p:nvPr/>
        </p:nvSpPr>
        <p:spPr>
          <a:xfrm>
            <a:off x="3193034" y="2805158"/>
            <a:ext cx="987317" cy="331553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EE03DA5-5306-9843-89F6-E4262AA1F550}"/>
              </a:ext>
            </a:extLst>
          </p:cNvPr>
          <p:cNvSpPr/>
          <p:nvPr/>
        </p:nvSpPr>
        <p:spPr>
          <a:xfrm>
            <a:off x="7814183" y="5742857"/>
            <a:ext cx="994537" cy="2769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PRINT</a:t>
            </a:r>
          </a:p>
        </p:txBody>
      </p:sp>
    </p:spTree>
    <p:extLst>
      <p:ext uri="{BB962C8B-B14F-4D97-AF65-F5344CB8AC3E}">
        <p14:creationId xmlns:p14="http://schemas.microsoft.com/office/powerpoint/2010/main" val="4742460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E288EAE-A80A-1125-F35A-EA8BD2F7E998}"/>
              </a:ext>
            </a:extLst>
          </p:cNvPr>
          <p:cNvSpPr/>
          <p:nvPr/>
        </p:nvSpPr>
        <p:spPr>
          <a:xfrm>
            <a:off x="1465118" y="503959"/>
            <a:ext cx="7730836" cy="5850082"/>
          </a:xfrm>
          <a:prstGeom prst="rect">
            <a:avLst/>
          </a:prstGeom>
          <a:noFill/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16F2AD-2209-2663-74B3-82F219B46FF9}"/>
              </a:ext>
            </a:extLst>
          </p:cNvPr>
          <p:cNvSpPr/>
          <p:nvPr/>
        </p:nvSpPr>
        <p:spPr>
          <a:xfrm>
            <a:off x="1548244" y="607869"/>
            <a:ext cx="1215738" cy="732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LOGO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C31799B-351A-1A77-419C-BA157D59E018}"/>
              </a:ext>
            </a:extLst>
          </p:cNvPr>
          <p:cNvSpPr/>
          <p:nvPr/>
        </p:nvSpPr>
        <p:spPr>
          <a:xfrm>
            <a:off x="1589804" y="1618383"/>
            <a:ext cx="1447803" cy="374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Customers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C1096DA-4E7C-1F10-774D-471A1CF0A6E8}"/>
              </a:ext>
            </a:extLst>
          </p:cNvPr>
          <p:cNvSpPr/>
          <p:nvPr/>
        </p:nvSpPr>
        <p:spPr>
          <a:xfrm>
            <a:off x="1589804" y="2049605"/>
            <a:ext cx="1447803" cy="374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Quotes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08B5A91-35B3-3254-BCB7-BF6E177BC9E1}"/>
              </a:ext>
            </a:extLst>
          </p:cNvPr>
          <p:cNvSpPr/>
          <p:nvPr/>
        </p:nvSpPr>
        <p:spPr>
          <a:xfrm>
            <a:off x="3079171" y="1589809"/>
            <a:ext cx="5960920" cy="462395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BA36F87-AFBA-2BA6-8F46-D8A3BC511E6E}"/>
              </a:ext>
            </a:extLst>
          </p:cNvPr>
          <p:cNvSpPr/>
          <p:nvPr/>
        </p:nvSpPr>
        <p:spPr>
          <a:xfrm>
            <a:off x="7592288" y="600075"/>
            <a:ext cx="1447803" cy="374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Settings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E3A24B5-508F-6A91-4826-204654AFD1DA}"/>
              </a:ext>
            </a:extLst>
          </p:cNvPr>
          <p:cNvSpPr/>
          <p:nvPr/>
        </p:nvSpPr>
        <p:spPr>
          <a:xfrm>
            <a:off x="1589803" y="2486023"/>
            <a:ext cx="1447803" cy="374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Price List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89B023C-9DA9-D0E8-949D-7BB1B9E2EAEA}"/>
              </a:ext>
            </a:extLst>
          </p:cNvPr>
          <p:cNvSpPr/>
          <p:nvPr/>
        </p:nvSpPr>
        <p:spPr>
          <a:xfrm>
            <a:off x="1548240" y="2049604"/>
            <a:ext cx="1447803" cy="374073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94B0378-3536-C1B8-94A2-2FE0E8C69205}"/>
              </a:ext>
            </a:extLst>
          </p:cNvPr>
          <p:cNvSpPr/>
          <p:nvPr/>
        </p:nvSpPr>
        <p:spPr>
          <a:xfrm>
            <a:off x="11658600" y="3932959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4E05F4D-3D3C-2142-F697-E02D2112751C}"/>
              </a:ext>
            </a:extLst>
          </p:cNvPr>
          <p:cNvSpPr txBox="1"/>
          <p:nvPr/>
        </p:nvSpPr>
        <p:spPr>
          <a:xfrm>
            <a:off x="3107493" y="2049604"/>
            <a:ext cx="184731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endParaRPr lang="en-US" sz="12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A5858DC-A535-4C21-B1A7-2B4D9107045F}"/>
              </a:ext>
            </a:extLst>
          </p:cNvPr>
          <p:cNvSpPr txBox="1"/>
          <p:nvPr/>
        </p:nvSpPr>
        <p:spPr>
          <a:xfrm>
            <a:off x="3148519" y="1625354"/>
            <a:ext cx="873765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/>
              <a:t>Quote Info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2F10651-B1C7-70ED-6DA6-819E7C00C8F9}"/>
              </a:ext>
            </a:extLst>
          </p:cNvPr>
          <p:cNvSpPr txBox="1"/>
          <p:nvPr/>
        </p:nvSpPr>
        <p:spPr>
          <a:xfrm>
            <a:off x="4406094" y="1666919"/>
            <a:ext cx="106644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/>
              <a:t>Deck Take-Off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75D4F71-D116-3577-87EB-3473897B7728}"/>
              </a:ext>
            </a:extLst>
          </p:cNvPr>
          <p:cNvSpPr/>
          <p:nvPr/>
        </p:nvSpPr>
        <p:spPr>
          <a:xfrm>
            <a:off x="5543870" y="1660903"/>
            <a:ext cx="987317" cy="331553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A3DC65B-9B7B-D7A4-370B-11319A122C47}"/>
              </a:ext>
            </a:extLst>
          </p:cNvPr>
          <p:cNvSpPr txBox="1"/>
          <p:nvPr/>
        </p:nvSpPr>
        <p:spPr>
          <a:xfrm>
            <a:off x="5647351" y="1678128"/>
            <a:ext cx="737510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/>
              <a:t>Estimate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9887A02-EA77-96F4-59D1-44190D850BCF}"/>
              </a:ext>
            </a:extLst>
          </p:cNvPr>
          <p:cNvSpPr txBox="1"/>
          <p:nvPr/>
        </p:nvSpPr>
        <p:spPr>
          <a:xfrm>
            <a:off x="6832070" y="1649210"/>
            <a:ext cx="113492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/>
              <a:t>Material Order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48D03B-EC42-A1AC-2A08-C616FE3F3EA7}"/>
              </a:ext>
            </a:extLst>
          </p:cNvPr>
          <p:cNvSpPr txBox="1"/>
          <p:nvPr/>
        </p:nvSpPr>
        <p:spPr>
          <a:xfrm>
            <a:off x="3177926" y="2820310"/>
            <a:ext cx="684611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/>
              <a:t>General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74B38C-D948-F8F9-3112-E34485BD3E1E}"/>
              </a:ext>
            </a:extLst>
          </p:cNvPr>
          <p:cNvSpPr txBox="1"/>
          <p:nvPr/>
        </p:nvSpPr>
        <p:spPr>
          <a:xfrm>
            <a:off x="3148519" y="4743267"/>
            <a:ext cx="184731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endParaRPr lang="en-US" sz="1200" b="1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B67E0D1-5D84-2DFA-28EB-C3B1A2255470}"/>
              </a:ext>
            </a:extLst>
          </p:cNvPr>
          <p:cNvSpPr/>
          <p:nvPr/>
        </p:nvSpPr>
        <p:spPr>
          <a:xfrm>
            <a:off x="3079171" y="2673059"/>
            <a:ext cx="1326923" cy="35407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588C5DB-A38F-6715-EC46-229F12538BED}"/>
              </a:ext>
            </a:extLst>
          </p:cNvPr>
          <p:cNvSpPr txBox="1"/>
          <p:nvPr/>
        </p:nvSpPr>
        <p:spPr>
          <a:xfrm>
            <a:off x="3177269" y="3136711"/>
            <a:ext cx="184731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endParaRPr lang="en-US" sz="12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DBB82D5-CE96-1666-987E-C40389078E08}"/>
              </a:ext>
            </a:extLst>
          </p:cNvPr>
          <p:cNvSpPr txBox="1"/>
          <p:nvPr/>
        </p:nvSpPr>
        <p:spPr>
          <a:xfrm>
            <a:off x="3187730" y="3244560"/>
            <a:ext cx="985398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/>
              <a:t>(X – Y) View 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F4C71BD-9B53-85DA-022D-6F4A32A15B89}"/>
              </a:ext>
            </a:extLst>
          </p:cNvPr>
          <p:cNvSpPr/>
          <p:nvPr/>
        </p:nvSpPr>
        <p:spPr>
          <a:xfrm>
            <a:off x="3194666" y="3210834"/>
            <a:ext cx="987317" cy="331553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894730E-9F92-DBA2-01B4-56BBF4721C74}"/>
              </a:ext>
            </a:extLst>
          </p:cNvPr>
          <p:cNvSpPr/>
          <p:nvPr/>
        </p:nvSpPr>
        <p:spPr>
          <a:xfrm>
            <a:off x="4727864" y="2673059"/>
            <a:ext cx="4104409" cy="3467968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9D297EC-CA1F-E5D5-D908-B8319D7C3E53}"/>
              </a:ext>
            </a:extLst>
          </p:cNvPr>
          <p:cNvCxnSpPr>
            <a:cxnSpLocks/>
          </p:cNvCxnSpPr>
          <p:nvPr/>
        </p:nvCxnSpPr>
        <p:spPr>
          <a:xfrm flipV="1">
            <a:off x="5031992" y="2985585"/>
            <a:ext cx="3800281" cy="80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A82EC40-D1E3-A77B-C29B-0520A7F86813}"/>
              </a:ext>
            </a:extLst>
          </p:cNvPr>
          <p:cNvCxnSpPr>
            <a:cxnSpLocks/>
          </p:cNvCxnSpPr>
          <p:nvPr/>
        </p:nvCxnSpPr>
        <p:spPr>
          <a:xfrm flipH="1">
            <a:off x="5003242" y="2985585"/>
            <a:ext cx="28750" cy="31554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E44DD75-5A28-F98A-1E17-6E57B1F32E81}"/>
              </a:ext>
            </a:extLst>
          </p:cNvPr>
          <p:cNvCxnSpPr>
            <a:cxnSpLocks/>
          </p:cNvCxnSpPr>
          <p:nvPr/>
        </p:nvCxnSpPr>
        <p:spPr>
          <a:xfrm>
            <a:off x="4727864" y="2673059"/>
            <a:ext cx="304128" cy="3125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9BC1AD9E-C99F-9454-6C41-51EED0A58831}"/>
              </a:ext>
            </a:extLst>
          </p:cNvPr>
          <p:cNvSpPr txBox="1"/>
          <p:nvPr/>
        </p:nvSpPr>
        <p:spPr>
          <a:xfrm>
            <a:off x="6098556" y="2700937"/>
            <a:ext cx="819455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/>
              <a:t>RAILINGS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24B2657-7305-ACCA-FB52-CD3C4BF4BD79}"/>
              </a:ext>
            </a:extLst>
          </p:cNvPr>
          <p:cNvSpPr txBox="1"/>
          <p:nvPr/>
        </p:nvSpPr>
        <p:spPr>
          <a:xfrm rot="16200000">
            <a:off x="4480940" y="4193447"/>
            <a:ext cx="797975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/>
              <a:t>DECKING 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F7568CE-D0D1-06FC-E51E-92492ACCFC47}"/>
              </a:ext>
            </a:extLst>
          </p:cNvPr>
          <p:cNvSpPr/>
          <p:nvPr/>
        </p:nvSpPr>
        <p:spPr>
          <a:xfrm>
            <a:off x="5031992" y="2993679"/>
            <a:ext cx="3800281" cy="3044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A2E93D3-4DE6-B8FD-6358-6B95FBFCE5C3}"/>
              </a:ext>
            </a:extLst>
          </p:cNvPr>
          <p:cNvSpPr/>
          <p:nvPr/>
        </p:nvSpPr>
        <p:spPr>
          <a:xfrm rot="16200000">
            <a:off x="3774890" y="4555212"/>
            <a:ext cx="2818634" cy="3044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98FCA7A-0028-0E2E-82E1-8423A02CEC54}"/>
              </a:ext>
            </a:extLst>
          </p:cNvPr>
          <p:cNvSpPr/>
          <p:nvPr/>
        </p:nvSpPr>
        <p:spPr>
          <a:xfrm>
            <a:off x="5340306" y="2993679"/>
            <a:ext cx="574611" cy="3044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6F8106C-1B4D-F07C-0E60-2EE4B16B83B6}"/>
              </a:ext>
            </a:extLst>
          </p:cNvPr>
          <p:cNvSpPr/>
          <p:nvPr/>
        </p:nvSpPr>
        <p:spPr>
          <a:xfrm>
            <a:off x="5905147" y="2993679"/>
            <a:ext cx="574611" cy="3044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94AAF7C-7987-0EEB-4C33-07DB94A0257C}"/>
              </a:ext>
            </a:extLst>
          </p:cNvPr>
          <p:cNvSpPr/>
          <p:nvPr/>
        </p:nvSpPr>
        <p:spPr>
          <a:xfrm>
            <a:off x="6490996" y="2993679"/>
            <a:ext cx="574611" cy="3044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D34CB41-F23A-B26A-24ED-53C0431CA43D}"/>
              </a:ext>
            </a:extLst>
          </p:cNvPr>
          <p:cNvSpPr/>
          <p:nvPr/>
        </p:nvSpPr>
        <p:spPr>
          <a:xfrm>
            <a:off x="7065607" y="2993679"/>
            <a:ext cx="574611" cy="3044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CC13045-48CC-04C6-3E91-0C1CA542B264}"/>
              </a:ext>
            </a:extLst>
          </p:cNvPr>
          <p:cNvSpPr/>
          <p:nvPr/>
        </p:nvSpPr>
        <p:spPr>
          <a:xfrm>
            <a:off x="7644483" y="2993404"/>
            <a:ext cx="574611" cy="3044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831C02C-83E5-E635-BC15-2976D9FCFFE2}"/>
              </a:ext>
            </a:extLst>
          </p:cNvPr>
          <p:cNvSpPr/>
          <p:nvPr/>
        </p:nvSpPr>
        <p:spPr>
          <a:xfrm>
            <a:off x="8225190" y="2993679"/>
            <a:ext cx="584972" cy="3044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63BC52A4-E0A0-0130-A964-45C3FDDB694E}"/>
              </a:ext>
            </a:extLst>
          </p:cNvPr>
          <p:cNvSpPr/>
          <p:nvPr/>
        </p:nvSpPr>
        <p:spPr>
          <a:xfrm>
            <a:off x="5031990" y="3297835"/>
            <a:ext cx="304433" cy="589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32FB6241-A8CD-1E87-8553-ACDD72EDA038}"/>
              </a:ext>
            </a:extLst>
          </p:cNvPr>
          <p:cNvSpPr/>
          <p:nvPr/>
        </p:nvSpPr>
        <p:spPr>
          <a:xfrm>
            <a:off x="5031989" y="3890297"/>
            <a:ext cx="304433" cy="589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6BA5218E-C5D0-B665-9A6E-E958438CF816}"/>
              </a:ext>
            </a:extLst>
          </p:cNvPr>
          <p:cNvSpPr/>
          <p:nvPr/>
        </p:nvSpPr>
        <p:spPr>
          <a:xfrm>
            <a:off x="5035764" y="4479170"/>
            <a:ext cx="304433" cy="589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FB6A66F4-8366-552E-6A6A-6D0078535F36}"/>
              </a:ext>
            </a:extLst>
          </p:cNvPr>
          <p:cNvSpPr/>
          <p:nvPr/>
        </p:nvSpPr>
        <p:spPr>
          <a:xfrm>
            <a:off x="5028108" y="5070067"/>
            <a:ext cx="304433" cy="589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46D87C2-9546-DF0A-D9DA-C4F998A91BFB}"/>
              </a:ext>
            </a:extLst>
          </p:cNvPr>
          <p:cNvSpPr/>
          <p:nvPr/>
        </p:nvSpPr>
        <p:spPr>
          <a:xfrm>
            <a:off x="5015025" y="5657192"/>
            <a:ext cx="304433" cy="4515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E5CEA3D9-2CAC-932B-C230-6BEA70BABF9B}"/>
              </a:ext>
            </a:extLst>
          </p:cNvPr>
          <p:cNvCxnSpPr/>
          <p:nvPr/>
        </p:nvCxnSpPr>
        <p:spPr>
          <a:xfrm>
            <a:off x="5905147" y="3297835"/>
            <a:ext cx="0" cy="28189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50BD4A5E-F9E6-B111-36FE-D7B51618C1B6}"/>
              </a:ext>
            </a:extLst>
          </p:cNvPr>
          <p:cNvCxnSpPr/>
          <p:nvPr/>
        </p:nvCxnSpPr>
        <p:spPr>
          <a:xfrm>
            <a:off x="6479758" y="3289848"/>
            <a:ext cx="0" cy="28189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8650A5FF-F11F-E177-3307-E74D444CB6FE}"/>
              </a:ext>
            </a:extLst>
          </p:cNvPr>
          <p:cNvCxnSpPr/>
          <p:nvPr/>
        </p:nvCxnSpPr>
        <p:spPr>
          <a:xfrm>
            <a:off x="7065607" y="3297835"/>
            <a:ext cx="0" cy="28189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6F91D0E3-7E52-D04E-6F0C-5A6B6C9967C4}"/>
              </a:ext>
            </a:extLst>
          </p:cNvPr>
          <p:cNvCxnSpPr/>
          <p:nvPr/>
        </p:nvCxnSpPr>
        <p:spPr>
          <a:xfrm>
            <a:off x="7640218" y="3289848"/>
            <a:ext cx="0" cy="28189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D3768688-1E45-405E-0DD3-87BF2AE9FAF1}"/>
              </a:ext>
            </a:extLst>
          </p:cNvPr>
          <p:cNvCxnSpPr/>
          <p:nvPr/>
        </p:nvCxnSpPr>
        <p:spPr>
          <a:xfrm>
            <a:off x="8219094" y="3278695"/>
            <a:ext cx="0" cy="28189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E57849E2-E0FC-19FD-70AE-26C1C5994E22}"/>
              </a:ext>
            </a:extLst>
          </p:cNvPr>
          <p:cNvCxnSpPr>
            <a:cxnSpLocks/>
          </p:cNvCxnSpPr>
          <p:nvPr/>
        </p:nvCxnSpPr>
        <p:spPr>
          <a:xfrm>
            <a:off x="5332541" y="3886984"/>
            <a:ext cx="34997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A8D713E6-491B-4273-B4DF-DF57586D90B9}"/>
              </a:ext>
            </a:extLst>
          </p:cNvPr>
          <p:cNvCxnSpPr>
            <a:cxnSpLocks/>
          </p:cNvCxnSpPr>
          <p:nvPr/>
        </p:nvCxnSpPr>
        <p:spPr>
          <a:xfrm>
            <a:off x="5319458" y="4464714"/>
            <a:ext cx="34997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8D0616A2-6F45-5D54-A437-7CFEC3EF1F12}"/>
              </a:ext>
            </a:extLst>
          </p:cNvPr>
          <p:cNvCxnSpPr>
            <a:cxnSpLocks/>
          </p:cNvCxnSpPr>
          <p:nvPr/>
        </p:nvCxnSpPr>
        <p:spPr>
          <a:xfrm>
            <a:off x="5315741" y="5068319"/>
            <a:ext cx="34997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3F8D7656-3FE7-2107-DC6E-58DEFB1822FB}"/>
              </a:ext>
            </a:extLst>
          </p:cNvPr>
          <p:cNvCxnSpPr>
            <a:cxnSpLocks/>
          </p:cNvCxnSpPr>
          <p:nvPr/>
        </p:nvCxnSpPr>
        <p:spPr>
          <a:xfrm>
            <a:off x="5328276" y="5647543"/>
            <a:ext cx="34997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78D88D96-BA9C-B0CC-A52C-04FF8BB38446}"/>
              </a:ext>
            </a:extLst>
          </p:cNvPr>
          <p:cNvSpPr txBox="1"/>
          <p:nvPr/>
        </p:nvSpPr>
        <p:spPr>
          <a:xfrm>
            <a:off x="5319299" y="3472626"/>
            <a:ext cx="5746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$1200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4F3207C-1BD0-1C89-C837-5303E0B9D89B}"/>
              </a:ext>
            </a:extLst>
          </p:cNvPr>
          <p:cNvSpPr txBox="1"/>
          <p:nvPr/>
        </p:nvSpPr>
        <p:spPr>
          <a:xfrm>
            <a:off x="5890919" y="3478462"/>
            <a:ext cx="5746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$1200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423CB59-18C2-3620-9387-15E120C10241}"/>
              </a:ext>
            </a:extLst>
          </p:cNvPr>
          <p:cNvSpPr txBox="1"/>
          <p:nvPr/>
        </p:nvSpPr>
        <p:spPr>
          <a:xfrm>
            <a:off x="6493717" y="4024344"/>
            <a:ext cx="5746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$1200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EF5DD8D-986B-8A88-3B52-DBE4565283E4}"/>
              </a:ext>
            </a:extLst>
          </p:cNvPr>
          <p:cNvSpPr txBox="1"/>
          <p:nvPr/>
        </p:nvSpPr>
        <p:spPr>
          <a:xfrm>
            <a:off x="5877914" y="4622735"/>
            <a:ext cx="5746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$1200</a:t>
            </a:r>
          </a:p>
        </p:txBody>
      </p:sp>
    </p:spTree>
    <p:extLst>
      <p:ext uri="{BB962C8B-B14F-4D97-AF65-F5344CB8AC3E}">
        <p14:creationId xmlns:p14="http://schemas.microsoft.com/office/powerpoint/2010/main" val="7585968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E288EAE-A80A-1125-F35A-EA8BD2F7E998}"/>
              </a:ext>
            </a:extLst>
          </p:cNvPr>
          <p:cNvSpPr/>
          <p:nvPr/>
        </p:nvSpPr>
        <p:spPr>
          <a:xfrm>
            <a:off x="1465118" y="503959"/>
            <a:ext cx="7730836" cy="5850082"/>
          </a:xfrm>
          <a:prstGeom prst="rect">
            <a:avLst/>
          </a:prstGeom>
          <a:noFill/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16F2AD-2209-2663-74B3-82F219B46FF9}"/>
              </a:ext>
            </a:extLst>
          </p:cNvPr>
          <p:cNvSpPr/>
          <p:nvPr/>
        </p:nvSpPr>
        <p:spPr>
          <a:xfrm>
            <a:off x="1548244" y="607869"/>
            <a:ext cx="1215738" cy="732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LOGO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C31799B-351A-1A77-419C-BA157D59E018}"/>
              </a:ext>
            </a:extLst>
          </p:cNvPr>
          <p:cNvSpPr/>
          <p:nvPr/>
        </p:nvSpPr>
        <p:spPr>
          <a:xfrm>
            <a:off x="1589804" y="1618383"/>
            <a:ext cx="1447803" cy="374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Customers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C1096DA-4E7C-1F10-774D-471A1CF0A6E8}"/>
              </a:ext>
            </a:extLst>
          </p:cNvPr>
          <p:cNvSpPr/>
          <p:nvPr/>
        </p:nvSpPr>
        <p:spPr>
          <a:xfrm>
            <a:off x="1589804" y="2049605"/>
            <a:ext cx="1447803" cy="374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Quotes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08B5A91-35B3-3254-BCB7-BF6E177BC9E1}"/>
              </a:ext>
            </a:extLst>
          </p:cNvPr>
          <p:cNvSpPr/>
          <p:nvPr/>
        </p:nvSpPr>
        <p:spPr>
          <a:xfrm>
            <a:off x="3079171" y="1589809"/>
            <a:ext cx="5960920" cy="462395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BA36F87-AFBA-2BA6-8F46-D8A3BC511E6E}"/>
              </a:ext>
            </a:extLst>
          </p:cNvPr>
          <p:cNvSpPr/>
          <p:nvPr/>
        </p:nvSpPr>
        <p:spPr>
          <a:xfrm>
            <a:off x="7592288" y="600075"/>
            <a:ext cx="1447803" cy="374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Settings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E3A24B5-508F-6A91-4826-204654AFD1DA}"/>
              </a:ext>
            </a:extLst>
          </p:cNvPr>
          <p:cNvSpPr/>
          <p:nvPr/>
        </p:nvSpPr>
        <p:spPr>
          <a:xfrm>
            <a:off x="1589803" y="2486023"/>
            <a:ext cx="1447803" cy="374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Price List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89B023C-9DA9-D0E8-949D-7BB1B9E2EAEA}"/>
              </a:ext>
            </a:extLst>
          </p:cNvPr>
          <p:cNvSpPr/>
          <p:nvPr/>
        </p:nvSpPr>
        <p:spPr>
          <a:xfrm>
            <a:off x="1548240" y="2049604"/>
            <a:ext cx="1447803" cy="374073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94B0378-3536-C1B8-94A2-2FE0E8C69205}"/>
              </a:ext>
            </a:extLst>
          </p:cNvPr>
          <p:cNvSpPr/>
          <p:nvPr/>
        </p:nvSpPr>
        <p:spPr>
          <a:xfrm>
            <a:off x="11658600" y="3932959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4E05F4D-3D3C-2142-F697-E02D2112751C}"/>
              </a:ext>
            </a:extLst>
          </p:cNvPr>
          <p:cNvSpPr txBox="1"/>
          <p:nvPr/>
        </p:nvSpPr>
        <p:spPr>
          <a:xfrm>
            <a:off x="3107493" y="2049604"/>
            <a:ext cx="184731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endParaRPr lang="en-US" sz="12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A5858DC-A535-4C21-B1A7-2B4D9107045F}"/>
              </a:ext>
            </a:extLst>
          </p:cNvPr>
          <p:cNvSpPr txBox="1"/>
          <p:nvPr/>
        </p:nvSpPr>
        <p:spPr>
          <a:xfrm>
            <a:off x="3148519" y="1625354"/>
            <a:ext cx="873765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/>
              <a:t>Quote Info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2F10651-B1C7-70ED-6DA6-819E7C00C8F9}"/>
              </a:ext>
            </a:extLst>
          </p:cNvPr>
          <p:cNvSpPr txBox="1"/>
          <p:nvPr/>
        </p:nvSpPr>
        <p:spPr>
          <a:xfrm>
            <a:off x="4406094" y="1666919"/>
            <a:ext cx="106644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/>
              <a:t>Deck Take-Off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75D4F71-D116-3577-87EB-3473897B7728}"/>
              </a:ext>
            </a:extLst>
          </p:cNvPr>
          <p:cNvSpPr/>
          <p:nvPr/>
        </p:nvSpPr>
        <p:spPr>
          <a:xfrm>
            <a:off x="6829091" y="1617019"/>
            <a:ext cx="1169823" cy="371476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A3DC65B-9B7B-D7A4-370B-11319A122C47}"/>
              </a:ext>
            </a:extLst>
          </p:cNvPr>
          <p:cNvSpPr txBox="1"/>
          <p:nvPr/>
        </p:nvSpPr>
        <p:spPr>
          <a:xfrm>
            <a:off x="5647351" y="1678128"/>
            <a:ext cx="737510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/>
              <a:t>Estimate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9887A02-EA77-96F4-59D1-44190D850BCF}"/>
              </a:ext>
            </a:extLst>
          </p:cNvPr>
          <p:cNvSpPr txBox="1"/>
          <p:nvPr/>
        </p:nvSpPr>
        <p:spPr>
          <a:xfrm>
            <a:off x="6832070" y="1649211"/>
            <a:ext cx="115369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/>
              <a:t>Material Order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48D03B-EC42-A1AC-2A08-C616FE3F3EA7}"/>
              </a:ext>
            </a:extLst>
          </p:cNvPr>
          <p:cNvSpPr txBox="1"/>
          <p:nvPr/>
        </p:nvSpPr>
        <p:spPr>
          <a:xfrm>
            <a:off x="3177926" y="2820310"/>
            <a:ext cx="1250342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/>
              <a:t>Pressure Treated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74B38C-D948-F8F9-3112-E34485BD3E1E}"/>
              </a:ext>
            </a:extLst>
          </p:cNvPr>
          <p:cNvSpPr txBox="1"/>
          <p:nvPr/>
        </p:nvSpPr>
        <p:spPr>
          <a:xfrm>
            <a:off x="3148519" y="4743267"/>
            <a:ext cx="184731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endParaRPr lang="en-US" sz="1200" b="1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B67E0D1-5D84-2DFA-28EB-C3B1A2255470}"/>
              </a:ext>
            </a:extLst>
          </p:cNvPr>
          <p:cNvSpPr/>
          <p:nvPr/>
        </p:nvSpPr>
        <p:spPr>
          <a:xfrm>
            <a:off x="3079171" y="2673059"/>
            <a:ext cx="1326923" cy="35407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588C5DB-A38F-6715-EC46-229F12538BED}"/>
              </a:ext>
            </a:extLst>
          </p:cNvPr>
          <p:cNvSpPr txBox="1"/>
          <p:nvPr/>
        </p:nvSpPr>
        <p:spPr>
          <a:xfrm>
            <a:off x="3177269" y="3136711"/>
            <a:ext cx="184731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endParaRPr lang="en-US" sz="1200" b="1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F4C71BD-9B53-85DA-022D-6F4A32A15B89}"/>
              </a:ext>
            </a:extLst>
          </p:cNvPr>
          <p:cNvSpPr/>
          <p:nvPr/>
        </p:nvSpPr>
        <p:spPr>
          <a:xfrm>
            <a:off x="3199858" y="2785458"/>
            <a:ext cx="1151162" cy="311852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C811FA5-3082-C9CE-94C4-08114D0A3535}"/>
              </a:ext>
            </a:extLst>
          </p:cNvPr>
          <p:cNvSpPr txBox="1"/>
          <p:nvPr/>
        </p:nvSpPr>
        <p:spPr>
          <a:xfrm>
            <a:off x="4548955" y="2681810"/>
            <a:ext cx="184731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endParaRPr lang="en-US" sz="12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C34C4A6-EEF9-59AD-868E-E887034BD511}"/>
              </a:ext>
            </a:extLst>
          </p:cNvPr>
          <p:cNvSpPr txBox="1"/>
          <p:nvPr/>
        </p:nvSpPr>
        <p:spPr>
          <a:xfrm>
            <a:off x="4447658" y="2764575"/>
            <a:ext cx="2148922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/>
              <a:t>Pressure Treated Take off by LF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97A2D49-E9FE-EF05-864F-3E611DBC4D33}"/>
              </a:ext>
            </a:extLst>
          </p:cNvPr>
          <p:cNvSpPr txBox="1"/>
          <p:nvPr/>
        </p:nvSpPr>
        <p:spPr>
          <a:xfrm>
            <a:off x="6739441" y="2759115"/>
            <a:ext cx="1908792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/>
              <a:t>Pressure Treated Order List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E303643-A9B1-387E-30A6-6589B9F1B618}"/>
              </a:ext>
            </a:extLst>
          </p:cNvPr>
          <p:cNvSpPr/>
          <p:nvPr/>
        </p:nvSpPr>
        <p:spPr>
          <a:xfrm>
            <a:off x="4486254" y="2799861"/>
            <a:ext cx="2097323" cy="311852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309CF7D5-8383-D766-41F1-785AF876D7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2154" y="3289500"/>
            <a:ext cx="4222845" cy="1286917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9CE733C7-1651-B4CE-4C10-F4185ECA6E2E}"/>
              </a:ext>
            </a:extLst>
          </p:cNvPr>
          <p:cNvSpPr txBox="1"/>
          <p:nvPr/>
        </p:nvSpPr>
        <p:spPr>
          <a:xfrm>
            <a:off x="3148266" y="3330128"/>
            <a:ext cx="1245377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/>
              <a:t>Galv. Strap Fasteners Footings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CEE47B3-A263-5C3F-84EA-96DD3A94F09A}"/>
              </a:ext>
            </a:extLst>
          </p:cNvPr>
          <p:cNvSpPr txBox="1"/>
          <p:nvPr/>
        </p:nvSpPr>
        <p:spPr>
          <a:xfrm>
            <a:off x="3113718" y="4070697"/>
            <a:ext cx="1257828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/>
              <a:t>Finishing 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D9314DA-A59E-3125-833E-35002BF9C921}"/>
              </a:ext>
            </a:extLst>
          </p:cNvPr>
          <p:cNvSpPr txBox="1"/>
          <p:nvPr/>
        </p:nvSpPr>
        <p:spPr>
          <a:xfrm>
            <a:off x="3107493" y="4495028"/>
            <a:ext cx="1257828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/>
              <a:t>Decking  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8896803-1503-D07B-06FD-EE938EE762A8}"/>
              </a:ext>
            </a:extLst>
          </p:cNvPr>
          <p:cNvSpPr txBox="1"/>
          <p:nvPr/>
        </p:nvSpPr>
        <p:spPr>
          <a:xfrm>
            <a:off x="3107493" y="4919203"/>
            <a:ext cx="1257828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/>
              <a:t>Railings   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6A85802-218F-43EF-F372-35185F5EC861}"/>
              </a:ext>
            </a:extLst>
          </p:cNvPr>
          <p:cNvSpPr txBox="1"/>
          <p:nvPr/>
        </p:nvSpPr>
        <p:spPr>
          <a:xfrm>
            <a:off x="3107493" y="5366722"/>
            <a:ext cx="1257828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 err="1"/>
              <a:t>RainScape</a:t>
            </a:r>
            <a:r>
              <a:rPr lang="en-US" sz="1200" b="1" dirty="0"/>
              <a:t>   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DC590EF-B930-ABDC-C913-8AD95D666B9F}"/>
              </a:ext>
            </a:extLst>
          </p:cNvPr>
          <p:cNvSpPr txBox="1"/>
          <p:nvPr/>
        </p:nvSpPr>
        <p:spPr>
          <a:xfrm>
            <a:off x="3118680" y="5713178"/>
            <a:ext cx="1257828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/>
              <a:t>Extras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46C0990-AE3A-2DDE-333C-C57272F4526D}"/>
              </a:ext>
            </a:extLst>
          </p:cNvPr>
          <p:cNvSpPr txBox="1"/>
          <p:nvPr/>
        </p:nvSpPr>
        <p:spPr>
          <a:xfrm>
            <a:off x="3139462" y="5921134"/>
            <a:ext cx="1257828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/>
              <a:t>Print Order</a:t>
            </a:r>
          </a:p>
        </p:txBody>
      </p:sp>
    </p:spTree>
    <p:extLst>
      <p:ext uri="{BB962C8B-B14F-4D97-AF65-F5344CB8AC3E}">
        <p14:creationId xmlns:p14="http://schemas.microsoft.com/office/powerpoint/2010/main" val="35542980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E288EAE-A80A-1125-F35A-EA8BD2F7E998}"/>
              </a:ext>
            </a:extLst>
          </p:cNvPr>
          <p:cNvSpPr/>
          <p:nvPr/>
        </p:nvSpPr>
        <p:spPr>
          <a:xfrm>
            <a:off x="1465118" y="503959"/>
            <a:ext cx="7730836" cy="5850082"/>
          </a:xfrm>
          <a:prstGeom prst="rect">
            <a:avLst/>
          </a:prstGeom>
          <a:noFill/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16F2AD-2209-2663-74B3-82F219B46FF9}"/>
              </a:ext>
            </a:extLst>
          </p:cNvPr>
          <p:cNvSpPr/>
          <p:nvPr/>
        </p:nvSpPr>
        <p:spPr>
          <a:xfrm>
            <a:off x="1548244" y="607869"/>
            <a:ext cx="1215738" cy="732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LOGO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C31799B-351A-1A77-419C-BA157D59E018}"/>
              </a:ext>
            </a:extLst>
          </p:cNvPr>
          <p:cNvSpPr/>
          <p:nvPr/>
        </p:nvSpPr>
        <p:spPr>
          <a:xfrm>
            <a:off x="1589804" y="1618383"/>
            <a:ext cx="1447803" cy="374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Customers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C1096DA-4E7C-1F10-774D-471A1CF0A6E8}"/>
              </a:ext>
            </a:extLst>
          </p:cNvPr>
          <p:cNvSpPr/>
          <p:nvPr/>
        </p:nvSpPr>
        <p:spPr>
          <a:xfrm>
            <a:off x="1589804" y="2049605"/>
            <a:ext cx="1447803" cy="374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Quotes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08B5A91-35B3-3254-BCB7-BF6E177BC9E1}"/>
              </a:ext>
            </a:extLst>
          </p:cNvPr>
          <p:cNvSpPr/>
          <p:nvPr/>
        </p:nvSpPr>
        <p:spPr>
          <a:xfrm>
            <a:off x="3079171" y="1589809"/>
            <a:ext cx="5960920" cy="462395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BA36F87-AFBA-2BA6-8F46-D8A3BC511E6E}"/>
              </a:ext>
            </a:extLst>
          </p:cNvPr>
          <p:cNvSpPr/>
          <p:nvPr/>
        </p:nvSpPr>
        <p:spPr>
          <a:xfrm>
            <a:off x="7592288" y="600075"/>
            <a:ext cx="1447803" cy="374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Settings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E3A24B5-508F-6A91-4826-204654AFD1DA}"/>
              </a:ext>
            </a:extLst>
          </p:cNvPr>
          <p:cNvSpPr/>
          <p:nvPr/>
        </p:nvSpPr>
        <p:spPr>
          <a:xfrm>
            <a:off x="1589803" y="2486023"/>
            <a:ext cx="1447803" cy="374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Price List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89B023C-9DA9-D0E8-949D-7BB1B9E2EAEA}"/>
              </a:ext>
            </a:extLst>
          </p:cNvPr>
          <p:cNvSpPr/>
          <p:nvPr/>
        </p:nvSpPr>
        <p:spPr>
          <a:xfrm>
            <a:off x="1548240" y="2049604"/>
            <a:ext cx="1447803" cy="374073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94B0378-3536-C1B8-94A2-2FE0E8C69205}"/>
              </a:ext>
            </a:extLst>
          </p:cNvPr>
          <p:cNvSpPr/>
          <p:nvPr/>
        </p:nvSpPr>
        <p:spPr>
          <a:xfrm>
            <a:off x="11658600" y="3932959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4E05F4D-3D3C-2142-F697-E02D2112751C}"/>
              </a:ext>
            </a:extLst>
          </p:cNvPr>
          <p:cNvSpPr txBox="1"/>
          <p:nvPr/>
        </p:nvSpPr>
        <p:spPr>
          <a:xfrm>
            <a:off x="3107493" y="2049604"/>
            <a:ext cx="184731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endParaRPr lang="en-US" sz="12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A5858DC-A535-4C21-B1A7-2B4D9107045F}"/>
              </a:ext>
            </a:extLst>
          </p:cNvPr>
          <p:cNvSpPr txBox="1"/>
          <p:nvPr/>
        </p:nvSpPr>
        <p:spPr>
          <a:xfrm>
            <a:off x="3148519" y="1625354"/>
            <a:ext cx="873765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/>
              <a:t>Quote Info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2F10651-B1C7-70ED-6DA6-819E7C00C8F9}"/>
              </a:ext>
            </a:extLst>
          </p:cNvPr>
          <p:cNvSpPr txBox="1"/>
          <p:nvPr/>
        </p:nvSpPr>
        <p:spPr>
          <a:xfrm>
            <a:off x="4406094" y="1666919"/>
            <a:ext cx="106644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/>
              <a:t>Deck Take-Off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75D4F71-D116-3577-87EB-3473897B7728}"/>
              </a:ext>
            </a:extLst>
          </p:cNvPr>
          <p:cNvSpPr/>
          <p:nvPr/>
        </p:nvSpPr>
        <p:spPr>
          <a:xfrm>
            <a:off x="6829091" y="1617019"/>
            <a:ext cx="1169823" cy="371476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A3DC65B-9B7B-D7A4-370B-11319A122C47}"/>
              </a:ext>
            </a:extLst>
          </p:cNvPr>
          <p:cNvSpPr txBox="1"/>
          <p:nvPr/>
        </p:nvSpPr>
        <p:spPr>
          <a:xfrm>
            <a:off x="5647351" y="1678128"/>
            <a:ext cx="737510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/>
              <a:t>Estimate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9887A02-EA77-96F4-59D1-44190D850BCF}"/>
              </a:ext>
            </a:extLst>
          </p:cNvPr>
          <p:cNvSpPr txBox="1"/>
          <p:nvPr/>
        </p:nvSpPr>
        <p:spPr>
          <a:xfrm>
            <a:off x="6832070" y="1649211"/>
            <a:ext cx="115369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/>
              <a:t>Material Order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48D03B-EC42-A1AC-2A08-C616FE3F3EA7}"/>
              </a:ext>
            </a:extLst>
          </p:cNvPr>
          <p:cNvSpPr txBox="1"/>
          <p:nvPr/>
        </p:nvSpPr>
        <p:spPr>
          <a:xfrm>
            <a:off x="3177926" y="2820310"/>
            <a:ext cx="1250342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/>
              <a:t>Pressure Treated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74B38C-D948-F8F9-3112-E34485BD3E1E}"/>
              </a:ext>
            </a:extLst>
          </p:cNvPr>
          <p:cNvSpPr txBox="1"/>
          <p:nvPr/>
        </p:nvSpPr>
        <p:spPr>
          <a:xfrm>
            <a:off x="3148519" y="4743267"/>
            <a:ext cx="184731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endParaRPr lang="en-US" sz="1200" b="1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B67E0D1-5D84-2DFA-28EB-C3B1A2255470}"/>
              </a:ext>
            </a:extLst>
          </p:cNvPr>
          <p:cNvSpPr/>
          <p:nvPr/>
        </p:nvSpPr>
        <p:spPr>
          <a:xfrm>
            <a:off x="3079171" y="2673059"/>
            <a:ext cx="1326923" cy="35407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588C5DB-A38F-6715-EC46-229F12538BED}"/>
              </a:ext>
            </a:extLst>
          </p:cNvPr>
          <p:cNvSpPr txBox="1"/>
          <p:nvPr/>
        </p:nvSpPr>
        <p:spPr>
          <a:xfrm>
            <a:off x="3177269" y="3136711"/>
            <a:ext cx="184731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endParaRPr lang="en-US" sz="1200" b="1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F4C71BD-9B53-85DA-022D-6F4A32A15B89}"/>
              </a:ext>
            </a:extLst>
          </p:cNvPr>
          <p:cNvSpPr/>
          <p:nvPr/>
        </p:nvSpPr>
        <p:spPr>
          <a:xfrm>
            <a:off x="3199858" y="2785458"/>
            <a:ext cx="1151162" cy="311852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C811FA5-3082-C9CE-94C4-08114D0A3535}"/>
              </a:ext>
            </a:extLst>
          </p:cNvPr>
          <p:cNvSpPr txBox="1"/>
          <p:nvPr/>
        </p:nvSpPr>
        <p:spPr>
          <a:xfrm>
            <a:off x="4548955" y="2681810"/>
            <a:ext cx="184731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endParaRPr lang="en-US" sz="12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C34C4A6-EEF9-59AD-868E-E887034BD511}"/>
              </a:ext>
            </a:extLst>
          </p:cNvPr>
          <p:cNvSpPr txBox="1"/>
          <p:nvPr/>
        </p:nvSpPr>
        <p:spPr>
          <a:xfrm>
            <a:off x="4447658" y="2764575"/>
            <a:ext cx="2148922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/>
              <a:t>Pressure Treated Take off by LF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97A2D49-E9FE-EF05-864F-3E611DBC4D33}"/>
              </a:ext>
            </a:extLst>
          </p:cNvPr>
          <p:cNvSpPr txBox="1"/>
          <p:nvPr/>
        </p:nvSpPr>
        <p:spPr>
          <a:xfrm>
            <a:off x="6739441" y="2759115"/>
            <a:ext cx="1908792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/>
              <a:t>Pressure Treated Order List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E303643-A9B1-387E-30A6-6589B9F1B618}"/>
              </a:ext>
            </a:extLst>
          </p:cNvPr>
          <p:cNvSpPr/>
          <p:nvPr/>
        </p:nvSpPr>
        <p:spPr>
          <a:xfrm>
            <a:off x="6715072" y="2762493"/>
            <a:ext cx="2097323" cy="311852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CE733C7-1651-B4CE-4C10-F4185ECA6E2E}"/>
              </a:ext>
            </a:extLst>
          </p:cNvPr>
          <p:cNvSpPr txBox="1"/>
          <p:nvPr/>
        </p:nvSpPr>
        <p:spPr>
          <a:xfrm>
            <a:off x="3148266" y="3330128"/>
            <a:ext cx="1245377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/>
              <a:t>Galv. Strap Fasteners Footings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CEE47B3-A263-5C3F-84EA-96DD3A94F09A}"/>
              </a:ext>
            </a:extLst>
          </p:cNvPr>
          <p:cNvSpPr txBox="1"/>
          <p:nvPr/>
        </p:nvSpPr>
        <p:spPr>
          <a:xfrm>
            <a:off x="3113718" y="4070697"/>
            <a:ext cx="1257828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/>
              <a:t>Finishing 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D9314DA-A59E-3125-833E-35002BF9C921}"/>
              </a:ext>
            </a:extLst>
          </p:cNvPr>
          <p:cNvSpPr txBox="1"/>
          <p:nvPr/>
        </p:nvSpPr>
        <p:spPr>
          <a:xfrm>
            <a:off x="3107493" y="4495028"/>
            <a:ext cx="1257828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/>
              <a:t>Decking  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8896803-1503-D07B-06FD-EE938EE762A8}"/>
              </a:ext>
            </a:extLst>
          </p:cNvPr>
          <p:cNvSpPr txBox="1"/>
          <p:nvPr/>
        </p:nvSpPr>
        <p:spPr>
          <a:xfrm>
            <a:off x="3107493" y="4919203"/>
            <a:ext cx="1257828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/>
              <a:t>Railings   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6A85802-218F-43EF-F372-35185F5EC861}"/>
              </a:ext>
            </a:extLst>
          </p:cNvPr>
          <p:cNvSpPr txBox="1"/>
          <p:nvPr/>
        </p:nvSpPr>
        <p:spPr>
          <a:xfrm>
            <a:off x="3107493" y="5366722"/>
            <a:ext cx="1257828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 err="1"/>
              <a:t>RainScape</a:t>
            </a:r>
            <a:r>
              <a:rPr lang="en-US" sz="1200" b="1" dirty="0"/>
              <a:t>   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DC590EF-B930-ABDC-C913-8AD95D666B9F}"/>
              </a:ext>
            </a:extLst>
          </p:cNvPr>
          <p:cNvSpPr txBox="1"/>
          <p:nvPr/>
        </p:nvSpPr>
        <p:spPr>
          <a:xfrm>
            <a:off x="3118680" y="5713178"/>
            <a:ext cx="1257828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/>
              <a:t>Extras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D830B8C-1683-F595-F3C6-C75298A7B1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7593" y="3292087"/>
            <a:ext cx="3454535" cy="221313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F6131EE-BF33-57FE-611C-F33AAF053F22}"/>
              </a:ext>
            </a:extLst>
          </p:cNvPr>
          <p:cNvSpPr txBox="1"/>
          <p:nvPr/>
        </p:nvSpPr>
        <p:spPr>
          <a:xfrm>
            <a:off x="3139462" y="5921134"/>
            <a:ext cx="1257828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/>
              <a:t>Print Order</a:t>
            </a:r>
          </a:p>
        </p:txBody>
      </p:sp>
    </p:spTree>
    <p:extLst>
      <p:ext uri="{BB962C8B-B14F-4D97-AF65-F5344CB8AC3E}">
        <p14:creationId xmlns:p14="http://schemas.microsoft.com/office/powerpoint/2010/main" val="40420250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E288EAE-A80A-1125-F35A-EA8BD2F7E998}"/>
              </a:ext>
            </a:extLst>
          </p:cNvPr>
          <p:cNvSpPr/>
          <p:nvPr/>
        </p:nvSpPr>
        <p:spPr>
          <a:xfrm>
            <a:off x="1465118" y="503959"/>
            <a:ext cx="7730836" cy="5850082"/>
          </a:xfrm>
          <a:prstGeom prst="rect">
            <a:avLst/>
          </a:prstGeom>
          <a:noFill/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16F2AD-2209-2663-74B3-82F219B46FF9}"/>
              </a:ext>
            </a:extLst>
          </p:cNvPr>
          <p:cNvSpPr/>
          <p:nvPr/>
        </p:nvSpPr>
        <p:spPr>
          <a:xfrm>
            <a:off x="1548244" y="607869"/>
            <a:ext cx="1215738" cy="732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LOGO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C31799B-351A-1A77-419C-BA157D59E018}"/>
              </a:ext>
            </a:extLst>
          </p:cNvPr>
          <p:cNvSpPr/>
          <p:nvPr/>
        </p:nvSpPr>
        <p:spPr>
          <a:xfrm>
            <a:off x="1589804" y="1618383"/>
            <a:ext cx="1447803" cy="374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Customers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C1096DA-4E7C-1F10-774D-471A1CF0A6E8}"/>
              </a:ext>
            </a:extLst>
          </p:cNvPr>
          <p:cNvSpPr/>
          <p:nvPr/>
        </p:nvSpPr>
        <p:spPr>
          <a:xfrm>
            <a:off x="1589804" y="2049605"/>
            <a:ext cx="1447803" cy="374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Quotes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08B5A91-35B3-3254-BCB7-BF6E177BC9E1}"/>
              </a:ext>
            </a:extLst>
          </p:cNvPr>
          <p:cNvSpPr/>
          <p:nvPr/>
        </p:nvSpPr>
        <p:spPr>
          <a:xfrm>
            <a:off x="3079171" y="1589809"/>
            <a:ext cx="5960920" cy="462395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BA36F87-AFBA-2BA6-8F46-D8A3BC511E6E}"/>
              </a:ext>
            </a:extLst>
          </p:cNvPr>
          <p:cNvSpPr/>
          <p:nvPr/>
        </p:nvSpPr>
        <p:spPr>
          <a:xfrm>
            <a:off x="7592288" y="600075"/>
            <a:ext cx="1447803" cy="374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Settings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E3A24B5-508F-6A91-4826-204654AFD1DA}"/>
              </a:ext>
            </a:extLst>
          </p:cNvPr>
          <p:cNvSpPr/>
          <p:nvPr/>
        </p:nvSpPr>
        <p:spPr>
          <a:xfrm>
            <a:off x="1589803" y="2486023"/>
            <a:ext cx="1447803" cy="374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Price List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89B023C-9DA9-D0E8-949D-7BB1B9E2EAEA}"/>
              </a:ext>
            </a:extLst>
          </p:cNvPr>
          <p:cNvSpPr/>
          <p:nvPr/>
        </p:nvSpPr>
        <p:spPr>
          <a:xfrm>
            <a:off x="1548240" y="2049604"/>
            <a:ext cx="1447803" cy="374073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94B0378-3536-C1B8-94A2-2FE0E8C69205}"/>
              </a:ext>
            </a:extLst>
          </p:cNvPr>
          <p:cNvSpPr/>
          <p:nvPr/>
        </p:nvSpPr>
        <p:spPr>
          <a:xfrm>
            <a:off x="11658600" y="3932959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4E05F4D-3D3C-2142-F697-E02D2112751C}"/>
              </a:ext>
            </a:extLst>
          </p:cNvPr>
          <p:cNvSpPr txBox="1"/>
          <p:nvPr/>
        </p:nvSpPr>
        <p:spPr>
          <a:xfrm>
            <a:off x="3107493" y="2049604"/>
            <a:ext cx="184731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endParaRPr lang="en-US" sz="12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A5858DC-A535-4C21-B1A7-2B4D9107045F}"/>
              </a:ext>
            </a:extLst>
          </p:cNvPr>
          <p:cNvSpPr txBox="1"/>
          <p:nvPr/>
        </p:nvSpPr>
        <p:spPr>
          <a:xfrm>
            <a:off x="3148519" y="1625354"/>
            <a:ext cx="873765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/>
              <a:t>Quote Info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2F10651-B1C7-70ED-6DA6-819E7C00C8F9}"/>
              </a:ext>
            </a:extLst>
          </p:cNvPr>
          <p:cNvSpPr txBox="1"/>
          <p:nvPr/>
        </p:nvSpPr>
        <p:spPr>
          <a:xfrm>
            <a:off x="4406094" y="1666919"/>
            <a:ext cx="106644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/>
              <a:t>Deck Take-Off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75D4F71-D116-3577-87EB-3473897B7728}"/>
              </a:ext>
            </a:extLst>
          </p:cNvPr>
          <p:cNvSpPr/>
          <p:nvPr/>
        </p:nvSpPr>
        <p:spPr>
          <a:xfrm>
            <a:off x="6829091" y="1617019"/>
            <a:ext cx="1169823" cy="371476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A3DC65B-9B7B-D7A4-370B-11319A122C47}"/>
              </a:ext>
            </a:extLst>
          </p:cNvPr>
          <p:cNvSpPr txBox="1"/>
          <p:nvPr/>
        </p:nvSpPr>
        <p:spPr>
          <a:xfrm>
            <a:off x="5647351" y="1678128"/>
            <a:ext cx="737510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/>
              <a:t>Estimate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9887A02-EA77-96F4-59D1-44190D850BCF}"/>
              </a:ext>
            </a:extLst>
          </p:cNvPr>
          <p:cNvSpPr txBox="1"/>
          <p:nvPr/>
        </p:nvSpPr>
        <p:spPr>
          <a:xfrm>
            <a:off x="6832070" y="1649211"/>
            <a:ext cx="115369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/>
              <a:t>Material Order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48D03B-EC42-A1AC-2A08-C616FE3F3EA7}"/>
              </a:ext>
            </a:extLst>
          </p:cNvPr>
          <p:cNvSpPr txBox="1"/>
          <p:nvPr/>
        </p:nvSpPr>
        <p:spPr>
          <a:xfrm>
            <a:off x="3177926" y="2820310"/>
            <a:ext cx="1250342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/>
              <a:t>Pressure Treated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74B38C-D948-F8F9-3112-E34485BD3E1E}"/>
              </a:ext>
            </a:extLst>
          </p:cNvPr>
          <p:cNvSpPr txBox="1"/>
          <p:nvPr/>
        </p:nvSpPr>
        <p:spPr>
          <a:xfrm>
            <a:off x="3148519" y="4743267"/>
            <a:ext cx="184731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endParaRPr lang="en-US" sz="1200" b="1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B67E0D1-5D84-2DFA-28EB-C3B1A2255470}"/>
              </a:ext>
            </a:extLst>
          </p:cNvPr>
          <p:cNvSpPr/>
          <p:nvPr/>
        </p:nvSpPr>
        <p:spPr>
          <a:xfrm>
            <a:off x="3079171" y="2673059"/>
            <a:ext cx="1326923" cy="35407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588C5DB-A38F-6715-EC46-229F12538BED}"/>
              </a:ext>
            </a:extLst>
          </p:cNvPr>
          <p:cNvSpPr txBox="1"/>
          <p:nvPr/>
        </p:nvSpPr>
        <p:spPr>
          <a:xfrm>
            <a:off x="3177269" y="3136711"/>
            <a:ext cx="184731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endParaRPr lang="en-US" sz="1200" b="1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F4C71BD-9B53-85DA-022D-6F4A32A15B89}"/>
              </a:ext>
            </a:extLst>
          </p:cNvPr>
          <p:cNvSpPr/>
          <p:nvPr/>
        </p:nvSpPr>
        <p:spPr>
          <a:xfrm>
            <a:off x="3154049" y="3287838"/>
            <a:ext cx="1151162" cy="750621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C811FA5-3082-C9CE-94C4-08114D0A3535}"/>
              </a:ext>
            </a:extLst>
          </p:cNvPr>
          <p:cNvSpPr txBox="1"/>
          <p:nvPr/>
        </p:nvSpPr>
        <p:spPr>
          <a:xfrm>
            <a:off x="4548955" y="2681810"/>
            <a:ext cx="184731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endParaRPr lang="en-US" sz="1200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CE733C7-1651-B4CE-4C10-F4185ECA6E2E}"/>
              </a:ext>
            </a:extLst>
          </p:cNvPr>
          <p:cNvSpPr txBox="1"/>
          <p:nvPr/>
        </p:nvSpPr>
        <p:spPr>
          <a:xfrm>
            <a:off x="3148266" y="3330128"/>
            <a:ext cx="1245377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/>
              <a:t>Galv. Strap Fasteners Footings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CEE47B3-A263-5C3F-84EA-96DD3A94F09A}"/>
              </a:ext>
            </a:extLst>
          </p:cNvPr>
          <p:cNvSpPr txBox="1"/>
          <p:nvPr/>
        </p:nvSpPr>
        <p:spPr>
          <a:xfrm>
            <a:off x="3113718" y="4070697"/>
            <a:ext cx="1257828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/>
              <a:t>Finishing 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D9314DA-A59E-3125-833E-35002BF9C921}"/>
              </a:ext>
            </a:extLst>
          </p:cNvPr>
          <p:cNvSpPr txBox="1"/>
          <p:nvPr/>
        </p:nvSpPr>
        <p:spPr>
          <a:xfrm>
            <a:off x="3107493" y="4495028"/>
            <a:ext cx="1257828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/>
              <a:t>Decking  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8896803-1503-D07B-06FD-EE938EE762A8}"/>
              </a:ext>
            </a:extLst>
          </p:cNvPr>
          <p:cNvSpPr txBox="1"/>
          <p:nvPr/>
        </p:nvSpPr>
        <p:spPr>
          <a:xfrm>
            <a:off x="3107493" y="4919203"/>
            <a:ext cx="1257828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/>
              <a:t>Railings   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6A85802-218F-43EF-F372-35185F5EC861}"/>
              </a:ext>
            </a:extLst>
          </p:cNvPr>
          <p:cNvSpPr txBox="1"/>
          <p:nvPr/>
        </p:nvSpPr>
        <p:spPr>
          <a:xfrm>
            <a:off x="3107493" y="5366722"/>
            <a:ext cx="1257828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 err="1"/>
              <a:t>RainScape</a:t>
            </a:r>
            <a:r>
              <a:rPr lang="en-US" sz="1200" b="1" dirty="0"/>
              <a:t>   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DC590EF-B930-ABDC-C913-8AD95D666B9F}"/>
              </a:ext>
            </a:extLst>
          </p:cNvPr>
          <p:cNvSpPr txBox="1"/>
          <p:nvPr/>
        </p:nvSpPr>
        <p:spPr>
          <a:xfrm>
            <a:off x="3118680" y="5713178"/>
            <a:ext cx="1257828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/>
              <a:t>Extras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D046A8-660D-435B-6E32-C5A89B8A39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1979" y="2610185"/>
            <a:ext cx="4160881" cy="347502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E3FB36B-5F60-14FB-A1B3-94B741114225}"/>
              </a:ext>
            </a:extLst>
          </p:cNvPr>
          <p:cNvSpPr txBox="1"/>
          <p:nvPr/>
        </p:nvSpPr>
        <p:spPr>
          <a:xfrm>
            <a:off x="3139462" y="5921134"/>
            <a:ext cx="1257828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/>
              <a:t>Print Order</a:t>
            </a:r>
          </a:p>
        </p:txBody>
      </p:sp>
    </p:spTree>
    <p:extLst>
      <p:ext uri="{BB962C8B-B14F-4D97-AF65-F5344CB8AC3E}">
        <p14:creationId xmlns:p14="http://schemas.microsoft.com/office/powerpoint/2010/main" val="2668932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E288EAE-A80A-1125-F35A-EA8BD2F7E998}"/>
              </a:ext>
            </a:extLst>
          </p:cNvPr>
          <p:cNvSpPr/>
          <p:nvPr/>
        </p:nvSpPr>
        <p:spPr>
          <a:xfrm>
            <a:off x="1465118" y="503959"/>
            <a:ext cx="7730836" cy="5850082"/>
          </a:xfrm>
          <a:prstGeom prst="rect">
            <a:avLst/>
          </a:prstGeom>
          <a:noFill/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16F2AD-2209-2663-74B3-82F219B46FF9}"/>
              </a:ext>
            </a:extLst>
          </p:cNvPr>
          <p:cNvSpPr/>
          <p:nvPr/>
        </p:nvSpPr>
        <p:spPr>
          <a:xfrm>
            <a:off x="1548244" y="607869"/>
            <a:ext cx="1215738" cy="732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LOGO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C31799B-351A-1A77-419C-BA157D59E018}"/>
              </a:ext>
            </a:extLst>
          </p:cNvPr>
          <p:cNvSpPr/>
          <p:nvPr/>
        </p:nvSpPr>
        <p:spPr>
          <a:xfrm>
            <a:off x="1548243" y="1589809"/>
            <a:ext cx="1447803" cy="374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Customers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C1096DA-4E7C-1F10-774D-471A1CF0A6E8}"/>
              </a:ext>
            </a:extLst>
          </p:cNvPr>
          <p:cNvSpPr/>
          <p:nvPr/>
        </p:nvSpPr>
        <p:spPr>
          <a:xfrm>
            <a:off x="1548243" y="2021031"/>
            <a:ext cx="1447803" cy="374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Quotes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08B5A91-35B3-3254-BCB7-BF6E177BC9E1}"/>
              </a:ext>
            </a:extLst>
          </p:cNvPr>
          <p:cNvSpPr/>
          <p:nvPr/>
        </p:nvSpPr>
        <p:spPr>
          <a:xfrm>
            <a:off x="3079171" y="1589809"/>
            <a:ext cx="5960920" cy="462395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BA36F87-AFBA-2BA6-8F46-D8A3BC511E6E}"/>
              </a:ext>
            </a:extLst>
          </p:cNvPr>
          <p:cNvSpPr/>
          <p:nvPr/>
        </p:nvSpPr>
        <p:spPr>
          <a:xfrm>
            <a:off x="7644243" y="592281"/>
            <a:ext cx="1447803" cy="374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Settings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E3A24B5-508F-6A91-4826-204654AFD1DA}"/>
              </a:ext>
            </a:extLst>
          </p:cNvPr>
          <p:cNvSpPr/>
          <p:nvPr/>
        </p:nvSpPr>
        <p:spPr>
          <a:xfrm>
            <a:off x="1548242" y="2457449"/>
            <a:ext cx="1447803" cy="374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Price List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89B023C-9DA9-D0E8-949D-7BB1B9E2EAEA}"/>
              </a:ext>
            </a:extLst>
          </p:cNvPr>
          <p:cNvSpPr/>
          <p:nvPr/>
        </p:nvSpPr>
        <p:spPr>
          <a:xfrm>
            <a:off x="7644242" y="600075"/>
            <a:ext cx="1447803" cy="374073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16A3AA-99C7-A9C9-B572-2E287A8142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5126" y="1679913"/>
            <a:ext cx="5809010" cy="3303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3013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E288EAE-A80A-1125-F35A-EA8BD2F7E998}"/>
              </a:ext>
            </a:extLst>
          </p:cNvPr>
          <p:cNvSpPr/>
          <p:nvPr/>
        </p:nvSpPr>
        <p:spPr>
          <a:xfrm>
            <a:off x="1465118" y="503959"/>
            <a:ext cx="7730836" cy="5850082"/>
          </a:xfrm>
          <a:prstGeom prst="rect">
            <a:avLst/>
          </a:prstGeom>
          <a:noFill/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16F2AD-2209-2663-74B3-82F219B46FF9}"/>
              </a:ext>
            </a:extLst>
          </p:cNvPr>
          <p:cNvSpPr/>
          <p:nvPr/>
        </p:nvSpPr>
        <p:spPr>
          <a:xfrm>
            <a:off x="1548244" y="607869"/>
            <a:ext cx="1215738" cy="732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LOGO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C31799B-351A-1A77-419C-BA157D59E018}"/>
              </a:ext>
            </a:extLst>
          </p:cNvPr>
          <p:cNvSpPr/>
          <p:nvPr/>
        </p:nvSpPr>
        <p:spPr>
          <a:xfrm>
            <a:off x="1589804" y="1618383"/>
            <a:ext cx="1447803" cy="374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Customers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C1096DA-4E7C-1F10-774D-471A1CF0A6E8}"/>
              </a:ext>
            </a:extLst>
          </p:cNvPr>
          <p:cNvSpPr/>
          <p:nvPr/>
        </p:nvSpPr>
        <p:spPr>
          <a:xfrm>
            <a:off x="1589804" y="2049605"/>
            <a:ext cx="1447803" cy="374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Quotes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08B5A91-35B3-3254-BCB7-BF6E177BC9E1}"/>
              </a:ext>
            </a:extLst>
          </p:cNvPr>
          <p:cNvSpPr/>
          <p:nvPr/>
        </p:nvSpPr>
        <p:spPr>
          <a:xfrm>
            <a:off x="3079171" y="1589809"/>
            <a:ext cx="5960920" cy="462395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BA36F87-AFBA-2BA6-8F46-D8A3BC511E6E}"/>
              </a:ext>
            </a:extLst>
          </p:cNvPr>
          <p:cNvSpPr/>
          <p:nvPr/>
        </p:nvSpPr>
        <p:spPr>
          <a:xfrm>
            <a:off x="7592288" y="600075"/>
            <a:ext cx="1447803" cy="374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Settings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E3A24B5-508F-6A91-4826-204654AFD1DA}"/>
              </a:ext>
            </a:extLst>
          </p:cNvPr>
          <p:cNvSpPr/>
          <p:nvPr/>
        </p:nvSpPr>
        <p:spPr>
          <a:xfrm>
            <a:off x="1589803" y="2486023"/>
            <a:ext cx="1447803" cy="374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Price List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89B023C-9DA9-D0E8-949D-7BB1B9E2EAEA}"/>
              </a:ext>
            </a:extLst>
          </p:cNvPr>
          <p:cNvSpPr/>
          <p:nvPr/>
        </p:nvSpPr>
        <p:spPr>
          <a:xfrm>
            <a:off x="1548240" y="2049604"/>
            <a:ext cx="1447803" cy="374073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94B0378-3536-C1B8-94A2-2FE0E8C69205}"/>
              </a:ext>
            </a:extLst>
          </p:cNvPr>
          <p:cNvSpPr/>
          <p:nvPr/>
        </p:nvSpPr>
        <p:spPr>
          <a:xfrm>
            <a:off x="11658600" y="3932959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4E05F4D-3D3C-2142-F697-E02D2112751C}"/>
              </a:ext>
            </a:extLst>
          </p:cNvPr>
          <p:cNvSpPr txBox="1"/>
          <p:nvPr/>
        </p:nvSpPr>
        <p:spPr>
          <a:xfrm>
            <a:off x="3107493" y="2049604"/>
            <a:ext cx="184731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endParaRPr lang="en-US" sz="12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A5858DC-A535-4C21-B1A7-2B4D9107045F}"/>
              </a:ext>
            </a:extLst>
          </p:cNvPr>
          <p:cNvSpPr txBox="1"/>
          <p:nvPr/>
        </p:nvSpPr>
        <p:spPr>
          <a:xfrm>
            <a:off x="3148519" y="1625354"/>
            <a:ext cx="873765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/>
              <a:t>Quote Info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2F10651-B1C7-70ED-6DA6-819E7C00C8F9}"/>
              </a:ext>
            </a:extLst>
          </p:cNvPr>
          <p:cNvSpPr txBox="1"/>
          <p:nvPr/>
        </p:nvSpPr>
        <p:spPr>
          <a:xfrm>
            <a:off x="4406094" y="1666919"/>
            <a:ext cx="106644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/>
              <a:t>Deck Take-Off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75D4F71-D116-3577-87EB-3473897B7728}"/>
              </a:ext>
            </a:extLst>
          </p:cNvPr>
          <p:cNvSpPr/>
          <p:nvPr/>
        </p:nvSpPr>
        <p:spPr>
          <a:xfrm>
            <a:off x="6829091" y="1617019"/>
            <a:ext cx="1169823" cy="371476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A3DC65B-9B7B-D7A4-370B-11319A122C47}"/>
              </a:ext>
            </a:extLst>
          </p:cNvPr>
          <p:cNvSpPr txBox="1"/>
          <p:nvPr/>
        </p:nvSpPr>
        <p:spPr>
          <a:xfrm>
            <a:off x="5647351" y="1678128"/>
            <a:ext cx="737510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/>
              <a:t>Estimate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9887A02-EA77-96F4-59D1-44190D850BCF}"/>
              </a:ext>
            </a:extLst>
          </p:cNvPr>
          <p:cNvSpPr txBox="1"/>
          <p:nvPr/>
        </p:nvSpPr>
        <p:spPr>
          <a:xfrm>
            <a:off x="6832070" y="1649211"/>
            <a:ext cx="115369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/>
              <a:t>Material Order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48D03B-EC42-A1AC-2A08-C616FE3F3EA7}"/>
              </a:ext>
            </a:extLst>
          </p:cNvPr>
          <p:cNvSpPr txBox="1"/>
          <p:nvPr/>
        </p:nvSpPr>
        <p:spPr>
          <a:xfrm>
            <a:off x="3177926" y="2820310"/>
            <a:ext cx="1250342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/>
              <a:t>Pressure Treated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74B38C-D948-F8F9-3112-E34485BD3E1E}"/>
              </a:ext>
            </a:extLst>
          </p:cNvPr>
          <p:cNvSpPr txBox="1"/>
          <p:nvPr/>
        </p:nvSpPr>
        <p:spPr>
          <a:xfrm>
            <a:off x="3148519" y="4743267"/>
            <a:ext cx="184731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endParaRPr lang="en-US" sz="1200" b="1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B67E0D1-5D84-2DFA-28EB-C3B1A2255470}"/>
              </a:ext>
            </a:extLst>
          </p:cNvPr>
          <p:cNvSpPr/>
          <p:nvPr/>
        </p:nvSpPr>
        <p:spPr>
          <a:xfrm>
            <a:off x="3079171" y="2673059"/>
            <a:ext cx="1326923" cy="35407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588C5DB-A38F-6715-EC46-229F12538BED}"/>
              </a:ext>
            </a:extLst>
          </p:cNvPr>
          <p:cNvSpPr txBox="1"/>
          <p:nvPr/>
        </p:nvSpPr>
        <p:spPr>
          <a:xfrm>
            <a:off x="3177269" y="3136711"/>
            <a:ext cx="184731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endParaRPr lang="en-US" sz="1200" b="1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F4C71BD-9B53-85DA-022D-6F4A32A15B89}"/>
              </a:ext>
            </a:extLst>
          </p:cNvPr>
          <p:cNvSpPr/>
          <p:nvPr/>
        </p:nvSpPr>
        <p:spPr>
          <a:xfrm>
            <a:off x="3091544" y="4063322"/>
            <a:ext cx="1151162" cy="379384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C811FA5-3082-C9CE-94C4-08114D0A3535}"/>
              </a:ext>
            </a:extLst>
          </p:cNvPr>
          <p:cNvSpPr txBox="1"/>
          <p:nvPr/>
        </p:nvSpPr>
        <p:spPr>
          <a:xfrm>
            <a:off x="4548955" y="2681810"/>
            <a:ext cx="184731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endParaRPr lang="en-US" sz="1200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CE733C7-1651-B4CE-4C10-F4185ECA6E2E}"/>
              </a:ext>
            </a:extLst>
          </p:cNvPr>
          <p:cNvSpPr txBox="1"/>
          <p:nvPr/>
        </p:nvSpPr>
        <p:spPr>
          <a:xfrm>
            <a:off x="3148266" y="3330128"/>
            <a:ext cx="1245377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/>
              <a:t>Galv. Strap Fasteners Footings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CEE47B3-A263-5C3F-84EA-96DD3A94F09A}"/>
              </a:ext>
            </a:extLst>
          </p:cNvPr>
          <p:cNvSpPr txBox="1"/>
          <p:nvPr/>
        </p:nvSpPr>
        <p:spPr>
          <a:xfrm>
            <a:off x="3113718" y="4070697"/>
            <a:ext cx="1069662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/>
              <a:t>Finishing 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D9314DA-A59E-3125-833E-35002BF9C921}"/>
              </a:ext>
            </a:extLst>
          </p:cNvPr>
          <p:cNvSpPr txBox="1"/>
          <p:nvPr/>
        </p:nvSpPr>
        <p:spPr>
          <a:xfrm>
            <a:off x="3107493" y="4495028"/>
            <a:ext cx="1257828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/>
              <a:t>Decking  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8896803-1503-D07B-06FD-EE938EE762A8}"/>
              </a:ext>
            </a:extLst>
          </p:cNvPr>
          <p:cNvSpPr txBox="1"/>
          <p:nvPr/>
        </p:nvSpPr>
        <p:spPr>
          <a:xfrm>
            <a:off x="3107493" y="4919203"/>
            <a:ext cx="1257828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/>
              <a:t>Railings   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6A85802-218F-43EF-F372-35185F5EC861}"/>
              </a:ext>
            </a:extLst>
          </p:cNvPr>
          <p:cNvSpPr txBox="1"/>
          <p:nvPr/>
        </p:nvSpPr>
        <p:spPr>
          <a:xfrm>
            <a:off x="3107493" y="5366722"/>
            <a:ext cx="1257828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 err="1"/>
              <a:t>RainScape</a:t>
            </a:r>
            <a:r>
              <a:rPr lang="en-US" sz="1200" b="1" dirty="0"/>
              <a:t>   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DC590EF-B930-ABDC-C913-8AD95D666B9F}"/>
              </a:ext>
            </a:extLst>
          </p:cNvPr>
          <p:cNvSpPr txBox="1"/>
          <p:nvPr/>
        </p:nvSpPr>
        <p:spPr>
          <a:xfrm>
            <a:off x="3118680" y="5713178"/>
            <a:ext cx="1257828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/>
              <a:t>Extras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E1317AF-B8BB-B791-1210-0D7B4E3A82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7023" y="2885903"/>
            <a:ext cx="4342657" cy="248081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39914C0-A9A6-9E84-6BAC-FDF6564531AE}"/>
              </a:ext>
            </a:extLst>
          </p:cNvPr>
          <p:cNvSpPr txBox="1"/>
          <p:nvPr/>
        </p:nvSpPr>
        <p:spPr>
          <a:xfrm>
            <a:off x="3139462" y="5921134"/>
            <a:ext cx="1257828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/>
              <a:t>Print Order</a:t>
            </a:r>
          </a:p>
        </p:txBody>
      </p:sp>
    </p:spTree>
    <p:extLst>
      <p:ext uri="{BB962C8B-B14F-4D97-AF65-F5344CB8AC3E}">
        <p14:creationId xmlns:p14="http://schemas.microsoft.com/office/powerpoint/2010/main" val="23010992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E288EAE-A80A-1125-F35A-EA8BD2F7E998}"/>
              </a:ext>
            </a:extLst>
          </p:cNvPr>
          <p:cNvSpPr/>
          <p:nvPr/>
        </p:nvSpPr>
        <p:spPr>
          <a:xfrm>
            <a:off x="1465118" y="503959"/>
            <a:ext cx="7730836" cy="5850082"/>
          </a:xfrm>
          <a:prstGeom prst="rect">
            <a:avLst/>
          </a:prstGeom>
          <a:noFill/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16F2AD-2209-2663-74B3-82F219B46FF9}"/>
              </a:ext>
            </a:extLst>
          </p:cNvPr>
          <p:cNvSpPr/>
          <p:nvPr/>
        </p:nvSpPr>
        <p:spPr>
          <a:xfrm>
            <a:off x="1548244" y="607869"/>
            <a:ext cx="1215738" cy="732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LOGO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C31799B-351A-1A77-419C-BA157D59E018}"/>
              </a:ext>
            </a:extLst>
          </p:cNvPr>
          <p:cNvSpPr/>
          <p:nvPr/>
        </p:nvSpPr>
        <p:spPr>
          <a:xfrm>
            <a:off x="1589804" y="1618383"/>
            <a:ext cx="1447803" cy="374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Customers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C1096DA-4E7C-1F10-774D-471A1CF0A6E8}"/>
              </a:ext>
            </a:extLst>
          </p:cNvPr>
          <p:cNvSpPr/>
          <p:nvPr/>
        </p:nvSpPr>
        <p:spPr>
          <a:xfrm>
            <a:off x="1589804" y="2049605"/>
            <a:ext cx="1447803" cy="374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Quotes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08B5A91-35B3-3254-BCB7-BF6E177BC9E1}"/>
              </a:ext>
            </a:extLst>
          </p:cNvPr>
          <p:cNvSpPr/>
          <p:nvPr/>
        </p:nvSpPr>
        <p:spPr>
          <a:xfrm>
            <a:off x="3079171" y="1589809"/>
            <a:ext cx="5960920" cy="462395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BA36F87-AFBA-2BA6-8F46-D8A3BC511E6E}"/>
              </a:ext>
            </a:extLst>
          </p:cNvPr>
          <p:cNvSpPr/>
          <p:nvPr/>
        </p:nvSpPr>
        <p:spPr>
          <a:xfrm>
            <a:off x="7592288" y="600075"/>
            <a:ext cx="1447803" cy="374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Settings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E3A24B5-508F-6A91-4826-204654AFD1DA}"/>
              </a:ext>
            </a:extLst>
          </p:cNvPr>
          <p:cNvSpPr/>
          <p:nvPr/>
        </p:nvSpPr>
        <p:spPr>
          <a:xfrm>
            <a:off x="1589803" y="2486023"/>
            <a:ext cx="1447803" cy="374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Price List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89B023C-9DA9-D0E8-949D-7BB1B9E2EAEA}"/>
              </a:ext>
            </a:extLst>
          </p:cNvPr>
          <p:cNvSpPr/>
          <p:nvPr/>
        </p:nvSpPr>
        <p:spPr>
          <a:xfrm>
            <a:off x="1548240" y="2049604"/>
            <a:ext cx="1447803" cy="374073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94B0378-3536-C1B8-94A2-2FE0E8C69205}"/>
              </a:ext>
            </a:extLst>
          </p:cNvPr>
          <p:cNvSpPr/>
          <p:nvPr/>
        </p:nvSpPr>
        <p:spPr>
          <a:xfrm>
            <a:off x="11658600" y="3932959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4E05F4D-3D3C-2142-F697-E02D2112751C}"/>
              </a:ext>
            </a:extLst>
          </p:cNvPr>
          <p:cNvSpPr txBox="1"/>
          <p:nvPr/>
        </p:nvSpPr>
        <p:spPr>
          <a:xfrm>
            <a:off x="3107493" y="2049604"/>
            <a:ext cx="184731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endParaRPr lang="en-US" sz="12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A5858DC-A535-4C21-B1A7-2B4D9107045F}"/>
              </a:ext>
            </a:extLst>
          </p:cNvPr>
          <p:cNvSpPr txBox="1"/>
          <p:nvPr/>
        </p:nvSpPr>
        <p:spPr>
          <a:xfrm>
            <a:off x="3148519" y="1625354"/>
            <a:ext cx="873765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/>
              <a:t>Quote Info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2F10651-B1C7-70ED-6DA6-819E7C00C8F9}"/>
              </a:ext>
            </a:extLst>
          </p:cNvPr>
          <p:cNvSpPr txBox="1"/>
          <p:nvPr/>
        </p:nvSpPr>
        <p:spPr>
          <a:xfrm>
            <a:off x="4406094" y="1666919"/>
            <a:ext cx="106644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/>
              <a:t>Deck Take-Off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75D4F71-D116-3577-87EB-3473897B7728}"/>
              </a:ext>
            </a:extLst>
          </p:cNvPr>
          <p:cNvSpPr/>
          <p:nvPr/>
        </p:nvSpPr>
        <p:spPr>
          <a:xfrm>
            <a:off x="6829091" y="1617019"/>
            <a:ext cx="1169823" cy="371476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A3DC65B-9B7B-D7A4-370B-11319A122C47}"/>
              </a:ext>
            </a:extLst>
          </p:cNvPr>
          <p:cNvSpPr txBox="1"/>
          <p:nvPr/>
        </p:nvSpPr>
        <p:spPr>
          <a:xfrm>
            <a:off x="5647351" y="1678128"/>
            <a:ext cx="737510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/>
              <a:t>Estimate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9887A02-EA77-96F4-59D1-44190D850BCF}"/>
              </a:ext>
            </a:extLst>
          </p:cNvPr>
          <p:cNvSpPr txBox="1"/>
          <p:nvPr/>
        </p:nvSpPr>
        <p:spPr>
          <a:xfrm>
            <a:off x="6832070" y="1649211"/>
            <a:ext cx="115369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/>
              <a:t>Material Order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48D03B-EC42-A1AC-2A08-C616FE3F3EA7}"/>
              </a:ext>
            </a:extLst>
          </p:cNvPr>
          <p:cNvSpPr txBox="1"/>
          <p:nvPr/>
        </p:nvSpPr>
        <p:spPr>
          <a:xfrm>
            <a:off x="3177926" y="2820310"/>
            <a:ext cx="1250342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/>
              <a:t>Pressure Treated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74B38C-D948-F8F9-3112-E34485BD3E1E}"/>
              </a:ext>
            </a:extLst>
          </p:cNvPr>
          <p:cNvSpPr txBox="1"/>
          <p:nvPr/>
        </p:nvSpPr>
        <p:spPr>
          <a:xfrm>
            <a:off x="3148519" y="4743267"/>
            <a:ext cx="184731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endParaRPr lang="en-US" sz="1200" b="1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B67E0D1-5D84-2DFA-28EB-C3B1A2255470}"/>
              </a:ext>
            </a:extLst>
          </p:cNvPr>
          <p:cNvSpPr/>
          <p:nvPr/>
        </p:nvSpPr>
        <p:spPr>
          <a:xfrm>
            <a:off x="3079171" y="2673059"/>
            <a:ext cx="1326923" cy="35407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588C5DB-A38F-6715-EC46-229F12538BED}"/>
              </a:ext>
            </a:extLst>
          </p:cNvPr>
          <p:cNvSpPr txBox="1"/>
          <p:nvPr/>
        </p:nvSpPr>
        <p:spPr>
          <a:xfrm>
            <a:off x="3177269" y="3136711"/>
            <a:ext cx="184731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endParaRPr lang="en-US" sz="1200" b="1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F4C71BD-9B53-85DA-022D-6F4A32A15B89}"/>
              </a:ext>
            </a:extLst>
          </p:cNvPr>
          <p:cNvSpPr/>
          <p:nvPr/>
        </p:nvSpPr>
        <p:spPr>
          <a:xfrm>
            <a:off x="3118680" y="4437495"/>
            <a:ext cx="1207482" cy="379384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C811FA5-3082-C9CE-94C4-08114D0A3535}"/>
              </a:ext>
            </a:extLst>
          </p:cNvPr>
          <p:cNvSpPr txBox="1"/>
          <p:nvPr/>
        </p:nvSpPr>
        <p:spPr>
          <a:xfrm>
            <a:off x="4548955" y="2681810"/>
            <a:ext cx="184731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endParaRPr lang="en-US" sz="1200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CE733C7-1651-B4CE-4C10-F4185ECA6E2E}"/>
              </a:ext>
            </a:extLst>
          </p:cNvPr>
          <p:cNvSpPr txBox="1"/>
          <p:nvPr/>
        </p:nvSpPr>
        <p:spPr>
          <a:xfrm>
            <a:off x="3148266" y="3330128"/>
            <a:ext cx="1245377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/>
              <a:t>Galv. Strap Fasteners Footings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CEE47B3-A263-5C3F-84EA-96DD3A94F09A}"/>
              </a:ext>
            </a:extLst>
          </p:cNvPr>
          <p:cNvSpPr txBox="1"/>
          <p:nvPr/>
        </p:nvSpPr>
        <p:spPr>
          <a:xfrm>
            <a:off x="3113718" y="4070697"/>
            <a:ext cx="1069662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/>
              <a:t>Finishing 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D9314DA-A59E-3125-833E-35002BF9C921}"/>
              </a:ext>
            </a:extLst>
          </p:cNvPr>
          <p:cNvSpPr txBox="1"/>
          <p:nvPr/>
        </p:nvSpPr>
        <p:spPr>
          <a:xfrm>
            <a:off x="3107493" y="4495028"/>
            <a:ext cx="1257828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/>
              <a:t>Decking  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8896803-1503-D07B-06FD-EE938EE762A8}"/>
              </a:ext>
            </a:extLst>
          </p:cNvPr>
          <p:cNvSpPr txBox="1"/>
          <p:nvPr/>
        </p:nvSpPr>
        <p:spPr>
          <a:xfrm>
            <a:off x="3107493" y="4919203"/>
            <a:ext cx="1257828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/>
              <a:t>Railings   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6A85802-218F-43EF-F372-35185F5EC861}"/>
              </a:ext>
            </a:extLst>
          </p:cNvPr>
          <p:cNvSpPr txBox="1"/>
          <p:nvPr/>
        </p:nvSpPr>
        <p:spPr>
          <a:xfrm>
            <a:off x="3107493" y="5366722"/>
            <a:ext cx="1257828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 err="1"/>
              <a:t>RainScape</a:t>
            </a:r>
            <a:r>
              <a:rPr lang="en-US" sz="1200" b="1" dirty="0"/>
              <a:t>   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DC590EF-B930-ABDC-C913-8AD95D666B9F}"/>
              </a:ext>
            </a:extLst>
          </p:cNvPr>
          <p:cNvSpPr txBox="1"/>
          <p:nvPr/>
        </p:nvSpPr>
        <p:spPr>
          <a:xfrm>
            <a:off x="3118680" y="5713178"/>
            <a:ext cx="1257828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/>
              <a:t>Extras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375E912-1B77-A7CA-EF1D-45D9493818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5837" y="2923353"/>
            <a:ext cx="4227434" cy="194615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49A2B57-0001-D866-34B7-C99F60AAB324}"/>
              </a:ext>
            </a:extLst>
          </p:cNvPr>
          <p:cNvSpPr txBox="1"/>
          <p:nvPr/>
        </p:nvSpPr>
        <p:spPr>
          <a:xfrm>
            <a:off x="3139462" y="5921134"/>
            <a:ext cx="1257828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/>
              <a:t>Print Order</a:t>
            </a:r>
          </a:p>
        </p:txBody>
      </p:sp>
    </p:spTree>
    <p:extLst>
      <p:ext uri="{BB962C8B-B14F-4D97-AF65-F5344CB8AC3E}">
        <p14:creationId xmlns:p14="http://schemas.microsoft.com/office/powerpoint/2010/main" val="5490617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E288EAE-A80A-1125-F35A-EA8BD2F7E998}"/>
              </a:ext>
            </a:extLst>
          </p:cNvPr>
          <p:cNvSpPr/>
          <p:nvPr/>
        </p:nvSpPr>
        <p:spPr>
          <a:xfrm>
            <a:off x="1465118" y="503959"/>
            <a:ext cx="7730836" cy="5850082"/>
          </a:xfrm>
          <a:prstGeom prst="rect">
            <a:avLst/>
          </a:prstGeom>
          <a:noFill/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16F2AD-2209-2663-74B3-82F219B46FF9}"/>
              </a:ext>
            </a:extLst>
          </p:cNvPr>
          <p:cNvSpPr/>
          <p:nvPr/>
        </p:nvSpPr>
        <p:spPr>
          <a:xfrm>
            <a:off x="1548244" y="607869"/>
            <a:ext cx="1215738" cy="732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LOGO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C31799B-351A-1A77-419C-BA157D59E018}"/>
              </a:ext>
            </a:extLst>
          </p:cNvPr>
          <p:cNvSpPr/>
          <p:nvPr/>
        </p:nvSpPr>
        <p:spPr>
          <a:xfrm>
            <a:off x="1589804" y="1618383"/>
            <a:ext cx="1447803" cy="374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Customers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C1096DA-4E7C-1F10-774D-471A1CF0A6E8}"/>
              </a:ext>
            </a:extLst>
          </p:cNvPr>
          <p:cNvSpPr/>
          <p:nvPr/>
        </p:nvSpPr>
        <p:spPr>
          <a:xfrm>
            <a:off x="1589804" y="2049605"/>
            <a:ext cx="1447803" cy="374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Quotes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08B5A91-35B3-3254-BCB7-BF6E177BC9E1}"/>
              </a:ext>
            </a:extLst>
          </p:cNvPr>
          <p:cNvSpPr/>
          <p:nvPr/>
        </p:nvSpPr>
        <p:spPr>
          <a:xfrm>
            <a:off x="3079171" y="1589809"/>
            <a:ext cx="5960920" cy="462395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BA36F87-AFBA-2BA6-8F46-D8A3BC511E6E}"/>
              </a:ext>
            </a:extLst>
          </p:cNvPr>
          <p:cNvSpPr/>
          <p:nvPr/>
        </p:nvSpPr>
        <p:spPr>
          <a:xfrm>
            <a:off x="7592288" y="600075"/>
            <a:ext cx="1447803" cy="374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Settings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E3A24B5-508F-6A91-4826-204654AFD1DA}"/>
              </a:ext>
            </a:extLst>
          </p:cNvPr>
          <p:cNvSpPr/>
          <p:nvPr/>
        </p:nvSpPr>
        <p:spPr>
          <a:xfrm>
            <a:off x="1589803" y="2486023"/>
            <a:ext cx="1447803" cy="374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Price List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89B023C-9DA9-D0E8-949D-7BB1B9E2EAEA}"/>
              </a:ext>
            </a:extLst>
          </p:cNvPr>
          <p:cNvSpPr/>
          <p:nvPr/>
        </p:nvSpPr>
        <p:spPr>
          <a:xfrm>
            <a:off x="1548240" y="2049604"/>
            <a:ext cx="1447803" cy="374073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94B0378-3536-C1B8-94A2-2FE0E8C69205}"/>
              </a:ext>
            </a:extLst>
          </p:cNvPr>
          <p:cNvSpPr/>
          <p:nvPr/>
        </p:nvSpPr>
        <p:spPr>
          <a:xfrm>
            <a:off x="11658600" y="3932959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4E05F4D-3D3C-2142-F697-E02D2112751C}"/>
              </a:ext>
            </a:extLst>
          </p:cNvPr>
          <p:cNvSpPr txBox="1"/>
          <p:nvPr/>
        </p:nvSpPr>
        <p:spPr>
          <a:xfrm>
            <a:off x="3107493" y="2049604"/>
            <a:ext cx="184731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endParaRPr lang="en-US" sz="12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A5858DC-A535-4C21-B1A7-2B4D9107045F}"/>
              </a:ext>
            </a:extLst>
          </p:cNvPr>
          <p:cNvSpPr txBox="1"/>
          <p:nvPr/>
        </p:nvSpPr>
        <p:spPr>
          <a:xfrm>
            <a:off x="3148519" y="1625354"/>
            <a:ext cx="873765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/>
              <a:t>Quote Info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2F10651-B1C7-70ED-6DA6-819E7C00C8F9}"/>
              </a:ext>
            </a:extLst>
          </p:cNvPr>
          <p:cNvSpPr txBox="1"/>
          <p:nvPr/>
        </p:nvSpPr>
        <p:spPr>
          <a:xfrm>
            <a:off x="4406094" y="1666919"/>
            <a:ext cx="106644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/>
              <a:t>Deck Take-Off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75D4F71-D116-3577-87EB-3473897B7728}"/>
              </a:ext>
            </a:extLst>
          </p:cNvPr>
          <p:cNvSpPr/>
          <p:nvPr/>
        </p:nvSpPr>
        <p:spPr>
          <a:xfrm>
            <a:off x="6829091" y="1617019"/>
            <a:ext cx="1169823" cy="371476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A3DC65B-9B7B-D7A4-370B-11319A122C47}"/>
              </a:ext>
            </a:extLst>
          </p:cNvPr>
          <p:cNvSpPr txBox="1"/>
          <p:nvPr/>
        </p:nvSpPr>
        <p:spPr>
          <a:xfrm>
            <a:off x="5647351" y="1678128"/>
            <a:ext cx="737510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/>
              <a:t>Estimate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9887A02-EA77-96F4-59D1-44190D850BCF}"/>
              </a:ext>
            </a:extLst>
          </p:cNvPr>
          <p:cNvSpPr txBox="1"/>
          <p:nvPr/>
        </p:nvSpPr>
        <p:spPr>
          <a:xfrm>
            <a:off x="6832070" y="1649211"/>
            <a:ext cx="115369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/>
              <a:t>Material Order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48D03B-EC42-A1AC-2A08-C616FE3F3EA7}"/>
              </a:ext>
            </a:extLst>
          </p:cNvPr>
          <p:cNvSpPr txBox="1"/>
          <p:nvPr/>
        </p:nvSpPr>
        <p:spPr>
          <a:xfrm>
            <a:off x="3177926" y="2820310"/>
            <a:ext cx="1250342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/>
              <a:t>Pressure Treated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74B38C-D948-F8F9-3112-E34485BD3E1E}"/>
              </a:ext>
            </a:extLst>
          </p:cNvPr>
          <p:cNvSpPr txBox="1"/>
          <p:nvPr/>
        </p:nvSpPr>
        <p:spPr>
          <a:xfrm>
            <a:off x="3148519" y="4743267"/>
            <a:ext cx="184731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endParaRPr lang="en-US" sz="1200" b="1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B67E0D1-5D84-2DFA-28EB-C3B1A2255470}"/>
              </a:ext>
            </a:extLst>
          </p:cNvPr>
          <p:cNvSpPr/>
          <p:nvPr/>
        </p:nvSpPr>
        <p:spPr>
          <a:xfrm>
            <a:off x="3079171" y="2673059"/>
            <a:ext cx="1326923" cy="35407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588C5DB-A38F-6715-EC46-229F12538BED}"/>
              </a:ext>
            </a:extLst>
          </p:cNvPr>
          <p:cNvSpPr txBox="1"/>
          <p:nvPr/>
        </p:nvSpPr>
        <p:spPr>
          <a:xfrm>
            <a:off x="3177269" y="3136711"/>
            <a:ext cx="184731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endParaRPr lang="en-US" sz="1200" b="1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F4C71BD-9B53-85DA-022D-6F4A32A15B89}"/>
              </a:ext>
            </a:extLst>
          </p:cNvPr>
          <p:cNvSpPr/>
          <p:nvPr/>
        </p:nvSpPr>
        <p:spPr>
          <a:xfrm>
            <a:off x="3118680" y="4849746"/>
            <a:ext cx="1151162" cy="379384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C811FA5-3082-C9CE-94C4-08114D0A3535}"/>
              </a:ext>
            </a:extLst>
          </p:cNvPr>
          <p:cNvSpPr txBox="1"/>
          <p:nvPr/>
        </p:nvSpPr>
        <p:spPr>
          <a:xfrm>
            <a:off x="4548955" y="2681810"/>
            <a:ext cx="184731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endParaRPr lang="en-US" sz="1200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CE733C7-1651-B4CE-4C10-F4185ECA6E2E}"/>
              </a:ext>
            </a:extLst>
          </p:cNvPr>
          <p:cNvSpPr txBox="1"/>
          <p:nvPr/>
        </p:nvSpPr>
        <p:spPr>
          <a:xfrm>
            <a:off x="3148266" y="3330128"/>
            <a:ext cx="1245377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/>
              <a:t>Galv. Strap Fasteners Footings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CEE47B3-A263-5C3F-84EA-96DD3A94F09A}"/>
              </a:ext>
            </a:extLst>
          </p:cNvPr>
          <p:cNvSpPr txBox="1"/>
          <p:nvPr/>
        </p:nvSpPr>
        <p:spPr>
          <a:xfrm>
            <a:off x="3113718" y="4070697"/>
            <a:ext cx="1069662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/>
              <a:t>Finishing 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D9314DA-A59E-3125-833E-35002BF9C921}"/>
              </a:ext>
            </a:extLst>
          </p:cNvPr>
          <p:cNvSpPr txBox="1"/>
          <p:nvPr/>
        </p:nvSpPr>
        <p:spPr>
          <a:xfrm>
            <a:off x="3107493" y="4495028"/>
            <a:ext cx="1257828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/>
              <a:t>Decking  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8896803-1503-D07B-06FD-EE938EE762A8}"/>
              </a:ext>
            </a:extLst>
          </p:cNvPr>
          <p:cNvSpPr txBox="1"/>
          <p:nvPr/>
        </p:nvSpPr>
        <p:spPr>
          <a:xfrm>
            <a:off x="3107493" y="4919203"/>
            <a:ext cx="1257828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/>
              <a:t>Railings   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6A85802-218F-43EF-F372-35185F5EC861}"/>
              </a:ext>
            </a:extLst>
          </p:cNvPr>
          <p:cNvSpPr txBox="1"/>
          <p:nvPr/>
        </p:nvSpPr>
        <p:spPr>
          <a:xfrm>
            <a:off x="3107493" y="5366722"/>
            <a:ext cx="1257828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 err="1"/>
              <a:t>RainScape</a:t>
            </a:r>
            <a:r>
              <a:rPr lang="en-US" sz="1200" b="1" dirty="0"/>
              <a:t>   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DC590EF-B930-ABDC-C913-8AD95D666B9F}"/>
              </a:ext>
            </a:extLst>
          </p:cNvPr>
          <p:cNvSpPr txBox="1"/>
          <p:nvPr/>
        </p:nvSpPr>
        <p:spPr>
          <a:xfrm>
            <a:off x="3159353" y="5651743"/>
            <a:ext cx="1257828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/>
              <a:t>Extras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C2887F3-AD10-8E3D-9C37-4D526D106F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9222" y="2673059"/>
            <a:ext cx="4438585" cy="20774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17F4C12-D436-3BF7-F75C-34CC7664E9EF}"/>
              </a:ext>
            </a:extLst>
          </p:cNvPr>
          <p:cNvSpPr txBox="1"/>
          <p:nvPr/>
        </p:nvSpPr>
        <p:spPr>
          <a:xfrm>
            <a:off x="3139462" y="5921134"/>
            <a:ext cx="1257828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/>
              <a:t>Print Order</a:t>
            </a:r>
          </a:p>
        </p:txBody>
      </p:sp>
    </p:spTree>
    <p:extLst>
      <p:ext uri="{BB962C8B-B14F-4D97-AF65-F5344CB8AC3E}">
        <p14:creationId xmlns:p14="http://schemas.microsoft.com/office/powerpoint/2010/main" val="14205713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E288EAE-A80A-1125-F35A-EA8BD2F7E998}"/>
              </a:ext>
            </a:extLst>
          </p:cNvPr>
          <p:cNvSpPr/>
          <p:nvPr/>
        </p:nvSpPr>
        <p:spPr>
          <a:xfrm>
            <a:off x="1465118" y="503959"/>
            <a:ext cx="7730836" cy="5850082"/>
          </a:xfrm>
          <a:prstGeom prst="rect">
            <a:avLst/>
          </a:prstGeom>
          <a:noFill/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16F2AD-2209-2663-74B3-82F219B46FF9}"/>
              </a:ext>
            </a:extLst>
          </p:cNvPr>
          <p:cNvSpPr/>
          <p:nvPr/>
        </p:nvSpPr>
        <p:spPr>
          <a:xfrm>
            <a:off x="1548244" y="607869"/>
            <a:ext cx="1215738" cy="732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LOGO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C31799B-351A-1A77-419C-BA157D59E018}"/>
              </a:ext>
            </a:extLst>
          </p:cNvPr>
          <p:cNvSpPr/>
          <p:nvPr/>
        </p:nvSpPr>
        <p:spPr>
          <a:xfrm>
            <a:off x="1589804" y="1618383"/>
            <a:ext cx="1447803" cy="374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Customers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C1096DA-4E7C-1F10-774D-471A1CF0A6E8}"/>
              </a:ext>
            </a:extLst>
          </p:cNvPr>
          <p:cNvSpPr/>
          <p:nvPr/>
        </p:nvSpPr>
        <p:spPr>
          <a:xfrm>
            <a:off x="1589804" y="2049605"/>
            <a:ext cx="1447803" cy="374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Quotes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08B5A91-35B3-3254-BCB7-BF6E177BC9E1}"/>
              </a:ext>
            </a:extLst>
          </p:cNvPr>
          <p:cNvSpPr/>
          <p:nvPr/>
        </p:nvSpPr>
        <p:spPr>
          <a:xfrm>
            <a:off x="3079171" y="1589809"/>
            <a:ext cx="5960920" cy="462395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BA36F87-AFBA-2BA6-8F46-D8A3BC511E6E}"/>
              </a:ext>
            </a:extLst>
          </p:cNvPr>
          <p:cNvSpPr/>
          <p:nvPr/>
        </p:nvSpPr>
        <p:spPr>
          <a:xfrm>
            <a:off x="7592288" y="600075"/>
            <a:ext cx="1447803" cy="374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Settings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E3A24B5-508F-6A91-4826-204654AFD1DA}"/>
              </a:ext>
            </a:extLst>
          </p:cNvPr>
          <p:cNvSpPr/>
          <p:nvPr/>
        </p:nvSpPr>
        <p:spPr>
          <a:xfrm>
            <a:off x="1589803" y="2486023"/>
            <a:ext cx="1447803" cy="374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Price List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89B023C-9DA9-D0E8-949D-7BB1B9E2EAEA}"/>
              </a:ext>
            </a:extLst>
          </p:cNvPr>
          <p:cNvSpPr/>
          <p:nvPr/>
        </p:nvSpPr>
        <p:spPr>
          <a:xfrm>
            <a:off x="1548240" y="2049604"/>
            <a:ext cx="1447803" cy="374073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94B0378-3536-C1B8-94A2-2FE0E8C69205}"/>
              </a:ext>
            </a:extLst>
          </p:cNvPr>
          <p:cNvSpPr/>
          <p:nvPr/>
        </p:nvSpPr>
        <p:spPr>
          <a:xfrm>
            <a:off x="11658600" y="3932959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4E05F4D-3D3C-2142-F697-E02D2112751C}"/>
              </a:ext>
            </a:extLst>
          </p:cNvPr>
          <p:cNvSpPr txBox="1"/>
          <p:nvPr/>
        </p:nvSpPr>
        <p:spPr>
          <a:xfrm>
            <a:off x="3107493" y="2049604"/>
            <a:ext cx="184731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endParaRPr lang="en-US" sz="12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A5858DC-A535-4C21-B1A7-2B4D9107045F}"/>
              </a:ext>
            </a:extLst>
          </p:cNvPr>
          <p:cNvSpPr txBox="1"/>
          <p:nvPr/>
        </p:nvSpPr>
        <p:spPr>
          <a:xfrm>
            <a:off x="3148519" y="1625354"/>
            <a:ext cx="873765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/>
              <a:t>Quote Info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2F10651-B1C7-70ED-6DA6-819E7C00C8F9}"/>
              </a:ext>
            </a:extLst>
          </p:cNvPr>
          <p:cNvSpPr txBox="1"/>
          <p:nvPr/>
        </p:nvSpPr>
        <p:spPr>
          <a:xfrm>
            <a:off x="4406094" y="1666919"/>
            <a:ext cx="106644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/>
              <a:t>Deck Take-Off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75D4F71-D116-3577-87EB-3473897B7728}"/>
              </a:ext>
            </a:extLst>
          </p:cNvPr>
          <p:cNvSpPr/>
          <p:nvPr/>
        </p:nvSpPr>
        <p:spPr>
          <a:xfrm>
            <a:off x="6829091" y="1617019"/>
            <a:ext cx="1169823" cy="371476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A3DC65B-9B7B-D7A4-370B-11319A122C47}"/>
              </a:ext>
            </a:extLst>
          </p:cNvPr>
          <p:cNvSpPr txBox="1"/>
          <p:nvPr/>
        </p:nvSpPr>
        <p:spPr>
          <a:xfrm>
            <a:off x="5647351" y="1678128"/>
            <a:ext cx="737510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/>
              <a:t>Estimate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9887A02-EA77-96F4-59D1-44190D850BCF}"/>
              </a:ext>
            </a:extLst>
          </p:cNvPr>
          <p:cNvSpPr txBox="1"/>
          <p:nvPr/>
        </p:nvSpPr>
        <p:spPr>
          <a:xfrm>
            <a:off x="6832070" y="1649211"/>
            <a:ext cx="115369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/>
              <a:t>Material Order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48D03B-EC42-A1AC-2A08-C616FE3F3EA7}"/>
              </a:ext>
            </a:extLst>
          </p:cNvPr>
          <p:cNvSpPr txBox="1"/>
          <p:nvPr/>
        </p:nvSpPr>
        <p:spPr>
          <a:xfrm>
            <a:off x="3177926" y="2820310"/>
            <a:ext cx="1250342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/>
              <a:t>Pressure Treated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74B38C-D948-F8F9-3112-E34485BD3E1E}"/>
              </a:ext>
            </a:extLst>
          </p:cNvPr>
          <p:cNvSpPr txBox="1"/>
          <p:nvPr/>
        </p:nvSpPr>
        <p:spPr>
          <a:xfrm>
            <a:off x="3148519" y="4743267"/>
            <a:ext cx="184731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endParaRPr lang="en-US" sz="1200" b="1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B67E0D1-5D84-2DFA-28EB-C3B1A2255470}"/>
              </a:ext>
            </a:extLst>
          </p:cNvPr>
          <p:cNvSpPr/>
          <p:nvPr/>
        </p:nvSpPr>
        <p:spPr>
          <a:xfrm>
            <a:off x="3079171" y="2673059"/>
            <a:ext cx="1326923" cy="35407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588C5DB-A38F-6715-EC46-229F12538BED}"/>
              </a:ext>
            </a:extLst>
          </p:cNvPr>
          <p:cNvSpPr txBox="1"/>
          <p:nvPr/>
        </p:nvSpPr>
        <p:spPr>
          <a:xfrm>
            <a:off x="3177269" y="3136711"/>
            <a:ext cx="184731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endParaRPr lang="en-US" sz="1200" b="1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F4C71BD-9B53-85DA-022D-6F4A32A15B89}"/>
              </a:ext>
            </a:extLst>
          </p:cNvPr>
          <p:cNvSpPr/>
          <p:nvPr/>
        </p:nvSpPr>
        <p:spPr>
          <a:xfrm>
            <a:off x="3107492" y="5311476"/>
            <a:ext cx="1152087" cy="340267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C811FA5-3082-C9CE-94C4-08114D0A3535}"/>
              </a:ext>
            </a:extLst>
          </p:cNvPr>
          <p:cNvSpPr txBox="1"/>
          <p:nvPr/>
        </p:nvSpPr>
        <p:spPr>
          <a:xfrm>
            <a:off x="4548955" y="2681810"/>
            <a:ext cx="184731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endParaRPr lang="en-US" sz="1200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CE733C7-1651-B4CE-4C10-F4185ECA6E2E}"/>
              </a:ext>
            </a:extLst>
          </p:cNvPr>
          <p:cNvSpPr txBox="1"/>
          <p:nvPr/>
        </p:nvSpPr>
        <p:spPr>
          <a:xfrm>
            <a:off x="3148266" y="3330128"/>
            <a:ext cx="1245377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/>
              <a:t>Galv. Strap Fasteners Footings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CEE47B3-A263-5C3F-84EA-96DD3A94F09A}"/>
              </a:ext>
            </a:extLst>
          </p:cNvPr>
          <p:cNvSpPr txBox="1"/>
          <p:nvPr/>
        </p:nvSpPr>
        <p:spPr>
          <a:xfrm>
            <a:off x="3113718" y="4070697"/>
            <a:ext cx="1069662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/>
              <a:t>Finishing 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D9314DA-A59E-3125-833E-35002BF9C921}"/>
              </a:ext>
            </a:extLst>
          </p:cNvPr>
          <p:cNvSpPr txBox="1"/>
          <p:nvPr/>
        </p:nvSpPr>
        <p:spPr>
          <a:xfrm>
            <a:off x="3107493" y="4495028"/>
            <a:ext cx="1257828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/>
              <a:t>Decking  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8896803-1503-D07B-06FD-EE938EE762A8}"/>
              </a:ext>
            </a:extLst>
          </p:cNvPr>
          <p:cNvSpPr txBox="1"/>
          <p:nvPr/>
        </p:nvSpPr>
        <p:spPr>
          <a:xfrm>
            <a:off x="3107493" y="4919203"/>
            <a:ext cx="1257828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/>
              <a:t>Railings   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6A85802-218F-43EF-F372-35185F5EC861}"/>
              </a:ext>
            </a:extLst>
          </p:cNvPr>
          <p:cNvSpPr txBox="1"/>
          <p:nvPr/>
        </p:nvSpPr>
        <p:spPr>
          <a:xfrm>
            <a:off x="3107493" y="5366722"/>
            <a:ext cx="1257828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 err="1"/>
              <a:t>RainScape</a:t>
            </a:r>
            <a:r>
              <a:rPr lang="en-US" sz="1200" b="1" dirty="0"/>
              <a:t>   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DC590EF-B930-ABDC-C913-8AD95D666B9F}"/>
              </a:ext>
            </a:extLst>
          </p:cNvPr>
          <p:cNvSpPr txBox="1"/>
          <p:nvPr/>
        </p:nvSpPr>
        <p:spPr>
          <a:xfrm>
            <a:off x="3159353" y="5651743"/>
            <a:ext cx="1257828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/>
              <a:t>Extras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7F4C12-D436-3BF7-F75C-34CC7664E9EF}"/>
              </a:ext>
            </a:extLst>
          </p:cNvPr>
          <p:cNvSpPr txBox="1"/>
          <p:nvPr/>
        </p:nvSpPr>
        <p:spPr>
          <a:xfrm>
            <a:off x="3139462" y="5921134"/>
            <a:ext cx="1257828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/>
              <a:t>Print Order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029486F-D4BF-4F62-576A-16761352E7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9222" y="2746013"/>
            <a:ext cx="4511106" cy="190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3915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17F4C12-D436-3BF7-F75C-34CC7664E9EF}"/>
              </a:ext>
            </a:extLst>
          </p:cNvPr>
          <p:cNvSpPr txBox="1"/>
          <p:nvPr/>
        </p:nvSpPr>
        <p:spPr>
          <a:xfrm>
            <a:off x="3139462" y="5921134"/>
            <a:ext cx="1257828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/>
              <a:t>Print Order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DC590EF-B930-ABDC-C913-8AD95D666B9F}"/>
              </a:ext>
            </a:extLst>
          </p:cNvPr>
          <p:cNvSpPr txBox="1"/>
          <p:nvPr/>
        </p:nvSpPr>
        <p:spPr>
          <a:xfrm>
            <a:off x="3159353" y="5651743"/>
            <a:ext cx="1257828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/>
              <a:t>Extras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288EAE-A80A-1125-F35A-EA8BD2F7E998}"/>
              </a:ext>
            </a:extLst>
          </p:cNvPr>
          <p:cNvSpPr/>
          <p:nvPr/>
        </p:nvSpPr>
        <p:spPr>
          <a:xfrm>
            <a:off x="1465118" y="503959"/>
            <a:ext cx="7730836" cy="5850082"/>
          </a:xfrm>
          <a:prstGeom prst="rect">
            <a:avLst/>
          </a:prstGeom>
          <a:noFill/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16F2AD-2209-2663-74B3-82F219B46FF9}"/>
              </a:ext>
            </a:extLst>
          </p:cNvPr>
          <p:cNvSpPr/>
          <p:nvPr/>
        </p:nvSpPr>
        <p:spPr>
          <a:xfrm>
            <a:off x="1548244" y="607869"/>
            <a:ext cx="1215738" cy="732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LOGO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C31799B-351A-1A77-419C-BA157D59E018}"/>
              </a:ext>
            </a:extLst>
          </p:cNvPr>
          <p:cNvSpPr/>
          <p:nvPr/>
        </p:nvSpPr>
        <p:spPr>
          <a:xfrm>
            <a:off x="1589804" y="1618383"/>
            <a:ext cx="1447803" cy="374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Customers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C1096DA-4E7C-1F10-774D-471A1CF0A6E8}"/>
              </a:ext>
            </a:extLst>
          </p:cNvPr>
          <p:cNvSpPr/>
          <p:nvPr/>
        </p:nvSpPr>
        <p:spPr>
          <a:xfrm>
            <a:off x="1589804" y="2049605"/>
            <a:ext cx="1447803" cy="374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Quotes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08B5A91-35B3-3254-BCB7-BF6E177BC9E1}"/>
              </a:ext>
            </a:extLst>
          </p:cNvPr>
          <p:cNvSpPr/>
          <p:nvPr/>
        </p:nvSpPr>
        <p:spPr>
          <a:xfrm>
            <a:off x="3079171" y="1589809"/>
            <a:ext cx="5960920" cy="462395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BA36F87-AFBA-2BA6-8F46-D8A3BC511E6E}"/>
              </a:ext>
            </a:extLst>
          </p:cNvPr>
          <p:cNvSpPr/>
          <p:nvPr/>
        </p:nvSpPr>
        <p:spPr>
          <a:xfrm>
            <a:off x="7592288" y="600075"/>
            <a:ext cx="1447803" cy="374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Settings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E3A24B5-508F-6A91-4826-204654AFD1DA}"/>
              </a:ext>
            </a:extLst>
          </p:cNvPr>
          <p:cNvSpPr/>
          <p:nvPr/>
        </p:nvSpPr>
        <p:spPr>
          <a:xfrm>
            <a:off x="1589803" y="2486023"/>
            <a:ext cx="1447803" cy="374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Price List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89B023C-9DA9-D0E8-949D-7BB1B9E2EAEA}"/>
              </a:ext>
            </a:extLst>
          </p:cNvPr>
          <p:cNvSpPr/>
          <p:nvPr/>
        </p:nvSpPr>
        <p:spPr>
          <a:xfrm>
            <a:off x="1548240" y="2049604"/>
            <a:ext cx="1447803" cy="374073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94B0378-3536-C1B8-94A2-2FE0E8C69205}"/>
              </a:ext>
            </a:extLst>
          </p:cNvPr>
          <p:cNvSpPr/>
          <p:nvPr/>
        </p:nvSpPr>
        <p:spPr>
          <a:xfrm>
            <a:off x="11658600" y="3932959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4E05F4D-3D3C-2142-F697-E02D2112751C}"/>
              </a:ext>
            </a:extLst>
          </p:cNvPr>
          <p:cNvSpPr txBox="1"/>
          <p:nvPr/>
        </p:nvSpPr>
        <p:spPr>
          <a:xfrm>
            <a:off x="3107493" y="2049604"/>
            <a:ext cx="184731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endParaRPr lang="en-US" sz="12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A5858DC-A535-4C21-B1A7-2B4D9107045F}"/>
              </a:ext>
            </a:extLst>
          </p:cNvPr>
          <p:cNvSpPr txBox="1"/>
          <p:nvPr/>
        </p:nvSpPr>
        <p:spPr>
          <a:xfrm>
            <a:off x="3148519" y="1625354"/>
            <a:ext cx="873765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/>
              <a:t>Quote Info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2F10651-B1C7-70ED-6DA6-819E7C00C8F9}"/>
              </a:ext>
            </a:extLst>
          </p:cNvPr>
          <p:cNvSpPr txBox="1"/>
          <p:nvPr/>
        </p:nvSpPr>
        <p:spPr>
          <a:xfrm>
            <a:off x="4406094" y="1666919"/>
            <a:ext cx="106644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/>
              <a:t>Deck Take-Off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75D4F71-D116-3577-87EB-3473897B7728}"/>
              </a:ext>
            </a:extLst>
          </p:cNvPr>
          <p:cNvSpPr/>
          <p:nvPr/>
        </p:nvSpPr>
        <p:spPr>
          <a:xfrm>
            <a:off x="6829091" y="1617019"/>
            <a:ext cx="1169823" cy="371476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A3DC65B-9B7B-D7A4-370B-11319A122C47}"/>
              </a:ext>
            </a:extLst>
          </p:cNvPr>
          <p:cNvSpPr txBox="1"/>
          <p:nvPr/>
        </p:nvSpPr>
        <p:spPr>
          <a:xfrm>
            <a:off x="5647351" y="1678128"/>
            <a:ext cx="737510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/>
              <a:t>Estimate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9887A02-EA77-96F4-59D1-44190D850BCF}"/>
              </a:ext>
            </a:extLst>
          </p:cNvPr>
          <p:cNvSpPr txBox="1"/>
          <p:nvPr/>
        </p:nvSpPr>
        <p:spPr>
          <a:xfrm>
            <a:off x="6832070" y="1649211"/>
            <a:ext cx="115369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/>
              <a:t>Material Order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48D03B-EC42-A1AC-2A08-C616FE3F3EA7}"/>
              </a:ext>
            </a:extLst>
          </p:cNvPr>
          <p:cNvSpPr txBox="1"/>
          <p:nvPr/>
        </p:nvSpPr>
        <p:spPr>
          <a:xfrm>
            <a:off x="3177926" y="2820310"/>
            <a:ext cx="1250342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/>
              <a:t>Pressure Treated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74B38C-D948-F8F9-3112-E34485BD3E1E}"/>
              </a:ext>
            </a:extLst>
          </p:cNvPr>
          <p:cNvSpPr txBox="1"/>
          <p:nvPr/>
        </p:nvSpPr>
        <p:spPr>
          <a:xfrm>
            <a:off x="3148519" y="4743267"/>
            <a:ext cx="184731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endParaRPr lang="en-US" sz="1200" b="1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B67E0D1-5D84-2DFA-28EB-C3B1A2255470}"/>
              </a:ext>
            </a:extLst>
          </p:cNvPr>
          <p:cNvSpPr/>
          <p:nvPr/>
        </p:nvSpPr>
        <p:spPr>
          <a:xfrm>
            <a:off x="3079171" y="2673059"/>
            <a:ext cx="1326923" cy="35407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588C5DB-A38F-6715-EC46-229F12538BED}"/>
              </a:ext>
            </a:extLst>
          </p:cNvPr>
          <p:cNvSpPr txBox="1"/>
          <p:nvPr/>
        </p:nvSpPr>
        <p:spPr>
          <a:xfrm>
            <a:off x="3177269" y="3136711"/>
            <a:ext cx="184731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endParaRPr lang="en-US" sz="1200" b="1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F4C71BD-9B53-85DA-022D-6F4A32A15B89}"/>
              </a:ext>
            </a:extLst>
          </p:cNvPr>
          <p:cNvSpPr/>
          <p:nvPr/>
        </p:nvSpPr>
        <p:spPr>
          <a:xfrm>
            <a:off x="3107493" y="5651743"/>
            <a:ext cx="1174947" cy="338434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C811FA5-3082-C9CE-94C4-08114D0A3535}"/>
              </a:ext>
            </a:extLst>
          </p:cNvPr>
          <p:cNvSpPr txBox="1"/>
          <p:nvPr/>
        </p:nvSpPr>
        <p:spPr>
          <a:xfrm>
            <a:off x="4548955" y="2681810"/>
            <a:ext cx="184731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endParaRPr lang="en-US" sz="1200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CE733C7-1651-B4CE-4C10-F4185ECA6E2E}"/>
              </a:ext>
            </a:extLst>
          </p:cNvPr>
          <p:cNvSpPr txBox="1"/>
          <p:nvPr/>
        </p:nvSpPr>
        <p:spPr>
          <a:xfrm>
            <a:off x="3148266" y="3330128"/>
            <a:ext cx="1245377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/>
              <a:t>Galv. Strap Fasteners Footings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CEE47B3-A263-5C3F-84EA-96DD3A94F09A}"/>
              </a:ext>
            </a:extLst>
          </p:cNvPr>
          <p:cNvSpPr txBox="1"/>
          <p:nvPr/>
        </p:nvSpPr>
        <p:spPr>
          <a:xfrm>
            <a:off x="3113718" y="4070697"/>
            <a:ext cx="1069662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/>
              <a:t>Finishing 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D9314DA-A59E-3125-833E-35002BF9C921}"/>
              </a:ext>
            </a:extLst>
          </p:cNvPr>
          <p:cNvSpPr txBox="1"/>
          <p:nvPr/>
        </p:nvSpPr>
        <p:spPr>
          <a:xfrm>
            <a:off x="3107493" y="4495028"/>
            <a:ext cx="1257828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/>
              <a:t>Decking  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8896803-1503-D07B-06FD-EE938EE762A8}"/>
              </a:ext>
            </a:extLst>
          </p:cNvPr>
          <p:cNvSpPr txBox="1"/>
          <p:nvPr/>
        </p:nvSpPr>
        <p:spPr>
          <a:xfrm>
            <a:off x="3107493" y="4919203"/>
            <a:ext cx="1257828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/>
              <a:t>Railings   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6A85802-218F-43EF-F372-35185F5EC861}"/>
              </a:ext>
            </a:extLst>
          </p:cNvPr>
          <p:cNvSpPr txBox="1"/>
          <p:nvPr/>
        </p:nvSpPr>
        <p:spPr>
          <a:xfrm>
            <a:off x="3107493" y="5366722"/>
            <a:ext cx="1257828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 err="1"/>
              <a:t>RainScape</a:t>
            </a:r>
            <a:r>
              <a:rPr lang="en-US" sz="1200" b="1" dirty="0"/>
              <a:t>  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B3B6C8-FD48-31C4-3B7A-22D858A8AA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3946" y="2958808"/>
            <a:ext cx="4596146" cy="1712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9740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17F4C12-D436-3BF7-F75C-34CC7664E9EF}"/>
              </a:ext>
            </a:extLst>
          </p:cNvPr>
          <p:cNvSpPr txBox="1"/>
          <p:nvPr/>
        </p:nvSpPr>
        <p:spPr>
          <a:xfrm>
            <a:off x="3139462" y="5921134"/>
            <a:ext cx="1257828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/>
              <a:t>Print Order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DC590EF-B930-ABDC-C913-8AD95D666B9F}"/>
              </a:ext>
            </a:extLst>
          </p:cNvPr>
          <p:cNvSpPr txBox="1"/>
          <p:nvPr/>
        </p:nvSpPr>
        <p:spPr>
          <a:xfrm>
            <a:off x="3159353" y="5651743"/>
            <a:ext cx="1257828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/>
              <a:t>Extras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288EAE-A80A-1125-F35A-EA8BD2F7E998}"/>
              </a:ext>
            </a:extLst>
          </p:cNvPr>
          <p:cNvSpPr/>
          <p:nvPr/>
        </p:nvSpPr>
        <p:spPr>
          <a:xfrm>
            <a:off x="1465118" y="503959"/>
            <a:ext cx="7730836" cy="5850082"/>
          </a:xfrm>
          <a:prstGeom prst="rect">
            <a:avLst/>
          </a:prstGeom>
          <a:noFill/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16F2AD-2209-2663-74B3-82F219B46FF9}"/>
              </a:ext>
            </a:extLst>
          </p:cNvPr>
          <p:cNvSpPr/>
          <p:nvPr/>
        </p:nvSpPr>
        <p:spPr>
          <a:xfrm>
            <a:off x="1548244" y="607869"/>
            <a:ext cx="1215738" cy="732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LOGO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C31799B-351A-1A77-419C-BA157D59E018}"/>
              </a:ext>
            </a:extLst>
          </p:cNvPr>
          <p:cNvSpPr/>
          <p:nvPr/>
        </p:nvSpPr>
        <p:spPr>
          <a:xfrm>
            <a:off x="1589804" y="1618383"/>
            <a:ext cx="1447803" cy="374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Customers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C1096DA-4E7C-1F10-774D-471A1CF0A6E8}"/>
              </a:ext>
            </a:extLst>
          </p:cNvPr>
          <p:cNvSpPr/>
          <p:nvPr/>
        </p:nvSpPr>
        <p:spPr>
          <a:xfrm>
            <a:off x="1589804" y="2049605"/>
            <a:ext cx="1447803" cy="374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Quotes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08B5A91-35B3-3254-BCB7-BF6E177BC9E1}"/>
              </a:ext>
            </a:extLst>
          </p:cNvPr>
          <p:cNvSpPr/>
          <p:nvPr/>
        </p:nvSpPr>
        <p:spPr>
          <a:xfrm>
            <a:off x="3079171" y="1589809"/>
            <a:ext cx="5960920" cy="462395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BA36F87-AFBA-2BA6-8F46-D8A3BC511E6E}"/>
              </a:ext>
            </a:extLst>
          </p:cNvPr>
          <p:cNvSpPr/>
          <p:nvPr/>
        </p:nvSpPr>
        <p:spPr>
          <a:xfrm>
            <a:off x="7592288" y="600075"/>
            <a:ext cx="1447803" cy="374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Settings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E3A24B5-508F-6A91-4826-204654AFD1DA}"/>
              </a:ext>
            </a:extLst>
          </p:cNvPr>
          <p:cNvSpPr/>
          <p:nvPr/>
        </p:nvSpPr>
        <p:spPr>
          <a:xfrm>
            <a:off x="1589803" y="2486023"/>
            <a:ext cx="1447803" cy="374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Price List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89B023C-9DA9-D0E8-949D-7BB1B9E2EAEA}"/>
              </a:ext>
            </a:extLst>
          </p:cNvPr>
          <p:cNvSpPr/>
          <p:nvPr/>
        </p:nvSpPr>
        <p:spPr>
          <a:xfrm>
            <a:off x="1548240" y="2049604"/>
            <a:ext cx="1447803" cy="374073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94B0378-3536-C1B8-94A2-2FE0E8C69205}"/>
              </a:ext>
            </a:extLst>
          </p:cNvPr>
          <p:cNvSpPr/>
          <p:nvPr/>
        </p:nvSpPr>
        <p:spPr>
          <a:xfrm>
            <a:off x="11658600" y="3932959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4E05F4D-3D3C-2142-F697-E02D2112751C}"/>
              </a:ext>
            </a:extLst>
          </p:cNvPr>
          <p:cNvSpPr txBox="1"/>
          <p:nvPr/>
        </p:nvSpPr>
        <p:spPr>
          <a:xfrm>
            <a:off x="3107493" y="2049604"/>
            <a:ext cx="184731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endParaRPr lang="en-US" sz="12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A5858DC-A535-4C21-B1A7-2B4D9107045F}"/>
              </a:ext>
            </a:extLst>
          </p:cNvPr>
          <p:cNvSpPr txBox="1"/>
          <p:nvPr/>
        </p:nvSpPr>
        <p:spPr>
          <a:xfrm>
            <a:off x="3148519" y="1625354"/>
            <a:ext cx="873765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/>
              <a:t>Quote Info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2F10651-B1C7-70ED-6DA6-819E7C00C8F9}"/>
              </a:ext>
            </a:extLst>
          </p:cNvPr>
          <p:cNvSpPr txBox="1"/>
          <p:nvPr/>
        </p:nvSpPr>
        <p:spPr>
          <a:xfrm>
            <a:off x="4406094" y="1666919"/>
            <a:ext cx="106644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/>
              <a:t>Deck Take-Off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75D4F71-D116-3577-87EB-3473897B7728}"/>
              </a:ext>
            </a:extLst>
          </p:cNvPr>
          <p:cNvSpPr/>
          <p:nvPr/>
        </p:nvSpPr>
        <p:spPr>
          <a:xfrm>
            <a:off x="6829091" y="1617019"/>
            <a:ext cx="1169823" cy="371476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A3DC65B-9B7B-D7A4-370B-11319A122C47}"/>
              </a:ext>
            </a:extLst>
          </p:cNvPr>
          <p:cNvSpPr txBox="1"/>
          <p:nvPr/>
        </p:nvSpPr>
        <p:spPr>
          <a:xfrm>
            <a:off x="5647351" y="1678128"/>
            <a:ext cx="737510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/>
              <a:t>Estimate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9887A02-EA77-96F4-59D1-44190D850BCF}"/>
              </a:ext>
            </a:extLst>
          </p:cNvPr>
          <p:cNvSpPr txBox="1"/>
          <p:nvPr/>
        </p:nvSpPr>
        <p:spPr>
          <a:xfrm>
            <a:off x="6832070" y="1649211"/>
            <a:ext cx="115369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/>
              <a:t>Material Order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48D03B-EC42-A1AC-2A08-C616FE3F3EA7}"/>
              </a:ext>
            </a:extLst>
          </p:cNvPr>
          <p:cNvSpPr txBox="1"/>
          <p:nvPr/>
        </p:nvSpPr>
        <p:spPr>
          <a:xfrm>
            <a:off x="3177926" y="2820310"/>
            <a:ext cx="1250342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/>
              <a:t>Pressure Treated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74B38C-D948-F8F9-3112-E34485BD3E1E}"/>
              </a:ext>
            </a:extLst>
          </p:cNvPr>
          <p:cNvSpPr txBox="1"/>
          <p:nvPr/>
        </p:nvSpPr>
        <p:spPr>
          <a:xfrm>
            <a:off x="3148519" y="4743267"/>
            <a:ext cx="184731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endParaRPr lang="en-US" sz="1200" b="1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B67E0D1-5D84-2DFA-28EB-C3B1A2255470}"/>
              </a:ext>
            </a:extLst>
          </p:cNvPr>
          <p:cNvSpPr/>
          <p:nvPr/>
        </p:nvSpPr>
        <p:spPr>
          <a:xfrm>
            <a:off x="3079171" y="2673059"/>
            <a:ext cx="1326923" cy="35407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588C5DB-A38F-6715-EC46-229F12538BED}"/>
              </a:ext>
            </a:extLst>
          </p:cNvPr>
          <p:cNvSpPr txBox="1"/>
          <p:nvPr/>
        </p:nvSpPr>
        <p:spPr>
          <a:xfrm>
            <a:off x="3177269" y="3136711"/>
            <a:ext cx="184731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endParaRPr lang="en-US" sz="1200" b="1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F4C71BD-9B53-85DA-022D-6F4A32A15B89}"/>
              </a:ext>
            </a:extLst>
          </p:cNvPr>
          <p:cNvSpPr/>
          <p:nvPr/>
        </p:nvSpPr>
        <p:spPr>
          <a:xfrm>
            <a:off x="3128375" y="5928128"/>
            <a:ext cx="1174947" cy="338434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C811FA5-3082-C9CE-94C4-08114D0A3535}"/>
              </a:ext>
            </a:extLst>
          </p:cNvPr>
          <p:cNvSpPr txBox="1"/>
          <p:nvPr/>
        </p:nvSpPr>
        <p:spPr>
          <a:xfrm>
            <a:off x="4548955" y="2681810"/>
            <a:ext cx="184731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endParaRPr lang="en-US" sz="1200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CE733C7-1651-B4CE-4C10-F4185ECA6E2E}"/>
              </a:ext>
            </a:extLst>
          </p:cNvPr>
          <p:cNvSpPr txBox="1"/>
          <p:nvPr/>
        </p:nvSpPr>
        <p:spPr>
          <a:xfrm>
            <a:off x="3148266" y="3330128"/>
            <a:ext cx="1245377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/>
              <a:t>Galv. Strap Fasteners Footings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CEE47B3-A263-5C3F-84EA-96DD3A94F09A}"/>
              </a:ext>
            </a:extLst>
          </p:cNvPr>
          <p:cNvSpPr txBox="1"/>
          <p:nvPr/>
        </p:nvSpPr>
        <p:spPr>
          <a:xfrm>
            <a:off x="3113718" y="4070697"/>
            <a:ext cx="1069662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/>
              <a:t>Finishing 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D9314DA-A59E-3125-833E-35002BF9C921}"/>
              </a:ext>
            </a:extLst>
          </p:cNvPr>
          <p:cNvSpPr txBox="1"/>
          <p:nvPr/>
        </p:nvSpPr>
        <p:spPr>
          <a:xfrm>
            <a:off x="3107493" y="4495028"/>
            <a:ext cx="1257828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/>
              <a:t>Decking  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8896803-1503-D07B-06FD-EE938EE762A8}"/>
              </a:ext>
            </a:extLst>
          </p:cNvPr>
          <p:cNvSpPr txBox="1"/>
          <p:nvPr/>
        </p:nvSpPr>
        <p:spPr>
          <a:xfrm>
            <a:off x="3107493" y="4919203"/>
            <a:ext cx="1257828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/>
              <a:t>Railings   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6A85802-218F-43EF-F372-35185F5EC861}"/>
              </a:ext>
            </a:extLst>
          </p:cNvPr>
          <p:cNvSpPr txBox="1"/>
          <p:nvPr/>
        </p:nvSpPr>
        <p:spPr>
          <a:xfrm>
            <a:off x="3107493" y="5366722"/>
            <a:ext cx="1257828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 err="1"/>
              <a:t>RainScape</a:t>
            </a:r>
            <a:r>
              <a:rPr lang="en-US" sz="1200" b="1" dirty="0"/>
              <a:t>  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DBB7B5-631D-AD55-A45B-9C06E5463B3D}"/>
              </a:ext>
            </a:extLst>
          </p:cNvPr>
          <p:cNvSpPr txBox="1"/>
          <p:nvPr/>
        </p:nvSpPr>
        <p:spPr>
          <a:xfrm>
            <a:off x="5902214" y="2761368"/>
            <a:ext cx="1250342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/>
              <a:t>Pressure Treated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CF7A66-275B-EF16-418F-0BE57B91FC70}"/>
              </a:ext>
            </a:extLst>
          </p:cNvPr>
          <p:cNvSpPr txBox="1"/>
          <p:nvPr/>
        </p:nvSpPr>
        <p:spPr>
          <a:xfrm>
            <a:off x="5895721" y="3090544"/>
            <a:ext cx="2288159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/>
              <a:t>Galv. Strap Fasteners Footings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59A5963-E624-C027-7A00-15C0294DA975}"/>
              </a:ext>
            </a:extLst>
          </p:cNvPr>
          <p:cNvSpPr txBox="1"/>
          <p:nvPr/>
        </p:nvSpPr>
        <p:spPr>
          <a:xfrm>
            <a:off x="5902214" y="3465598"/>
            <a:ext cx="1069662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/>
              <a:t>Finishing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B3D9B6A-CA44-9B9D-11A5-65FA9259AD8A}"/>
              </a:ext>
            </a:extLst>
          </p:cNvPr>
          <p:cNvSpPr txBox="1"/>
          <p:nvPr/>
        </p:nvSpPr>
        <p:spPr>
          <a:xfrm>
            <a:off x="5913835" y="3896785"/>
            <a:ext cx="1257828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/>
              <a:t>Railings  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25AD507-7D71-1D44-EF54-09166490CE42}"/>
              </a:ext>
            </a:extLst>
          </p:cNvPr>
          <p:cNvSpPr txBox="1"/>
          <p:nvPr/>
        </p:nvSpPr>
        <p:spPr>
          <a:xfrm>
            <a:off x="5913835" y="4314893"/>
            <a:ext cx="1257828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 err="1"/>
              <a:t>RainScape</a:t>
            </a:r>
            <a:r>
              <a:rPr lang="en-US" sz="1200" b="1" dirty="0"/>
              <a:t>  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FFD0DF0-4715-B15E-8C31-89DBA6F50204}"/>
              </a:ext>
            </a:extLst>
          </p:cNvPr>
          <p:cNvSpPr txBox="1"/>
          <p:nvPr/>
        </p:nvSpPr>
        <p:spPr>
          <a:xfrm>
            <a:off x="5979374" y="4729247"/>
            <a:ext cx="1257828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/>
              <a:t>Extras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BD838A1-94BC-B4A9-6156-F8BA9C30E985}"/>
              </a:ext>
            </a:extLst>
          </p:cNvPr>
          <p:cNvSpPr/>
          <p:nvPr/>
        </p:nvSpPr>
        <p:spPr>
          <a:xfrm>
            <a:off x="5657271" y="2831506"/>
            <a:ext cx="184731" cy="1974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0B8B680-D68A-6F57-A629-C09C7B62D515}"/>
              </a:ext>
            </a:extLst>
          </p:cNvPr>
          <p:cNvSpPr/>
          <p:nvPr/>
        </p:nvSpPr>
        <p:spPr>
          <a:xfrm>
            <a:off x="5657271" y="3177615"/>
            <a:ext cx="184731" cy="1974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172CD54-78E8-AA94-A1F5-BB65446E2E08}"/>
              </a:ext>
            </a:extLst>
          </p:cNvPr>
          <p:cNvSpPr/>
          <p:nvPr/>
        </p:nvSpPr>
        <p:spPr>
          <a:xfrm>
            <a:off x="5647351" y="3523724"/>
            <a:ext cx="184731" cy="1974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E5BD34F-6AFA-1D17-EF6F-FD23CE669CC3}"/>
              </a:ext>
            </a:extLst>
          </p:cNvPr>
          <p:cNvSpPr/>
          <p:nvPr/>
        </p:nvSpPr>
        <p:spPr>
          <a:xfrm>
            <a:off x="5687540" y="3936563"/>
            <a:ext cx="184731" cy="1974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41E635C-C979-01D1-C03F-6A532000D1EF}"/>
              </a:ext>
            </a:extLst>
          </p:cNvPr>
          <p:cNvSpPr/>
          <p:nvPr/>
        </p:nvSpPr>
        <p:spPr>
          <a:xfrm>
            <a:off x="5687540" y="4317681"/>
            <a:ext cx="184731" cy="1974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BB05FA5-4F78-0251-1B9A-E71C6390E3EB}"/>
              </a:ext>
            </a:extLst>
          </p:cNvPr>
          <p:cNvSpPr/>
          <p:nvPr/>
        </p:nvSpPr>
        <p:spPr>
          <a:xfrm>
            <a:off x="5703530" y="4755688"/>
            <a:ext cx="184731" cy="1974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7B92060-B1DC-9161-E562-C0C1B2C5724A}"/>
              </a:ext>
            </a:extLst>
          </p:cNvPr>
          <p:cNvSpPr/>
          <p:nvPr/>
        </p:nvSpPr>
        <p:spPr>
          <a:xfrm>
            <a:off x="5703530" y="5366722"/>
            <a:ext cx="184731" cy="1974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FF2FCB2-75F4-5629-8C9C-EF1D48F05AB2}"/>
              </a:ext>
            </a:extLst>
          </p:cNvPr>
          <p:cNvSpPr txBox="1"/>
          <p:nvPr/>
        </p:nvSpPr>
        <p:spPr>
          <a:xfrm>
            <a:off x="5979374" y="5344908"/>
            <a:ext cx="1257828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/>
              <a:t>All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0A62367-23A2-E54E-83C0-D013B7749307}"/>
              </a:ext>
            </a:extLst>
          </p:cNvPr>
          <p:cNvSpPr/>
          <p:nvPr/>
        </p:nvSpPr>
        <p:spPr>
          <a:xfrm>
            <a:off x="7814183" y="5742857"/>
            <a:ext cx="994537" cy="2769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PRINT</a:t>
            </a:r>
          </a:p>
        </p:txBody>
      </p:sp>
      <p:sp>
        <p:nvSpPr>
          <p:cNvPr id="45" name="Sun 44">
            <a:extLst>
              <a:ext uri="{FF2B5EF4-FFF2-40B4-BE49-F238E27FC236}">
                <a16:creationId xmlns:a16="http://schemas.microsoft.com/office/drawing/2014/main" id="{8AB88962-1E7D-6674-75CC-2A24FEB44395}"/>
              </a:ext>
            </a:extLst>
          </p:cNvPr>
          <p:cNvSpPr/>
          <p:nvPr/>
        </p:nvSpPr>
        <p:spPr>
          <a:xfrm>
            <a:off x="5647350" y="2838328"/>
            <a:ext cx="184731" cy="197441"/>
          </a:xfrm>
          <a:prstGeom prst="su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Sun 45">
            <a:extLst>
              <a:ext uri="{FF2B5EF4-FFF2-40B4-BE49-F238E27FC236}">
                <a16:creationId xmlns:a16="http://schemas.microsoft.com/office/drawing/2014/main" id="{9E50DDBF-9696-5186-3BE5-15AD89F428EF}"/>
              </a:ext>
            </a:extLst>
          </p:cNvPr>
          <p:cNvSpPr/>
          <p:nvPr/>
        </p:nvSpPr>
        <p:spPr>
          <a:xfrm>
            <a:off x="5710990" y="5384686"/>
            <a:ext cx="184731" cy="197441"/>
          </a:xfrm>
          <a:prstGeom prst="su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1791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5F420F0-3F32-6AD1-513A-7BB5A1E09C87}"/>
              </a:ext>
            </a:extLst>
          </p:cNvPr>
          <p:cNvSpPr/>
          <p:nvPr/>
        </p:nvSpPr>
        <p:spPr>
          <a:xfrm>
            <a:off x="297180" y="1889760"/>
            <a:ext cx="541020" cy="3276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A23309EF-A10D-54E9-D65F-EDE698A04A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5845" y="1729442"/>
            <a:ext cx="5425910" cy="3436918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7B36713D-04A3-94C6-9EAF-311C6C44E2D8}"/>
              </a:ext>
            </a:extLst>
          </p:cNvPr>
          <p:cNvSpPr/>
          <p:nvPr/>
        </p:nvSpPr>
        <p:spPr>
          <a:xfrm>
            <a:off x="4053840" y="2956560"/>
            <a:ext cx="1181100" cy="16992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787C13B-84DB-A114-B9A6-34A6FBEC9273}"/>
              </a:ext>
            </a:extLst>
          </p:cNvPr>
          <p:cNvSpPr/>
          <p:nvPr/>
        </p:nvSpPr>
        <p:spPr>
          <a:xfrm>
            <a:off x="5234940" y="2362200"/>
            <a:ext cx="1455420" cy="22936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1E0C03E-AFB3-BF67-87FF-32B458F6D97B}"/>
              </a:ext>
            </a:extLst>
          </p:cNvPr>
          <p:cNvSpPr/>
          <p:nvPr/>
        </p:nvSpPr>
        <p:spPr>
          <a:xfrm>
            <a:off x="3573545" y="2914650"/>
            <a:ext cx="506848" cy="5143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C4FF4D4-21BC-F445-38B8-B0FF555E1856}"/>
              </a:ext>
            </a:extLst>
          </p:cNvPr>
          <p:cNvSpPr txBox="1"/>
          <p:nvPr/>
        </p:nvSpPr>
        <p:spPr>
          <a:xfrm>
            <a:off x="5527749" y="3447901"/>
            <a:ext cx="850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DECK 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226595A-5A75-D721-B42E-DF3997665095}"/>
              </a:ext>
            </a:extLst>
          </p:cNvPr>
          <p:cNvSpPr txBox="1"/>
          <p:nvPr/>
        </p:nvSpPr>
        <p:spPr>
          <a:xfrm>
            <a:off x="4219177" y="3528060"/>
            <a:ext cx="850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DECK 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F05E896-91BA-C309-BF7A-41E05D1BFF9F}"/>
              </a:ext>
            </a:extLst>
          </p:cNvPr>
          <p:cNvSpPr txBox="1"/>
          <p:nvPr/>
        </p:nvSpPr>
        <p:spPr>
          <a:xfrm>
            <a:off x="3545959" y="3017520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Lan1</a:t>
            </a:r>
          </a:p>
        </p:txBody>
      </p:sp>
    </p:spTree>
    <p:extLst>
      <p:ext uri="{BB962C8B-B14F-4D97-AF65-F5344CB8AC3E}">
        <p14:creationId xmlns:p14="http://schemas.microsoft.com/office/powerpoint/2010/main" val="42304539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BB27307-EFA4-EAFB-F7EB-0186773F6A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8462" y="441768"/>
            <a:ext cx="7331075" cy="4419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466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E288EAE-A80A-1125-F35A-EA8BD2F7E998}"/>
              </a:ext>
            </a:extLst>
          </p:cNvPr>
          <p:cNvSpPr/>
          <p:nvPr/>
        </p:nvSpPr>
        <p:spPr>
          <a:xfrm>
            <a:off x="1465118" y="503959"/>
            <a:ext cx="7730836" cy="5850082"/>
          </a:xfrm>
          <a:prstGeom prst="rect">
            <a:avLst/>
          </a:prstGeom>
          <a:noFill/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16F2AD-2209-2663-74B3-82F219B46FF9}"/>
              </a:ext>
            </a:extLst>
          </p:cNvPr>
          <p:cNvSpPr/>
          <p:nvPr/>
        </p:nvSpPr>
        <p:spPr>
          <a:xfrm>
            <a:off x="1548244" y="607869"/>
            <a:ext cx="1215738" cy="732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LOGO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C31799B-351A-1A77-419C-BA157D59E018}"/>
              </a:ext>
            </a:extLst>
          </p:cNvPr>
          <p:cNvSpPr/>
          <p:nvPr/>
        </p:nvSpPr>
        <p:spPr>
          <a:xfrm>
            <a:off x="1573219" y="1589809"/>
            <a:ext cx="1447803" cy="374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Customers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C1096DA-4E7C-1F10-774D-471A1CF0A6E8}"/>
              </a:ext>
            </a:extLst>
          </p:cNvPr>
          <p:cNvSpPr/>
          <p:nvPr/>
        </p:nvSpPr>
        <p:spPr>
          <a:xfrm>
            <a:off x="1573219" y="2021031"/>
            <a:ext cx="1447803" cy="374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Quotes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08B5A91-35B3-3254-BCB7-BF6E177BC9E1}"/>
              </a:ext>
            </a:extLst>
          </p:cNvPr>
          <p:cNvSpPr/>
          <p:nvPr/>
        </p:nvSpPr>
        <p:spPr>
          <a:xfrm>
            <a:off x="3079171" y="1589809"/>
            <a:ext cx="5960920" cy="462395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BA36F87-AFBA-2BA6-8F46-D8A3BC511E6E}"/>
              </a:ext>
            </a:extLst>
          </p:cNvPr>
          <p:cNvSpPr/>
          <p:nvPr/>
        </p:nvSpPr>
        <p:spPr>
          <a:xfrm>
            <a:off x="7644243" y="592281"/>
            <a:ext cx="1447803" cy="374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Settings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E3A24B5-508F-6A91-4826-204654AFD1DA}"/>
              </a:ext>
            </a:extLst>
          </p:cNvPr>
          <p:cNvSpPr/>
          <p:nvPr/>
        </p:nvSpPr>
        <p:spPr>
          <a:xfrm>
            <a:off x="1573218" y="2457449"/>
            <a:ext cx="1447803" cy="374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Price List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89B023C-9DA9-D0E8-949D-7BB1B9E2EAEA}"/>
              </a:ext>
            </a:extLst>
          </p:cNvPr>
          <p:cNvSpPr/>
          <p:nvPr/>
        </p:nvSpPr>
        <p:spPr>
          <a:xfrm>
            <a:off x="7644242" y="600075"/>
            <a:ext cx="1447803" cy="374073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FE31B4B-F780-2E27-0B9A-300DE30AA0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8835" y="1639164"/>
            <a:ext cx="5823107" cy="3992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552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E288EAE-A80A-1125-F35A-EA8BD2F7E998}"/>
              </a:ext>
            </a:extLst>
          </p:cNvPr>
          <p:cNvSpPr/>
          <p:nvPr/>
        </p:nvSpPr>
        <p:spPr>
          <a:xfrm>
            <a:off x="1465118" y="503959"/>
            <a:ext cx="7730836" cy="5850082"/>
          </a:xfrm>
          <a:prstGeom prst="rect">
            <a:avLst/>
          </a:prstGeom>
          <a:noFill/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16F2AD-2209-2663-74B3-82F219B46FF9}"/>
              </a:ext>
            </a:extLst>
          </p:cNvPr>
          <p:cNvSpPr/>
          <p:nvPr/>
        </p:nvSpPr>
        <p:spPr>
          <a:xfrm>
            <a:off x="1548244" y="607869"/>
            <a:ext cx="1215738" cy="732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LOGO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C31799B-351A-1A77-419C-BA157D59E018}"/>
              </a:ext>
            </a:extLst>
          </p:cNvPr>
          <p:cNvSpPr/>
          <p:nvPr/>
        </p:nvSpPr>
        <p:spPr>
          <a:xfrm>
            <a:off x="1548243" y="1589809"/>
            <a:ext cx="1447803" cy="374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Customers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C1096DA-4E7C-1F10-774D-471A1CF0A6E8}"/>
              </a:ext>
            </a:extLst>
          </p:cNvPr>
          <p:cNvSpPr/>
          <p:nvPr/>
        </p:nvSpPr>
        <p:spPr>
          <a:xfrm>
            <a:off x="1548243" y="2021031"/>
            <a:ext cx="1447803" cy="374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Quotes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08B5A91-35B3-3254-BCB7-BF6E177BC9E1}"/>
              </a:ext>
            </a:extLst>
          </p:cNvPr>
          <p:cNvSpPr/>
          <p:nvPr/>
        </p:nvSpPr>
        <p:spPr>
          <a:xfrm>
            <a:off x="3079171" y="1589809"/>
            <a:ext cx="5960920" cy="462395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BA36F87-AFBA-2BA6-8F46-D8A3BC511E6E}"/>
              </a:ext>
            </a:extLst>
          </p:cNvPr>
          <p:cNvSpPr/>
          <p:nvPr/>
        </p:nvSpPr>
        <p:spPr>
          <a:xfrm>
            <a:off x="7644243" y="592281"/>
            <a:ext cx="1447803" cy="374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Settings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E3A24B5-508F-6A91-4826-204654AFD1DA}"/>
              </a:ext>
            </a:extLst>
          </p:cNvPr>
          <p:cNvSpPr/>
          <p:nvPr/>
        </p:nvSpPr>
        <p:spPr>
          <a:xfrm>
            <a:off x="1548242" y="2457449"/>
            <a:ext cx="1447803" cy="374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Price List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89B023C-9DA9-D0E8-949D-7BB1B9E2EAEA}"/>
              </a:ext>
            </a:extLst>
          </p:cNvPr>
          <p:cNvSpPr/>
          <p:nvPr/>
        </p:nvSpPr>
        <p:spPr>
          <a:xfrm>
            <a:off x="7644242" y="600075"/>
            <a:ext cx="1447803" cy="374073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3234FB-1AC0-2ABB-6E73-E7AD5CF4BE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9169" y="1630784"/>
            <a:ext cx="5857625" cy="350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913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E288EAE-A80A-1125-F35A-EA8BD2F7E998}"/>
              </a:ext>
            </a:extLst>
          </p:cNvPr>
          <p:cNvSpPr/>
          <p:nvPr/>
        </p:nvSpPr>
        <p:spPr>
          <a:xfrm>
            <a:off x="1465118" y="503959"/>
            <a:ext cx="7730836" cy="5850082"/>
          </a:xfrm>
          <a:prstGeom prst="rect">
            <a:avLst/>
          </a:prstGeom>
          <a:noFill/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16F2AD-2209-2663-74B3-82F219B46FF9}"/>
              </a:ext>
            </a:extLst>
          </p:cNvPr>
          <p:cNvSpPr/>
          <p:nvPr/>
        </p:nvSpPr>
        <p:spPr>
          <a:xfrm>
            <a:off x="1548244" y="607869"/>
            <a:ext cx="1215738" cy="732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LOGO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C31799B-351A-1A77-419C-BA157D59E018}"/>
              </a:ext>
            </a:extLst>
          </p:cNvPr>
          <p:cNvSpPr/>
          <p:nvPr/>
        </p:nvSpPr>
        <p:spPr>
          <a:xfrm>
            <a:off x="1589804" y="1618383"/>
            <a:ext cx="1447803" cy="374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Customers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C1096DA-4E7C-1F10-774D-471A1CF0A6E8}"/>
              </a:ext>
            </a:extLst>
          </p:cNvPr>
          <p:cNvSpPr/>
          <p:nvPr/>
        </p:nvSpPr>
        <p:spPr>
          <a:xfrm>
            <a:off x="1589804" y="2049605"/>
            <a:ext cx="1447803" cy="374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Quotes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08B5A91-35B3-3254-BCB7-BF6E177BC9E1}"/>
              </a:ext>
            </a:extLst>
          </p:cNvPr>
          <p:cNvSpPr/>
          <p:nvPr/>
        </p:nvSpPr>
        <p:spPr>
          <a:xfrm>
            <a:off x="3079171" y="1589809"/>
            <a:ext cx="5960920" cy="462395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BA36F87-AFBA-2BA6-8F46-D8A3BC511E6E}"/>
              </a:ext>
            </a:extLst>
          </p:cNvPr>
          <p:cNvSpPr/>
          <p:nvPr/>
        </p:nvSpPr>
        <p:spPr>
          <a:xfrm>
            <a:off x="7592288" y="600075"/>
            <a:ext cx="1447803" cy="374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Settings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E3A24B5-508F-6A91-4826-204654AFD1DA}"/>
              </a:ext>
            </a:extLst>
          </p:cNvPr>
          <p:cNvSpPr/>
          <p:nvPr/>
        </p:nvSpPr>
        <p:spPr>
          <a:xfrm>
            <a:off x="1589803" y="2486023"/>
            <a:ext cx="1447803" cy="374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Price List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89B023C-9DA9-D0E8-949D-7BB1B9E2EAEA}"/>
              </a:ext>
            </a:extLst>
          </p:cNvPr>
          <p:cNvSpPr/>
          <p:nvPr/>
        </p:nvSpPr>
        <p:spPr>
          <a:xfrm>
            <a:off x="1589803" y="1618383"/>
            <a:ext cx="1447803" cy="374073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D0BE365-F070-C71E-4B90-2529706966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7747" y="1689043"/>
            <a:ext cx="5796505" cy="211932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2F01134-D9D9-BD28-35E6-3C83C9D89416}"/>
              </a:ext>
            </a:extLst>
          </p:cNvPr>
          <p:cNvSpPr/>
          <p:nvPr/>
        </p:nvSpPr>
        <p:spPr>
          <a:xfrm>
            <a:off x="9360475" y="1409049"/>
            <a:ext cx="2899063" cy="14755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FF0000"/>
                </a:solidFill>
              </a:rPr>
              <a:t>Quando</a:t>
            </a:r>
            <a:r>
              <a:rPr lang="en-US" dirty="0">
                <a:solidFill>
                  <a:srgbClr val="FF0000"/>
                </a:solidFill>
              </a:rPr>
              <a:t> o customer for </a:t>
            </a:r>
            <a:r>
              <a:rPr lang="en-US" dirty="0" err="1">
                <a:solidFill>
                  <a:srgbClr val="FF0000"/>
                </a:solidFill>
              </a:rPr>
              <a:t>selecionado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err="1">
                <a:solidFill>
                  <a:srgbClr val="FF0000"/>
                </a:solidFill>
              </a:rPr>
              <a:t>deve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levar</a:t>
            </a:r>
            <a:r>
              <a:rPr lang="en-US" dirty="0">
                <a:solidFill>
                  <a:srgbClr val="FF0000"/>
                </a:solidFill>
              </a:rPr>
              <a:t> para </a:t>
            </a:r>
            <a:r>
              <a:rPr lang="en-US" dirty="0" err="1">
                <a:solidFill>
                  <a:srgbClr val="FF0000"/>
                </a:solidFill>
              </a:rPr>
              <a:t>pagina</a:t>
            </a:r>
            <a:r>
              <a:rPr lang="en-US" dirty="0">
                <a:solidFill>
                  <a:srgbClr val="FF0000"/>
                </a:solidFill>
              </a:rPr>
              <a:t> dele. </a:t>
            </a:r>
            <a:r>
              <a:rPr lang="en-US" dirty="0" err="1">
                <a:solidFill>
                  <a:srgbClr val="FF0000"/>
                </a:solidFill>
              </a:rPr>
              <a:t>Mastrar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todos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os</a:t>
            </a:r>
            <a:r>
              <a:rPr lang="en-US" dirty="0">
                <a:solidFill>
                  <a:srgbClr val="FF0000"/>
                </a:solidFill>
              </a:rPr>
              <a:t> quotes que </a:t>
            </a:r>
            <a:r>
              <a:rPr lang="en-US" dirty="0" err="1">
                <a:solidFill>
                  <a:srgbClr val="FF0000"/>
                </a:solidFill>
              </a:rPr>
              <a:t>temos</a:t>
            </a:r>
            <a:r>
              <a:rPr lang="en-US" dirty="0">
                <a:solidFill>
                  <a:srgbClr val="FF0000"/>
                </a:solidFill>
              </a:rPr>
              <a:t> com </a:t>
            </a:r>
            <a:r>
              <a:rPr lang="en-US" dirty="0" err="1">
                <a:solidFill>
                  <a:srgbClr val="FF0000"/>
                </a:solidFill>
              </a:rPr>
              <a:t>ele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BD6F45E-039C-19E5-D0A3-52EB90D669F1}"/>
              </a:ext>
            </a:extLst>
          </p:cNvPr>
          <p:cNvSpPr/>
          <p:nvPr/>
        </p:nvSpPr>
        <p:spPr>
          <a:xfrm>
            <a:off x="3454977" y="2184774"/>
            <a:ext cx="2899063" cy="14858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Dados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7B9D281-93E8-A499-1884-1A492349D26B}"/>
              </a:ext>
            </a:extLst>
          </p:cNvPr>
          <p:cNvSpPr/>
          <p:nvPr/>
        </p:nvSpPr>
        <p:spPr>
          <a:xfrm>
            <a:off x="3397828" y="4013531"/>
            <a:ext cx="5596424" cy="14858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B5A1FB3-4FD7-E76E-FE71-F6130366A43B}"/>
              </a:ext>
            </a:extLst>
          </p:cNvPr>
          <p:cNvSpPr txBox="1"/>
          <p:nvPr/>
        </p:nvSpPr>
        <p:spPr>
          <a:xfrm>
            <a:off x="4220737" y="3980908"/>
            <a:ext cx="863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Quotes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2B1D540B-FB18-A3DB-8185-0ED56E79AF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8079" y="4402529"/>
            <a:ext cx="4498571" cy="46498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79CDEF0-86AE-9706-391B-DF50CA7FF41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4124"/>
          <a:stretch/>
        </p:blipFill>
        <p:spPr>
          <a:xfrm>
            <a:off x="3688079" y="4867512"/>
            <a:ext cx="4498571" cy="259817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91D9A4DA-1593-7981-0853-B579461C1059}"/>
              </a:ext>
            </a:extLst>
          </p:cNvPr>
          <p:cNvSpPr/>
          <p:nvPr/>
        </p:nvSpPr>
        <p:spPr>
          <a:xfrm>
            <a:off x="8041172" y="4572000"/>
            <a:ext cx="464135" cy="1552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Clone</a:t>
            </a:r>
            <a:r>
              <a:rPr lang="en-US" sz="1100" dirty="0"/>
              <a:t> 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D798296-47C6-6A9D-9FF5-BAD35FF8E9C1}"/>
              </a:ext>
            </a:extLst>
          </p:cNvPr>
          <p:cNvSpPr/>
          <p:nvPr/>
        </p:nvSpPr>
        <p:spPr>
          <a:xfrm>
            <a:off x="8542588" y="4570332"/>
            <a:ext cx="464135" cy="1552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Edit</a:t>
            </a:r>
            <a:r>
              <a:rPr lang="en-US" sz="1100" dirty="0"/>
              <a:t>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6E05959-DA0B-4168-7B8C-3E45E6A4FF95}"/>
              </a:ext>
            </a:extLst>
          </p:cNvPr>
          <p:cNvSpPr txBox="1"/>
          <p:nvPr/>
        </p:nvSpPr>
        <p:spPr>
          <a:xfrm>
            <a:off x="7773172" y="4053334"/>
            <a:ext cx="11655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+ New Quote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0890A83-CE46-DDA2-1DB5-4AB818131868}"/>
              </a:ext>
            </a:extLst>
          </p:cNvPr>
          <p:cNvSpPr/>
          <p:nvPr/>
        </p:nvSpPr>
        <p:spPr>
          <a:xfrm>
            <a:off x="9389485" y="2869801"/>
            <a:ext cx="2258970" cy="9327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Decking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Roofing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Siding 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E25828D-3EE3-8ABA-F961-0E9F24A253B9}"/>
              </a:ext>
            </a:extLst>
          </p:cNvPr>
          <p:cNvCxnSpPr>
            <a:cxnSpLocks/>
          </p:cNvCxnSpPr>
          <p:nvPr/>
        </p:nvCxnSpPr>
        <p:spPr>
          <a:xfrm flipV="1">
            <a:off x="8723752" y="3828560"/>
            <a:ext cx="807483" cy="33034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8890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E288EAE-A80A-1125-F35A-EA8BD2F7E998}"/>
              </a:ext>
            </a:extLst>
          </p:cNvPr>
          <p:cNvSpPr/>
          <p:nvPr/>
        </p:nvSpPr>
        <p:spPr>
          <a:xfrm>
            <a:off x="1465118" y="503959"/>
            <a:ext cx="7730836" cy="5850082"/>
          </a:xfrm>
          <a:prstGeom prst="rect">
            <a:avLst/>
          </a:prstGeom>
          <a:noFill/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16F2AD-2209-2663-74B3-82F219B46FF9}"/>
              </a:ext>
            </a:extLst>
          </p:cNvPr>
          <p:cNvSpPr/>
          <p:nvPr/>
        </p:nvSpPr>
        <p:spPr>
          <a:xfrm>
            <a:off x="1548244" y="607869"/>
            <a:ext cx="1215738" cy="732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LOGO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C31799B-351A-1A77-419C-BA157D59E018}"/>
              </a:ext>
            </a:extLst>
          </p:cNvPr>
          <p:cNvSpPr/>
          <p:nvPr/>
        </p:nvSpPr>
        <p:spPr>
          <a:xfrm>
            <a:off x="1589804" y="1618383"/>
            <a:ext cx="1447803" cy="374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Customers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C1096DA-4E7C-1F10-774D-471A1CF0A6E8}"/>
              </a:ext>
            </a:extLst>
          </p:cNvPr>
          <p:cNvSpPr/>
          <p:nvPr/>
        </p:nvSpPr>
        <p:spPr>
          <a:xfrm>
            <a:off x="1589804" y="2049605"/>
            <a:ext cx="1447803" cy="374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Quotes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08B5A91-35B3-3254-BCB7-BF6E177BC9E1}"/>
              </a:ext>
            </a:extLst>
          </p:cNvPr>
          <p:cNvSpPr/>
          <p:nvPr/>
        </p:nvSpPr>
        <p:spPr>
          <a:xfrm>
            <a:off x="3079171" y="1589809"/>
            <a:ext cx="5960920" cy="462395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BA36F87-AFBA-2BA6-8F46-D8A3BC511E6E}"/>
              </a:ext>
            </a:extLst>
          </p:cNvPr>
          <p:cNvSpPr/>
          <p:nvPr/>
        </p:nvSpPr>
        <p:spPr>
          <a:xfrm>
            <a:off x="7592288" y="600075"/>
            <a:ext cx="1447803" cy="374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Settings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E3A24B5-508F-6A91-4826-204654AFD1DA}"/>
              </a:ext>
            </a:extLst>
          </p:cNvPr>
          <p:cNvSpPr/>
          <p:nvPr/>
        </p:nvSpPr>
        <p:spPr>
          <a:xfrm>
            <a:off x="1589803" y="2486023"/>
            <a:ext cx="1447803" cy="374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Price List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89B023C-9DA9-D0E8-949D-7BB1B9E2EAEA}"/>
              </a:ext>
            </a:extLst>
          </p:cNvPr>
          <p:cNvSpPr/>
          <p:nvPr/>
        </p:nvSpPr>
        <p:spPr>
          <a:xfrm>
            <a:off x="1548240" y="2049604"/>
            <a:ext cx="1447803" cy="374073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D0BE365-F070-C71E-4B90-2529706966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2291" y="1673360"/>
            <a:ext cx="5796505" cy="211932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2F01134-D9D9-BD28-35E6-3C83C9D89416}"/>
              </a:ext>
            </a:extLst>
          </p:cNvPr>
          <p:cNvSpPr/>
          <p:nvPr/>
        </p:nvSpPr>
        <p:spPr>
          <a:xfrm>
            <a:off x="4448302" y="4598831"/>
            <a:ext cx="2899063" cy="14755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FF0000"/>
                </a:solidFill>
              </a:rPr>
              <a:t>Quando</a:t>
            </a:r>
            <a:r>
              <a:rPr lang="en-US" dirty="0">
                <a:solidFill>
                  <a:srgbClr val="FF0000"/>
                </a:solidFill>
              </a:rPr>
              <a:t> o quote for </a:t>
            </a:r>
            <a:r>
              <a:rPr lang="en-US" dirty="0" err="1">
                <a:solidFill>
                  <a:srgbClr val="FF0000"/>
                </a:solidFill>
              </a:rPr>
              <a:t>selecionado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err="1">
                <a:solidFill>
                  <a:srgbClr val="FF0000"/>
                </a:solidFill>
              </a:rPr>
              <a:t>deve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levar</a:t>
            </a:r>
            <a:r>
              <a:rPr lang="en-US" dirty="0">
                <a:solidFill>
                  <a:srgbClr val="FF0000"/>
                </a:solidFill>
              </a:rPr>
              <a:t> para </a:t>
            </a:r>
            <a:r>
              <a:rPr lang="en-US" dirty="0" err="1">
                <a:solidFill>
                  <a:srgbClr val="FF0000"/>
                </a:solidFill>
              </a:rPr>
              <a:t>pagina</a:t>
            </a:r>
            <a:r>
              <a:rPr lang="en-US" dirty="0">
                <a:solidFill>
                  <a:srgbClr val="FF0000"/>
                </a:solidFill>
              </a:rPr>
              <a:t> dele. </a:t>
            </a:r>
            <a:r>
              <a:rPr lang="en-US" dirty="0" err="1">
                <a:solidFill>
                  <a:srgbClr val="FF0000"/>
                </a:solidFill>
              </a:rPr>
              <a:t>Mastrar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todos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os</a:t>
            </a:r>
            <a:r>
              <a:rPr lang="en-US" dirty="0">
                <a:solidFill>
                  <a:srgbClr val="FF0000"/>
                </a:solidFill>
              </a:rPr>
              <a:t> dados do quote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6E73068-440B-6852-3DB8-A161A280738B}"/>
              </a:ext>
            </a:extLst>
          </p:cNvPr>
          <p:cNvSpPr txBox="1"/>
          <p:nvPr/>
        </p:nvSpPr>
        <p:spPr>
          <a:xfrm>
            <a:off x="4752634" y="2115077"/>
            <a:ext cx="662104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/>
              <a:t>Quote#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9115D5-9589-FEFF-1BA8-BD2B960D98C7}"/>
              </a:ext>
            </a:extLst>
          </p:cNvPr>
          <p:cNvSpPr txBox="1"/>
          <p:nvPr/>
        </p:nvSpPr>
        <p:spPr>
          <a:xfrm>
            <a:off x="5416512" y="2125473"/>
            <a:ext cx="906980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Quote Type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98C078-98EC-964C-FB6B-D6EEDA65DB0D}"/>
              </a:ext>
            </a:extLst>
          </p:cNvPr>
          <p:cNvSpPr txBox="1"/>
          <p:nvPr/>
        </p:nvSpPr>
        <p:spPr>
          <a:xfrm>
            <a:off x="5505595" y="2115077"/>
            <a:ext cx="1165593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/>
              <a:t>Quote Type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16C57D9-D339-2A8D-65ED-CB1D918EE03C}"/>
              </a:ext>
            </a:extLst>
          </p:cNvPr>
          <p:cNvSpPr txBox="1"/>
          <p:nvPr/>
        </p:nvSpPr>
        <p:spPr>
          <a:xfrm>
            <a:off x="3467117" y="1747251"/>
            <a:ext cx="1165593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50" dirty="0"/>
              <a:t>Search Quote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CC0E44F-F95F-C33C-EA7E-B35B27F66DCB}"/>
              </a:ext>
            </a:extLst>
          </p:cNvPr>
          <p:cNvSpPr txBox="1"/>
          <p:nvPr/>
        </p:nvSpPr>
        <p:spPr>
          <a:xfrm>
            <a:off x="6480007" y="2115077"/>
            <a:ext cx="1165593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/>
              <a:t>Total Cost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E7DF000-FAE5-4322-2726-46A392B4416B}"/>
              </a:ext>
            </a:extLst>
          </p:cNvPr>
          <p:cNvSpPr txBox="1"/>
          <p:nvPr/>
        </p:nvSpPr>
        <p:spPr>
          <a:xfrm>
            <a:off x="7508640" y="2125472"/>
            <a:ext cx="1165593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/>
              <a:t>Profit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966CC01-A905-7A45-1FCB-B0B0A3B08285}"/>
              </a:ext>
            </a:extLst>
          </p:cNvPr>
          <p:cNvSpPr txBox="1"/>
          <p:nvPr/>
        </p:nvSpPr>
        <p:spPr>
          <a:xfrm>
            <a:off x="8314340" y="2129852"/>
            <a:ext cx="1165593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/>
              <a:t>Profit %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400643E-D0C9-F7E1-459B-37502C6B462F}"/>
              </a:ext>
            </a:extLst>
          </p:cNvPr>
          <p:cNvSpPr/>
          <p:nvPr/>
        </p:nvSpPr>
        <p:spPr>
          <a:xfrm>
            <a:off x="3363150" y="2400430"/>
            <a:ext cx="5392961" cy="18577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94B0378-3536-C1B8-94A2-2FE0E8C69205}"/>
              </a:ext>
            </a:extLst>
          </p:cNvPr>
          <p:cNvSpPr/>
          <p:nvPr/>
        </p:nvSpPr>
        <p:spPr>
          <a:xfrm>
            <a:off x="11658600" y="3932959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DC1B98E4-0DE8-A989-8C0C-D617078C11DF}"/>
              </a:ext>
            </a:extLst>
          </p:cNvPr>
          <p:cNvSpPr/>
          <p:nvPr/>
        </p:nvSpPr>
        <p:spPr>
          <a:xfrm>
            <a:off x="7982204" y="1772307"/>
            <a:ext cx="988004" cy="2252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37EF62A-828E-5C41-754A-B13A7A693BCA}"/>
              </a:ext>
            </a:extLst>
          </p:cNvPr>
          <p:cNvSpPr txBox="1"/>
          <p:nvPr/>
        </p:nvSpPr>
        <p:spPr>
          <a:xfrm>
            <a:off x="7910460" y="1757850"/>
            <a:ext cx="11655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+ New Quote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E4F6EFB-B208-DE47-ADC2-3A424174B1D6}"/>
              </a:ext>
            </a:extLst>
          </p:cNvPr>
          <p:cNvSpPr txBox="1"/>
          <p:nvPr/>
        </p:nvSpPr>
        <p:spPr>
          <a:xfrm>
            <a:off x="4104953" y="2379233"/>
            <a:ext cx="471604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Joao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F07A027-108D-3220-EA52-345010346268}"/>
              </a:ext>
            </a:extLst>
          </p:cNvPr>
          <p:cNvSpPr txBox="1"/>
          <p:nvPr/>
        </p:nvSpPr>
        <p:spPr>
          <a:xfrm>
            <a:off x="5694875" y="2347523"/>
            <a:ext cx="679994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Decking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DA58819-390A-5207-57AC-82A471C2B743}"/>
              </a:ext>
            </a:extLst>
          </p:cNvPr>
          <p:cNvSpPr txBox="1"/>
          <p:nvPr/>
        </p:nvSpPr>
        <p:spPr>
          <a:xfrm>
            <a:off x="6544328" y="2402471"/>
            <a:ext cx="694421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$10,000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175F367-D470-04A7-1E5B-941176E8CD7C}"/>
              </a:ext>
            </a:extLst>
          </p:cNvPr>
          <p:cNvSpPr txBox="1"/>
          <p:nvPr/>
        </p:nvSpPr>
        <p:spPr>
          <a:xfrm>
            <a:off x="8363752" y="2362788"/>
            <a:ext cx="452368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25%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06F59A0-ED09-6A71-24F8-CBAA403F4304}"/>
              </a:ext>
            </a:extLst>
          </p:cNvPr>
          <p:cNvSpPr txBox="1"/>
          <p:nvPr/>
        </p:nvSpPr>
        <p:spPr>
          <a:xfrm>
            <a:off x="7476888" y="2379233"/>
            <a:ext cx="615874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$2,500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6A8F2B7-4220-DCDC-52FC-5D044521324A}"/>
              </a:ext>
            </a:extLst>
          </p:cNvPr>
          <p:cNvSpPr txBox="1"/>
          <p:nvPr/>
        </p:nvSpPr>
        <p:spPr>
          <a:xfrm>
            <a:off x="4052748" y="2124177"/>
            <a:ext cx="800219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/>
              <a:t>Customer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5847ED6-DBA5-CEA1-BAD5-E5CD42DDB13B}"/>
              </a:ext>
            </a:extLst>
          </p:cNvPr>
          <p:cNvSpPr txBox="1"/>
          <p:nvPr/>
        </p:nvSpPr>
        <p:spPr>
          <a:xfrm>
            <a:off x="4791036" y="2412025"/>
            <a:ext cx="577402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01100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4E05F4D-3D3C-2142-F697-E02D2112751C}"/>
              </a:ext>
            </a:extLst>
          </p:cNvPr>
          <p:cNvSpPr txBox="1"/>
          <p:nvPr/>
        </p:nvSpPr>
        <p:spPr>
          <a:xfrm>
            <a:off x="3166731" y="2431781"/>
            <a:ext cx="793872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1 Franklin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4B602DD-AE29-1B89-E387-378225C7A49A}"/>
              </a:ext>
            </a:extLst>
          </p:cNvPr>
          <p:cNvSpPr txBox="1"/>
          <p:nvPr/>
        </p:nvSpPr>
        <p:spPr>
          <a:xfrm>
            <a:off x="3259155" y="2122936"/>
            <a:ext cx="69589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/>
              <a:t>Address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8D03A42-D299-92CB-65E0-234B4483118F}"/>
              </a:ext>
            </a:extLst>
          </p:cNvPr>
          <p:cNvSpPr txBox="1"/>
          <p:nvPr/>
        </p:nvSpPr>
        <p:spPr>
          <a:xfrm>
            <a:off x="9415297" y="2114587"/>
            <a:ext cx="1165593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/>
              <a:t>Notes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83B61B8-C92A-71CF-AE00-9DD08290B670}"/>
              </a:ext>
            </a:extLst>
          </p:cNvPr>
          <p:cNvSpPr txBox="1"/>
          <p:nvPr/>
        </p:nvSpPr>
        <p:spPr>
          <a:xfrm>
            <a:off x="9464709" y="2347523"/>
            <a:ext cx="1290481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Deck e </a:t>
            </a:r>
            <a:r>
              <a:rPr lang="en-US" sz="1200" dirty="0" err="1"/>
              <a:t>uma</a:t>
            </a:r>
            <a:r>
              <a:rPr lang="en-US" sz="1200" dirty="0"/>
              <a:t> porta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5302421-1B2F-3BD0-F750-96BBC4FEC76E}"/>
              </a:ext>
            </a:extLst>
          </p:cNvPr>
          <p:cNvSpPr/>
          <p:nvPr/>
        </p:nvSpPr>
        <p:spPr>
          <a:xfrm>
            <a:off x="9625705" y="301606"/>
            <a:ext cx="2258970" cy="9327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Decking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Roofing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Siding 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81C5C9C-5B08-FDDA-06B8-3968A1542515}"/>
              </a:ext>
            </a:extLst>
          </p:cNvPr>
          <p:cNvCxnSpPr/>
          <p:nvPr/>
        </p:nvCxnSpPr>
        <p:spPr>
          <a:xfrm flipV="1">
            <a:off x="8816120" y="1260365"/>
            <a:ext cx="951335" cy="6176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950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E288EAE-A80A-1125-F35A-EA8BD2F7E998}"/>
              </a:ext>
            </a:extLst>
          </p:cNvPr>
          <p:cNvSpPr/>
          <p:nvPr/>
        </p:nvSpPr>
        <p:spPr>
          <a:xfrm>
            <a:off x="1465118" y="503959"/>
            <a:ext cx="7730836" cy="5850082"/>
          </a:xfrm>
          <a:prstGeom prst="rect">
            <a:avLst/>
          </a:prstGeom>
          <a:noFill/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16F2AD-2209-2663-74B3-82F219B46FF9}"/>
              </a:ext>
            </a:extLst>
          </p:cNvPr>
          <p:cNvSpPr/>
          <p:nvPr/>
        </p:nvSpPr>
        <p:spPr>
          <a:xfrm>
            <a:off x="1548244" y="607869"/>
            <a:ext cx="1215738" cy="732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LOGO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C31799B-351A-1A77-419C-BA157D59E018}"/>
              </a:ext>
            </a:extLst>
          </p:cNvPr>
          <p:cNvSpPr/>
          <p:nvPr/>
        </p:nvSpPr>
        <p:spPr>
          <a:xfrm>
            <a:off x="1589804" y="1618383"/>
            <a:ext cx="1447803" cy="374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Customers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C1096DA-4E7C-1F10-774D-471A1CF0A6E8}"/>
              </a:ext>
            </a:extLst>
          </p:cNvPr>
          <p:cNvSpPr/>
          <p:nvPr/>
        </p:nvSpPr>
        <p:spPr>
          <a:xfrm>
            <a:off x="1589804" y="2049605"/>
            <a:ext cx="1447803" cy="374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Quotes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08B5A91-35B3-3254-BCB7-BF6E177BC9E1}"/>
              </a:ext>
            </a:extLst>
          </p:cNvPr>
          <p:cNvSpPr/>
          <p:nvPr/>
        </p:nvSpPr>
        <p:spPr>
          <a:xfrm>
            <a:off x="3079171" y="1589809"/>
            <a:ext cx="5960920" cy="462395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BA36F87-AFBA-2BA6-8F46-D8A3BC511E6E}"/>
              </a:ext>
            </a:extLst>
          </p:cNvPr>
          <p:cNvSpPr/>
          <p:nvPr/>
        </p:nvSpPr>
        <p:spPr>
          <a:xfrm>
            <a:off x="7592288" y="600075"/>
            <a:ext cx="1447803" cy="374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Settings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E3A24B5-508F-6A91-4826-204654AFD1DA}"/>
              </a:ext>
            </a:extLst>
          </p:cNvPr>
          <p:cNvSpPr/>
          <p:nvPr/>
        </p:nvSpPr>
        <p:spPr>
          <a:xfrm>
            <a:off x="1589803" y="2486023"/>
            <a:ext cx="1447803" cy="374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Price List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89B023C-9DA9-D0E8-949D-7BB1B9E2EAEA}"/>
              </a:ext>
            </a:extLst>
          </p:cNvPr>
          <p:cNvSpPr/>
          <p:nvPr/>
        </p:nvSpPr>
        <p:spPr>
          <a:xfrm>
            <a:off x="1548240" y="2049604"/>
            <a:ext cx="1447803" cy="374073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94B0378-3536-C1B8-94A2-2FE0E8C69205}"/>
              </a:ext>
            </a:extLst>
          </p:cNvPr>
          <p:cNvSpPr/>
          <p:nvPr/>
        </p:nvSpPr>
        <p:spPr>
          <a:xfrm>
            <a:off x="11658600" y="3932959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4E05F4D-3D3C-2142-F697-E02D2112751C}"/>
              </a:ext>
            </a:extLst>
          </p:cNvPr>
          <p:cNvSpPr txBox="1"/>
          <p:nvPr/>
        </p:nvSpPr>
        <p:spPr>
          <a:xfrm>
            <a:off x="3107493" y="2049604"/>
            <a:ext cx="2034147" cy="1015663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Customer:   Joao das </a:t>
            </a:r>
            <a:r>
              <a:rPr lang="en-US" sz="1200" dirty="0" err="1"/>
              <a:t>flores</a:t>
            </a:r>
            <a:r>
              <a:rPr lang="en-US" sz="1200" dirty="0"/>
              <a:t> </a:t>
            </a:r>
          </a:p>
          <a:p>
            <a:r>
              <a:rPr lang="en-US" sz="1200" dirty="0"/>
              <a:t>Address: 1 Franklin St Boston </a:t>
            </a:r>
          </a:p>
          <a:p>
            <a:r>
              <a:rPr lang="en-US" sz="1200" dirty="0"/>
              <a:t>Land Line:</a:t>
            </a:r>
          </a:p>
          <a:p>
            <a:r>
              <a:rPr lang="en-US" sz="1200" dirty="0"/>
              <a:t>Cell Phone:</a:t>
            </a:r>
          </a:p>
          <a:p>
            <a:r>
              <a:rPr lang="en-US" sz="1200" dirty="0"/>
              <a:t>Email: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A5858DC-A535-4C21-B1A7-2B4D9107045F}"/>
              </a:ext>
            </a:extLst>
          </p:cNvPr>
          <p:cNvSpPr txBox="1"/>
          <p:nvPr/>
        </p:nvSpPr>
        <p:spPr>
          <a:xfrm>
            <a:off x="3148519" y="1625354"/>
            <a:ext cx="1088824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/>
              <a:t>Customer Info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2F10651-B1C7-70ED-6DA6-819E7C00C8F9}"/>
              </a:ext>
            </a:extLst>
          </p:cNvPr>
          <p:cNvSpPr txBox="1"/>
          <p:nvPr/>
        </p:nvSpPr>
        <p:spPr>
          <a:xfrm>
            <a:off x="4406094" y="1666919"/>
            <a:ext cx="106644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/>
              <a:t>Deck Take-Off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75D4F71-D116-3577-87EB-3473897B7728}"/>
              </a:ext>
            </a:extLst>
          </p:cNvPr>
          <p:cNvSpPr/>
          <p:nvPr/>
        </p:nvSpPr>
        <p:spPr>
          <a:xfrm>
            <a:off x="3162293" y="1632328"/>
            <a:ext cx="987317" cy="331553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A3DC65B-9B7B-D7A4-370B-11319A122C47}"/>
              </a:ext>
            </a:extLst>
          </p:cNvPr>
          <p:cNvSpPr txBox="1"/>
          <p:nvPr/>
        </p:nvSpPr>
        <p:spPr>
          <a:xfrm>
            <a:off x="5647351" y="1678128"/>
            <a:ext cx="737510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/>
              <a:t>Estimate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9887A02-EA77-96F4-59D1-44190D850BCF}"/>
              </a:ext>
            </a:extLst>
          </p:cNvPr>
          <p:cNvSpPr txBox="1"/>
          <p:nvPr/>
        </p:nvSpPr>
        <p:spPr>
          <a:xfrm>
            <a:off x="6637377" y="1678127"/>
            <a:ext cx="113492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/>
              <a:t>Material Order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88A578C-49DE-06EB-95B5-7DBB2ADEE0F3}"/>
              </a:ext>
            </a:extLst>
          </p:cNvPr>
          <p:cNvSpPr txBox="1"/>
          <p:nvPr/>
        </p:nvSpPr>
        <p:spPr>
          <a:xfrm>
            <a:off x="3121539" y="1213343"/>
            <a:ext cx="497252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/>
              <a:t>Deck</a:t>
            </a:r>
          </a:p>
        </p:txBody>
      </p:sp>
    </p:spTree>
    <p:extLst>
      <p:ext uri="{BB962C8B-B14F-4D97-AF65-F5344CB8AC3E}">
        <p14:creationId xmlns:p14="http://schemas.microsoft.com/office/powerpoint/2010/main" val="36553996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E288EAE-A80A-1125-F35A-EA8BD2F7E998}"/>
              </a:ext>
            </a:extLst>
          </p:cNvPr>
          <p:cNvSpPr/>
          <p:nvPr/>
        </p:nvSpPr>
        <p:spPr>
          <a:xfrm>
            <a:off x="1465118" y="503959"/>
            <a:ext cx="7730836" cy="5850082"/>
          </a:xfrm>
          <a:prstGeom prst="rect">
            <a:avLst/>
          </a:prstGeom>
          <a:noFill/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16F2AD-2209-2663-74B3-82F219B46FF9}"/>
              </a:ext>
            </a:extLst>
          </p:cNvPr>
          <p:cNvSpPr/>
          <p:nvPr/>
        </p:nvSpPr>
        <p:spPr>
          <a:xfrm>
            <a:off x="1548244" y="607869"/>
            <a:ext cx="1215738" cy="732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LOGO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C31799B-351A-1A77-419C-BA157D59E018}"/>
              </a:ext>
            </a:extLst>
          </p:cNvPr>
          <p:cNvSpPr/>
          <p:nvPr/>
        </p:nvSpPr>
        <p:spPr>
          <a:xfrm>
            <a:off x="1589804" y="1618383"/>
            <a:ext cx="1447803" cy="374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Customers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C1096DA-4E7C-1F10-774D-471A1CF0A6E8}"/>
              </a:ext>
            </a:extLst>
          </p:cNvPr>
          <p:cNvSpPr/>
          <p:nvPr/>
        </p:nvSpPr>
        <p:spPr>
          <a:xfrm>
            <a:off x="1589804" y="2049605"/>
            <a:ext cx="1447803" cy="374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Quotes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08B5A91-35B3-3254-BCB7-BF6E177BC9E1}"/>
              </a:ext>
            </a:extLst>
          </p:cNvPr>
          <p:cNvSpPr/>
          <p:nvPr/>
        </p:nvSpPr>
        <p:spPr>
          <a:xfrm>
            <a:off x="3079171" y="1589809"/>
            <a:ext cx="5960920" cy="462395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BA36F87-AFBA-2BA6-8F46-D8A3BC511E6E}"/>
              </a:ext>
            </a:extLst>
          </p:cNvPr>
          <p:cNvSpPr/>
          <p:nvPr/>
        </p:nvSpPr>
        <p:spPr>
          <a:xfrm>
            <a:off x="7592288" y="600075"/>
            <a:ext cx="1447803" cy="374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Settings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E3A24B5-508F-6A91-4826-204654AFD1DA}"/>
              </a:ext>
            </a:extLst>
          </p:cNvPr>
          <p:cNvSpPr/>
          <p:nvPr/>
        </p:nvSpPr>
        <p:spPr>
          <a:xfrm>
            <a:off x="1589803" y="2486023"/>
            <a:ext cx="1447803" cy="374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Price List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89B023C-9DA9-D0E8-949D-7BB1B9E2EAEA}"/>
              </a:ext>
            </a:extLst>
          </p:cNvPr>
          <p:cNvSpPr/>
          <p:nvPr/>
        </p:nvSpPr>
        <p:spPr>
          <a:xfrm>
            <a:off x="1548240" y="2049604"/>
            <a:ext cx="1447803" cy="374073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94B0378-3536-C1B8-94A2-2FE0E8C69205}"/>
              </a:ext>
            </a:extLst>
          </p:cNvPr>
          <p:cNvSpPr/>
          <p:nvPr/>
        </p:nvSpPr>
        <p:spPr>
          <a:xfrm>
            <a:off x="11658600" y="3932959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4E05F4D-3D3C-2142-F697-E02D2112751C}"/>
              </a:ext>
            </a:extLst>
          </p:cNvPr>
          <p:cNvSpPr txBox="1"/>
          <p:nvPr/>
        </p:nvSpPr>
        <p:spPr>
          <a:xfrm>
            <a:off x="3107493" y="2049604"/>
            <a:ext cx="184731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endParaRPr lang="en-US" sz="12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A5858DC-A535-4C21-B1A7-2B4D9107045F}"/>
              </a:ext>
            </a:extLst>
          </p:cNvPr>
          <p:cNvSpPr txBox="1"/>
          <p:nvPr/>
        </p:nvSpPr>
        <p:spPr>
          <a:xfrm>
            <a:off x="3148519" y="1625354"/>
            <a:ext cx="873765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/>
              <a:t>Quote Info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2F10651-B1C7-70ED-6DA6-819E7C00C8F9}"/>
              </a:ext>
            </a:extLst>
          </p:cNvPr>
          <p:cNvSpPr txBox="1"/>
          <p:nvPr/>
        </p:nvSpPr>
        <p:spPr>
          <a:xfrm>
            <a:off x="4406094" y="1666919"/>
            <a:ext cx="106644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/>
              <a:t>Deck Take-Off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75D4F71-D116-3577-87EB-3473897B7728}"/>
              </a:ext>
            </a:extLst>
          </p:cNvPr>
          <p:cNvSpPr/>
          <p:nvPr/>
        </p:nvSpPr>
        <p:spPr>
          <a:xfrm>
            <a:off x="4445658" y="1634782"/>
            <a:ext cx="987317" cy="331553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A3DC65B-9B7B-D7A4-370B-11319A122C47}"/>
              </a:ext>
            </a:extLst>
          </p:cNvPr>
          <p:cNvSpPr txBox="1"/>
          <p:nvPr/>
        </p:nvSpPr>
        <p:spPr>
          <a:xfrm>
            <a:off x="5647351" y="1678128"/>
            <a:ext cx="737510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/>
              <a:t>Estimate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9887A02-EA77-96F4-59D1-44190D850BCF}"/>
              </a:ext>
            </a:extLst>
          </p:cNvPr>
          <p:cNvSpPr txBox="1"/>
          <p:nvPr/>
        </p:nvSpPr>
        <p:spPr>
          <a:xfrm>
            <a:off x="6637377" y="1678127"/>
            <a:ext cx="113492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/>
              <a:t>Material Order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C1C6368-FC82-C624-C027-7C50E3EB957D}"/>
              </a:ext>
            </a:extLst>
          </p:cNvPr>
          <p:cNvSpPr txBox="1"/>
          <p:nvPr/>
        </p:nvSpPr>
        <p:spPr>
          <a:xfrm>
            <a:off x="3107493" y="2788993"/>
            <a:ext cx="703782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/>
              <a:t>Footing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B92F1A-CE13-11BE-E915-1D5E09DBE254}"/>
              </a:ext>
            </a:extLst>
          </p:cNvPr>
          <p:cNvSpPr txBox="1"/>
          <p:nvPr/>
        </p:nvSpPr>
        <p:spPr>
          <a:xfrm>
            <a:off x="3118421" y="3166867"/>
            <a:ext cx="618887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/>
              <a:t>Frame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B4FF9D-28B9-25FE-8FA3-E75A0918245E}"/>
              </a:ext>
            </a:extLst>
          </p:cNvPr>
          <p:cNvSpPr txBox="1"/>
          <p:nvPr/>
        </p:nvSpPr>
        <p:spPr>
          <a:xfrm>
            <a:off x="3107493" y="3559699"/>
            <a:ext cx="110767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/>
              <a:t>Railing System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48D03B-EC42-A1AC-2A08-C616FE3F3EA7}"/>
              </a:ext>
            </a:extLst>
          </p:cNvPr>
          <p:cNvSpPr txBox="1"/>
          <p:nvPr/>
        </p:nvSpPr>
        <p:spPr>
          <a:xfrm>
            <a:off x="3148519" y="3963198"/>
            <a:ext cx="755335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/>
              <a:t>Finishing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74B38C-D948-F8F9-3112-E34485BD3E1E}"/>
              </a:ext>
            </a:extLst>
          </p:cNvPr>
          <p:cNvSpPr txBox="1"/>
          <p:nvPr/>
        </p:nvSpPr>
        <p:spPr>
          <a:xfrm>
            <a:off x="3148519" y="4743267"/>
            <a:ext cx="184731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endParaRPr lang="en-US" sz="1200" b="1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4C7148E-AD64-E44D-C145-7CE9FD4D4B33}"/>
              </a:ext>
            </a:extLst>
          </p:cNvPr>
          <p:cNvSpPr/>
          <p:nvPr/>
        </p:nvSpPr>
        <p:spPr>
          <a:xfrm>
            <a:off x="3107493" y="2766309"/>
            <a:ext cx="987317" cy="331553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B67E0D1-5D84-2DFA-28EB-C3B1A2255470}"/>
              </a:ext>
            </a:extLst>
          </p:cNvPr>
          <p:cNvSpPr/>
          <p:nvPr/>
        </p:nvSpPr>
        <p:spPr>
          <a:xfrm>
            <a:off x="3079171" y="2673059"/>
            <a:ext cx="1326923" cy="35407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588C5DB-A38F-6715-EC46-229F12538BED}"/>
              </a:ext>
            </a:extLst>
          </p:cNvPr>
          <p:cNvSpPr txBox="1"/>
          <p:nvPr/>
        </p:nvSpPr>
        <p:spPr>
          <a:xfrm>
            <a:off x="3138797" y="4272618"/>
            <a:ext cx="839397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 err="1"/>
              <a:t>RainScape</a:t>
            </a:r>
            <a:endParaRPr lang="en-US" sz="1200" b="1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4A860204-2D33-DE6F-8002-66AB2525EF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2962" y="2676324"/>
            <a:ext cx="832486" cy="66847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11EB31DF-1AD3-FF5D-591E-F883F183FAEC}"/>
              </a:ext>
            </a:extLst>
          </p:cNvPr>
          <p:cNvSpPr txBox="1"/>
          <p:nvPr/>
        </p:nvSpPr>
        <p:spPr>
          <a:xfrm>
            <a:off x="4630891" y="2908969"/>
            <a:ext cx="970843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b="1" dirty="0"/>
              <a:t>Big Foot 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D0C0898-9CE4-4486-A045-8FBEF024E21F}"/>
              </a:ext>
            </a:extLst>
          </p:cNvPr>
          <p:cNvSpPr txBox="1"/>
          <p:nvPr/>
        </p:nvSpPr>
        <p:spPr>
          <a:xfrm>
            <a:off x="6791251" y="2650493"/>
            <a:ext cx="41389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/>
              <a:t>Qt  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AF007EB-2137-C122-452B-678199E051EC}"/>
              </a:ext>
            </a:extLst>
          </p:cNvPr>
          <p:cNvSpPr/>
          <p:nvPr/>
        </p:nvSpPr>
        <p:spPr>
          <a:xfrm>
            <a:off x="6823903" y="2908969"/>
            <a:ext cx="288224" cy="288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E541694F-132B-8445-6A4C-EFF32AF108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0420" y="3675050"/>
            <a:ext cx="706543" cy="1217564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DFAB9619-918F-BB08-405D-23C36CD3FE6C}"/>
              </a:ext>
            </a:extLst>
          </p:cNvPr>
          <p:cNvSpPr txBox="1"/>
          <p:nvPr/>
        </p:nvSpPr>
        <p:spPr>
          <a:xfrm>
            <a:off x="4630891" y="4164096"/>
            <a:ext cx="1165255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b="1" i="0" dirty="0">
                <a:solidFill>
                  <a:srgbClr val="333333"/>
                </a:solidFill>
                <a:effectLst/>
                <a:latin typeface="Skin-market-sans"/>
              </a:rPr>
              <a:t>Helical Post</a:t>
            </a:r>
            <a:endParaRPr lang="en-US" sz="16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F2C704D-6FC6-A2AD-06A6-44733CDA22D1}"/>
              </a:ext>
            </a:extLst>
          </p:cNvPr>
          <p:cNvSpPr txBox="1"/>
          <p:nvPr/>
        </p:nvSpPr>
        <p:spPr>
          <a:xfrm>
            <a:off x="6743969" y="4132672"/>
            <a:ext cx="41389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/>
              <a:t>Qt  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506D22D-85AE-9CDB-80BD-E0C88D1CAD03}"/>
              </a:ext>
            </a:extLst>
          </p:cNvPr>
          <p:cNvSpPr/>
          <p:nvPr/>
        </p:nvSpPr>
        <p:spPr>
          <a:xfrm>
            <a:off x="6823903" y="4390159"/>
            <a:ext cx="288224" cy="288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2E47838-0B0B-3A45-D67C-6A8942E9B3BE}"/>
              </a:ext>
            </a:extLst>
          </p:cNvPr>
          <p:cNvSpPr txBox="1"/>
          <p:nvPr/>
        </p:nvSpPr>
        <p:spPr>
          <a:xfrm>
            <a:off x="6823903" y="5293652"/>
            <a:ext cx="41389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/>
              <a:t>Qt  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5D160A2-73AB-0A13-BA9F-297FEC117443}"/>
              </a:ext>
            </a:extLst>
          </p:cNvPr>
          <p:cNvSpPr/>
          <p:nvPr/>
        </p:nvSpPr>
        <p:spPr>
          <a:xfrm>
            <a:off x="6856555" y="5552128"/>
            <a:ext cx="288224" cy="288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6C7D450-E407-3EA1-B96B-43224C10DF7F}"/>
              </a:ext>
            </a:extLst>
          </p:cNvPr>
          <p:cNvSpPr txBox="1"/>
          <p:nvPr/>
        </p:nvSpPr>
        <p:spPr>
          <a:xfrm>
            <a:off x="4567707" y="5552128"/>
            <a:ext cx="1090363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b="1" i="0" dirty="0" err="1">
                <a:solidFill>
                  <a:srgbClr val="333333"/>
                </a:solidFill>
                <a:effectLst/>
                <a:latin typeface="Skin-market-sans"/>
              </a:rPr>
              <a:t>Sonotubes</a:t>
            </a:r>
            <a:endParaRPr lang="en-US" sz="1600" b="1" dirty="0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9AE50D23-2510-BAE5-DAF0-83E88E7B9C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4787" y="5103185"/>
            <a:ext cx="633435" cy="1063944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34CF4447-4379-8F55-CAF0-068C4114C841}"/>
              </a:ext>
            </a:extLst>
          </p:cNvPr>
          <p:cNvSpPr txBox="1"/>
          <p:nvPr/>
        </p:nvSpPr>
        <p:spPr>
          <a:xfrm>
            <a:off x="7592288" y="2586112"/>
            <a:ext cx="500778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/>
              <a:t>Size  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E7D089E-952E-3E75-70DE-D99CCE8C719B}"/>
              </a:ext>
            </a:extLst>
          </p:cNvPr>
          <p:cNvSpPr/>
          <p:nvPr/>
        </p:nvSpPr>
        <p:spPr>
          <a:xfrm>
            <a:off x="7496515" y="2878191"/>
            <a:ext cx="847386" cy="288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20x20x20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38BE57B-36FD-7BDB-8695-8042C6DC980C}"/>
              </a:ext>
            </a:extLst>
          </p:cNvPr>
          <p:cNvSpPr txBox="1"/>
          <p:nvPr/>
        </p:nvSpPr>
        <p:spPr>
          <a:xfrm>
            <a:off x="7553535" y="4071458"/>
            <a:ext cx="500778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/>
              <a:t>Size  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610B9C4-148F-DF96-DFF9-9A9AB43A1BBC}"/>
              </a:ext>
            </a:extLst>
          </p:cNvPr>
          <p:cNvSpPr/>
          <p:nvPr/>
        </p:nvSpPr>
        <p:spPr>
          <a:xfrm>
            <a:off x="7457762" y="4363537"/>
            <a:ext cx="847386" cy="288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3” x 5’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6E0AAD4-9FA1-110C-98DA-BB0E0CC444F2}"/>
              </a:ext>
            </a:extLst>
          </p:cNvPr>
          <p:cNvSpPr txBox="1"/>
          <p:nvPr/>
        </p:nvSpPr>
        <p:spPr>
          <a:xfrm>
            <a:off x="7650694" y="5253644"/>
            <a:ext cx="500778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/>
              <a:t>Size  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84505D0-4B48-1598-C1CE-82738294A7B6}"/>
              </a:ext>
            </a:extLst>
          </p:cNvPr>
          <p:cNvSpPr/>
          <p:nvPr/>
        </p:nvSpPr>
        <p:spPr>
          <a:xfrm>
            <a:off x="7554921" y="5545723"/>
            <a:ext cx="847386" cy="288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12” x 4’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5224757-A555-7DE8-CE01-779724AECE40}"/>
              </a:ext>
            </a:extLst>
          </p:cNvPr>
          <p:cNvSpPr txBox="1"/>
          <p:nvPr/>
        </p:nvSpPr>
        <p:spPr>
          <a:xfrm>
            <a:off x="3147383" y="4813405"/>
            <a:ext cx="1149417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/>
              <a:t>Extra Materials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4A1DADA-A7AE-F434-4352-097930A10268}"/>
              </a:ext>
            </a:extLst>
          </p:cNvPr>
          <p:cNvSpPr txBox="1"/>
          <p:nvPr/>
        </p:nvSpPr>
        <p:spPr>
          <a:xfrm>
            <a:off x="3177269" y="5228222"/>
            <a:ext cx="546945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/>
              <a:t>Labor</a:t>
            </a:r>
          </a:p>
        </p:txBody>
      </p:sp>
    </p:spTree>
    <p:extLst>
      <p:ext uri="{BB962C8B-B14F-4D97-AF65-F5344CB8AC3E}">
        <p14:creationId xmlns:p14="http://schemas.microsoft.com/office/powerpoint/2010/main" val="17151075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E288EAE-A80A-1125-F35A-EA8BD2F7E998}"/>
              </a:ext>
            </a:extLst>
          </p:cNvPr>
          <p:cNvSpPr/>
          <p:nvPr/>
        </p:nvSpPr>
        <p:spPr>
          <a:xfrm>
            <a:off x="1465118" y="503959"/>
            <a:ext cx="7730836" cy="5850082"/>
          </a:xfrm>
          <a:prstGeom prst="rect">
            <a:avLst/>
          </a:prstGeom>
          <a:noFill/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16F2AD-2209-2663-74B3-82F219B46FF9}"/>
              </a:ext>
            </a:extLst>
          </p:cNvPr>
          <p:cNvSpPr/>
          <p:nvPr/>
        </p:nvSpPr>
        <p:spPr>
          <a:xfrm>
            <a:off x="1548244" y="607869"/>
            <a:ext cx="1215738" cy="732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LOGO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C31799B-351A-1A77-419C-BA157D59E018}"/>
              </a:ext>
            </a:extLst>
          </p:cNvPr>
          <p:cNvSpPr/>
          <p:nvPr/>
        </p:nvSpPr>
        <p:spPr>
          <a:xfrm>
            <a:off x="1589804" y="1618383"/>
            <a:ext cx="1447803" cy="374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Customers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C1096DA-4E7C-1F10-774D-471A1CF0A6E8}"/>
              </a:ext>
            </a:extLst>
          </p:cNvPr>
          <p:cNvSpPr/>
          <p:nvPr/>
        </p:nvSpPr>
        <p:spPr>
          <a:xfrm>
            <a:off x="1589804" y="2049605"/>
            <a:ext cx="1447803" cy="374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Quotes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08B5A91-35B3-3254-BCB7-BF6E177BC9E1}"/>
              </a:ext>
            </a:extLst>
          </p:cNvPr>
          <p:cNvSpPr/>
          <p:nvPr/>
        </p:nvSpPr>
        <p:spPr>
          <a:xfrm>
            <a:off x="3079171" y="1589809"/>
            <a:ext cx="5960920" cy="462395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BA36F87-AFBA-2BA6-8F46-D8A3BC511E6E}"/>
              </a:ext>
            </a:extLst>
          </p:cNvPr>
          <p:cNvSpPr/>
          <p:nvPr/>
        </p:nvSpPr>
        <p:spPr>
          <a:xfrm>
            <a:off x="7592288" y="600075"/>
            <a:ext cx="1447803" cy="374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Settings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E3A24B5-508F-6A91-4826-204654AFD1DA}"/>
              </a:ext>
            </a:extLst>
          </p:cNvPr>
          <p:cNvSpPr/>
          <p:nvPr/>
        </p:nvSpPr>
        <p:spPr>
          <a:xfrm>
            <a:off x="1589803" y="2486023"/>
            <a:ext cx="1447803" cy="374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Price List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89B023C-9DA9-D0E8-949D-7BB1B9E2EAEA}"/>
              </a:ext>
            </a:extLst>
          </p:cNvPr>
          <p:cNvSpPr/>
          <p:nvPr/>
        </p:nvSpPr>
        <p:spPr>
          <a:xfrm>
            <a:off x="1548240" y="2049604"/>
            <a:ext cx="1447803" cy="374073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94B0378-3536-C1B8-94A2-2FE0E8C69205}"/>
              </a:ext>
            </a:extLst>
          </p:cNvPr>
          <p:cNvSpPr/>
          <p:nvPr/>
        </p:nvSpPr>
        <p:spPr>
          <a:xfrm>
            <a:off x="11658600" y="3932959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4E05F4D-3D3C-2142-F697-E02D2112751C}"/>
              </a:ext>
            </a:extLst>
          </p:cNvPr>
          <p:cNvSpPr txBox="1"/>
          <p:nvPr/>
        </p:nvSpPr>
        <p:spPr>
          <a:xfrm>
            <a:off x="3107493" y="2049604"/>
            <a:ext cx="184731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endParaRPr lang="en-US" sz="12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A5858DC-A535-4C21-B1A7-2B4D9107045F}"/>
              </a:ext>
            </a:extLst>
          </p:cNvPr>
          <p:cNvSpPr txBox="1"/>
          <p:nvPr/>
        </p:nvSpPr>
        <p:spPr>
          <a:xfrm>
            <a:off x="3148519" y="1625354"/>
            <a:ext cx="873765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/>
              <a:t>Quote Info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2F10651-B1C7-70ED-6DA6-819E7C00C8F9}"/>
              </a:ext>
            </a:extLst>
          </p:cNvPr>
          <p:cNvSpPr txBox="1"/>
          <p:nvPr/>
        </p:nvSpPr>
        <p:spPr>
          <a:xfrm>
            <a:off x="4406094" y="1666919"/>
            <a:ext cx="106644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/>
              <a:t>Deck Take-Off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75D4F71-D116-3577-87EB-3473897B7728}"/>
              </a:ext>
            </a:extLst>
          </p:cNvPr>
          <p:cNvSpPr/>
          <p:nvPr/>
        </p:nvSpPr>
        <p:spPr>
          <a:xfrm>
            <a:off x="4445658" y="1634782"/>
            <a:ext cx="987317" cy="331553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A3DC65B-9B7B-D7A4-370B-11319A122C47}"/>
              </a:ext>
            </a:extLst>
          </p:cNvPr>
          <p:cNvSpPr txBox="1"/>
          <p:nvPr/>
        </p:nvSpPr>
        <p:spPr>
          <a:xfrm>
            <a:off x="5647351" y="1678128"/>
            <a:ext cx="737510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/>
              <a:t>Estimate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9887A02-EA77-96F4-59D1-44190D850BCF}"/>
              </a:ext>
            </a:extLst>
          </p:cNvPr>
          <p:cNvSpPr txBox="1"/>
          <p:nvPr/>
        </p:nvSpPr>
        <p:spPr>
          <a:xfrm>
            <a:off x="6637377" y="1678127"/>
            <a:ext cx="113492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/>
              <a:t>Material Order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C1C6368-FC82-C624-C027-7C50E3EB957D}"/>
              </a:ext>
            </a:extLst>
          </p:cNvPr>
          <p:cNvSpPr txBox="1"/>
          <p:nvPr/>
        </p:nvSpPr>
        <p:spPr>
          <a:xfrm>
            <a:off x="3107493" y="2788993"/>
            <a:ext cx="703782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/>
              <a:t>Footing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B92F1A-CE13-11BE-E915-1D5E09DBE254}"/>
              </a:ext>
            </a:extLst>
          </p:cNvPr>
          <p:cNvSpPr txBox="1"/>
          <p:nvPr/>
        </p:nvSpPr>
        <p:spPr>
          <a:xfrm>
            <a:off x="3118421" y="3166867"/>
            <a:ext cx="618887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/>
              <a:t>Frame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B4FF9D-28B9-25FE-8FA3-E75A0918245E}"/>
              </a:ext>
            </a:extLst>
          </p:cNvPr>
          <p:cNvSpPr txBox="1"/>
          <p:nvPr/>
        </p:nvSpPr>
        <p:spPr>
          <a:xfrm>
            <a:off x="3118420" y="3647081"/>
            <a:ext cx="110767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/>
              <a:t>Railing System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48D03B-EC42-A1AC-2A08-C616FE3F3EA7}"/>
              </a:ext>
            </a:extLst>
          </p:cNvPr>
          <p:cNvSpPr txBox="1"/>
          <p:nvPr/>
        </p:nvSpPr>
        <p:spPr>
          <a:xfrm>
            <a:off x="3160450" y="4040014"/>
            <a:ext cx="755335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/>
              <a:t>Finishing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74B38C-D948-F8F9-3112-E34485BD3E1E}"/>
              </a:ext>
            </a:extLst>
          </p:cNvPr>
          <p:cNvSpPr txBox="1"/>
          <p:nvPr/>
        </p:nvSpPr>
        <p:spPr>
          <a:xfrm>
            <a:off x="3148519" y="4743267"/>
            <a:ext cx="184731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endParaRPr lang="en-US" sz="1200" b="1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4C7148E-AD64-E44D-C145-7CE9FD4D4B33}"/>
              </a:ext>
            </a:extLst>
          </p:cNvPr>
          <p:cNvSpPr/>
          <p:nvPr/>
        </p:nvSpPr>
        <p:spPr>
          <a:xfrm>
            <a:off x="3084302" y="3116996"/>
            <a:ext cx="987317" cy="331553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B67E0D1-5D84-2DFA-28EB-C3B1A2255470}"/>
              </a:ext>
            </a:extLst>
          </p:cNvPr>
          <p:cNvSpPr/>
          <p:nvPr/>
        </p:nvSpPr>
        <p:spPr>
          <a:xfrm>
            <a:off x="3079171" y="2673059"/>
            <a:ext cx="1326923" cy="35407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588C5DB-A38F-6715-EC46-229F12538BED}"/>
              </a:ext>
            </a:extLst>
          </p:cNvPr>
          <p:cNvSpPr txBox="1"/>
          <p:nvPr/>
        </p:nvSpPr>
        <p:spPr>
          <a:xfrm>
            <a:off x="3148519" y="4350334"/>
            <a:ext cx="839397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 err="1"/>
              <a:t>RainScape</a:t>
            </a:r>
            <a:endParaRPr lang="en-US" sz="1200" b="1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B6C3C5D9-7D4D-5B99-66CF-3C0FF6F8FE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1456" y="3093572"/>
            <a:ext cx="1568175" cy="1332495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79EE139F-9EAC-3F9F-9FE0-85133264B5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1685" y="3069151"/>
            <a:ext cx="1568175" cy="1332495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B0B40B1B-1B47-8E79-B15A-DEC2DCA9F6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2653" y="2036771"/>
            <a:ext cx="1568175" cy="102017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291BE47-F3E9-45E2-E136-DC3206CADE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7053" y="4591493"/>
            <a:ext cx="1568175" cy="133249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ABCA765-398B-0535-4F00-6B5DE6713D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3586" y="4554777"/>
            <a:ext cx="1568175" cy="133249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BFD72D81-CEBB-7377-3927-762A5F93E9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7884" y="3110199"/>
            <a:ext cx="1868724" cy="127841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27BEB837-93A4-294C-6C6C-AF360E59D3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6313" y="4608862"/>
            <a:ext cx="1868724" cy="127841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6A628156-35CD-8CF3-3302-11F91E67D33D}"/>
              </a:ext>
            </a:extLst>
          </p:cNvPr>
          <p:cNvSpPr txBox="1"/>
          <p:nvPr/>
        </p:nvSpPr>
        <p:spPr>
          <a:xfrm>
            <a:off x="4476500" y="2946534"/>
            <a:ext cx="606256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50" b="1" dirty="0"/>
              <a:t>Deck 1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382BDDC-B909-E695-9243-48250EF3A609}"/>
              </a:ext>
            </a:extLst>
          </p:cNvPr>
          <p:cNvSpPr txBox="1"/>
          <p:nvPr/>
        </p:nvSpPr>
        <p:spPr>
          <a:xfrm>
            <a:off x="4530916" y="4428559"/>
            <a:ext cx="721672" cy="25391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50" b="1" dirty="0"/>
              <a:t>Landing 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B2A90D1-B981-9BFA-FF6D-4E758A699EFE}"/>
              </a:ext>
            </a:extLst>
          </p:cNvPr>
          <p:cNvSpPr txBox="1"/>
          <p:nvPr/>
        </p:nvSpPr>
        <p:spPr>
          <a:xfrm>
            <a:off x="6096000" y="4394672"/>
            <a:ext cx="752129" cy="25391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50" b="1" dirty="0"/>
              <a:t>Landing 2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868F7DE-6101-06C1-4FEB-9A41BA1975E4}"/>
              </a:ext>
            </a:extLst>
          </p:cNvPr>
          <p:cNvSpPr txBox="1"/>
          <p:nvPr/>
        </p:nvSpPr>
        <p:spPr>
          <a:xfrm>
            <a:off x="6039170" y="2937410"/>
            <a:ext cx="606256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50" b="1" dirty="0"/>
              <a:t>Deck 2 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109F68B-DA18-9BC9-5AE7-EC931D14B3ED}"/>
              </a:ext>
            </a:extLst>
          </p:cNvPr>
          <p:cNvSpPr txBox="1"/>
          <p:nvPr/>
        </p:nvSpPr>
        <p:spPr>
          <a:xfrm>
            <a:off x="7457423" y="2954973"/>
            <a:ext cx="572593" cy="25391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50" b="1" dirty="0"/>
              <a:t>Stair 1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91564E7-17B9-C637-84B8-3DD276FFE122}"/>
              </a:ext>
            </a:extLst>
          </p:cNvPr>
          <p:cNvSpPr txBox="1"/>
          <p:nvPr/>
        </p:nvSpPr>
        <p:spPr>
          <a:xfrm>
            <a:off x="7661084" y="4468585"/>
            <a:ext cx="572593" cy="25391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50" b="1" dirty="0"/>
              <a:t>Stair 2 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B6344ECC-E13F-0897-539B-6F2D80993B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0421" y="2156245"/>
            <a:ext cx="2386595" cy="718925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3222A2F0-E302-B6AB-0500-8D5CAFA3EB99}"/>
              </a:ext>
            </a:extLst>
          </p:cNvPr>
          <p:cNvSpPr txBox="1"/>
          <p:nvPr/>
        </p:nvSpPr>
        <p:spPr>
          <a:xfrm>
            <a:off x="3147383" y="4813405"/>
            <a:ext cx="1149417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/>
              <a:t>Extra Materials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4A34FBA-8D59-D8D0-793E-772542E54726}"/>
              </a:ext>
            </a:extLst>
          </p:cNvPr>
          <p:cNvSpPr txBox="1"/>
          <p:nvPr/>
        </p:nvSpPr>
        <p:spPr>
          <a:xfrm>
            <a:off x="3177269" y="5228222"/>
            <a:ext cx="546945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/>
              <a:t>Labor</a:t>
            </a:r>
          </a:p>
        </p:txBody>
      </p:sp>
    </p:spTree>
    <p:extLst>
      <p:ext uri="{BB962C8B-B14F-4D97-AF65-F5344CB8AC3E}">
        <p14:creationId xmlns:p14="http://schemas.microsoft.com/office/powerpoint/2010/main" val="33707471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1406</TotalTime>
  <Words>690</Words>
  <Application>Microsoft Macintosh PowerPoint</Application>
  <PresentationFormat>Widescreen</PresentationFormat>
  <Paragraphs>416</Paragraphs>
  <Slides>27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Skin-market-sans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 Carolina</dc:creator>
  <cp:lastModifiedBy>Auciomar Cerqueira</cp:lastModifiedBy>
  <cp:revision>9</cp:revision>
  <dcterms:created xsi:type="dcterms:W3CDTF">2023-03-22T21:01:26Z</dcterms:created>
  <dcterms:modified xsi:type="dcterms:W3CDTF">2023-06-11T14:47:59Z</dcterms:modified>
</cp:coreProperties>
</file>