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/>
    <p:restoredTop sz="94648"/>
  </p:normalViewPr>
  <p:slideViewPr>
    <p:cSldViewPr snapToGrid="0">
      <p:cViewPr>
        <p:scale>
          <a:sx n="190" d="100"/>
          <a:sy n="190" d="100"/>
        </p:scale>
        <p:origin x="-2008" y="-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EC52-2D92-41E8-68D8-268E9DFD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C0E9-D11C-841A-4A60-6C1E9D1E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17A2-1B9A-9EFB-AA0D-E71F46B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C54A-B40A-BBF3-5225-77FE1F8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9191-0872-F0A0-1B9F-CB7BBDC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D0D-B0EC-3246-697A-EB50873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B7E3-863F-0C0B-6CEB-74C83FF5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2D14-0505-DD92-D221-7AF65A7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9E49-729E-0EB6-5101-D9DDF110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CF03-9F20-5157-F898-BAB606D2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86C81-9768-C351-B8DC-05C041C4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C1E0-323F-07C7-8E72-22273E8C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C92C-D6D3-B863-BFD5-FB9800E6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44C2-F862-1322-FFD0-F382AEFF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5595-CC7D-6E5C-581B-C4869822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D95B-C235-3B4B-3555-7C5E63FB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1723-948F-544A-9487-44FA662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827-1D9B-6F28-6E09-B706A747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947-5FE0-2276-CCCA-E1D765E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E0F1-D565-97EB-6D83-9318417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195B-8FD6-52BE-349F-D5C523B5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7C4B-1BCE-597E-56AC-C970F24C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5F25-4213-0F24-781D-1719DED4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7539-AF93-344A-3470-822F9205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069A-3874-00DB-740C-61E9F919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0A8F-BEC7-B41D-2A35-CE6837E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CC93-695A-71BA-7CA2-708DE52A0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CA9A-02D9-3C25-C301-FD5D50D4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54E2-8956-3787-6D3B-8C5E4F3A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0ED8-FF80-8559-3069-23F4C96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03E0-0095-440B-49E4-D2E6380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570-D408-8017-27BD-2870351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EB1-5F06-E386-467B-98545F29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D006-F7FF-EA8A-33FE-61A89EB5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9A1AC-C9D3-F85A-6AFE-CA127F72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6AE5-6E74-461A-2270-F930425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8F87-415A-A868-DAD6-40C251F6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46C53-0FC4-43AE-A2C8-33DD6E7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C194-E7CF-613A-D122-B181DA50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AAF9-2434-E064-5606-C1465A62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E350-5211-0485-183E-5A5B229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A4CD4-C191-0FD0-9230-5EFBA445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3CECF-C3EC-619B-1842-474498DE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F11E-9993-63F4-22CC-7E3A324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F00A-5503-4790-A6F4-C399AABC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4B9A-874C-357F-216E-0545B65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1A6-B7BE-F3EE-895E-767A81B4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50F3-E786-C6A5-BD4C-8D865F4C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F100-5DDA-AE46-A243-61A48C98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2F2C-BD0A-E26F-C541-F5EC6CC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9DE75-2B1B-8825-42D1-7E270769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2E87F-09C8-D74F-AB09-B26B49C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D19C-1285-FDE4-3613-1687EC96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5CDF-7C8A-A90D-CB0C-C350145F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27B9-19FB-E9AA-F3AB-9648D30A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29F2-6E80-9AD9-9F05-946023E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D2B3-7BB7-5AE6-B3C5-8A76D44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73-DE6E-F603-7F84-10D007F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C30D-12BD-CAC2-50D2-A163BC0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DDDC-CEFF-9BBB-1F9F-EF2D7D60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F9B6-0FF0-71C3-0221-9EB3F169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BFFC-84F4-4F97-BA92-920A7550B5B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AF39-B182-D34E-C4E9-1BCFA3B98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0BA6-E6B2-DA4B-E534-DA98582E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2922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2922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2921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9E0F-462F-A147-AE40-7BAAD7A0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9" y="1661266"/>
            <a:ext cx="5834562" cy="3606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E0F14-892A-756B-6615-BC4B16C1069D}"/>
              </a:ext>
            </a:extLst>
          </p:cNvPr>
          <p:cNvSpPr/>
          <p:nvPr/>
        </p:nvSpPr>
        <p:spPr>
          <a:xfrm>
            <a:off x="6629400" y="1735282"/>
            <a:ext cx="2410691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534710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60353" y="4387069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D5A299-C4FA-B754-F838-888A7E828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/>
          <a:stretch/>
        </p:blipFill>
        <p:spPr>
          <a:xfrm>
            <a:off x="4434353" y="2578075"/>
            <a:ext cx="2608943" cy="180899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31D02A-C3B8-9F98-AC7D-8A0C8072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01" y="4473267"/>
            <a:ext cx="2879237" cy="16542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641A98-27B1-E7F9-2ECC-A61E00E0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000" y="2385159"/>
            <a:ext cx="2437607" cy="2117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39BAE5-4A79-79FA-AA36-D6CD06774AD6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3F002-3377-8A72-3972-961556914241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4106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958289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CCE1E9-C991-9972-500F-24396F7C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76" y="2268887"/>
            <a:ext cx="2195150" cy="1463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5ED862-3B6F-B4AC-E78F-F76A866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63" y="3583789"/>
            <a:ext cx="2692478" cy="24457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E531BE-7468-2E79-4C29-E28DC5839446}"/>
              </a:ext>
            </a:extLst>
          </p:cNvPr>
          <p:cNvSpPr txBox="1"/>
          <p:nvPr/>
        </p:nvSpPr>
        <p:spPr>
          <a:xfrm>
            <a:off x="3147383" y="4813405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ED36E-59ED-3422-7D1C-B4A16C3C96E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49826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39641" y="4364181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E0153-2D35-D3A5-DEC8-4EFA5A2C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683451"/>
            <a:ext cx="4224094" cy="25965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4FF69C-4D33-5640-C222-00E083E6A567}"/>
              </a:ext>
            </a:extLst>
          </p:cNvPr>
          <p:cNvSpPr txBox="1"/>
          <p:nvPr/>
        </p:nvSpPr>
        <p:spPr>
          <a:xfrm>
            <a:off x="3199858" y="4852129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8E5BD-C99D-514A-DE61-23DEE877FEF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13317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07518" y="165084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95"/>
          <a:stretch/>
        </p:blipFill>
        <p:spPr>
          <a:xfrm>
            <a:off x="4489222" y="2658039"/>
            <a:ext cx="4130989" cy="863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3C9627-436A-A345-6D34-4113C6DCD534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CB6C1-5C9B-CB31-6A12-30CB1C4EB6EF}"/>
              </a:ext>
            </a:extLst>
          </p:cNvPr>
          <p:cNvSpPr/>
          <p:nvPr/>
        </p:nvSpPr>
        <p:spPr>
          <a:xfrm>
            <a:off x="3177269" y="477721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70260-1583-3275-AA99-37F1792F437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C5A12-0346-AF41-886C-4CB726B9A3CE}"/>
              </a:ext>
            </a:extLst>
          </p:cNvPr>
          <p:cNvSpPr/>
          <p:nvPr/>
        </p:nvSpPr>
        <p:spPr>
          <a:xfrm>
            <a:off x="3104376" y="520094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45D63D-CD78-0FCB-CEE4-431ABDE9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728345"/>
            <a:ext cx="4386926" cy="7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6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10A70-12CB-1605-FEA1-D081BA93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58" y="3901786"/>
            <a:ext cx="4197961" cy="8789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58" y="2136961"/>
            <a:ext cx="4130989" cy="16898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FA4273-3526-0121-69EC-20EAFB0AC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16"/>
          <a:stretch/>
        </p:blipFill>
        <p:spPr>
          <a:xfrm>
            <a:off x="4406094" y="4881766"/>
            <a:ext cx="3467509" cy="1265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3034" y="280515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E03DA5-5306-9843-89F6-E4262AA1F550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424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4666" y="321083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4730E-9F92-DBA2-01B4-56BBF4721C74}"/>
              </a:ext>
            </a:extLst>
          </p:cNvPr>
          <p:cNvSpPr/>
          <p:nvPr/>
        </p:nvSpPr>
        <p:spPr>
          <a:xfrm>
            <a:off x="4727864" y="2673059"/>
            <a:ext cx="4104409" cy="346796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D297EC-CA1F-E5D5-D908-B8319D7C3E53}"/>
              </a:ext>
            </a:extLst>
          </p:cNvPr>
          <p:cNvCxnSpPr>
            <a:cxnSpLocks/>
          </p:cNvCxnSpPr>
          <p:nvPr/>
        </p:nvCxnSpPr>
        <p:spPr>
          <a:xfrm flipV="1">
            <a:off x="5031992" y="2985585"/>
            <a:ext cx="3800281" cy="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2EC40-D1E3-A77B-C29B-0520A7F86813}"/>
              </a:ext>
            </a:extLst>
          </p:cNvPr>
          <p:cNvCxnSpPr>
            <a:cxnSpLocks/>
          </p:cNvCxnSpPr>
          <p:nvPr/>
        </p:nvCxnSpPr>
        <p:spPr>
          <a:xfrm flipH="1">
            <a:off x="5003242" y="2985585"/>
            <a:ext cx="28750" cy="315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44DD75-5A28-F98A-1E17-6E57B1F32E81}"/>
              </a:ext>
            </a:extLst>
          </p:cNvPr>
          <p:cNvCxnSpPr>
            <a:cxnSpLocks/>
          </p:cNvCxnSpPr>
          <p:nvPr/>
        </p:nvCxnSpPr>
        <p:spPr>
          <a:xfrm>
            <a:off x="4727864" y="2673059"/>
            <a:ext cx="304128" cy="3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C1AD9E-C99F-9454-6C41-51EED0A58831}"/>
              </a:ext>
            </a:extLst>
          </p:cNvPr>
          <p:cNvSpPr txBox="1"/>
          <p:nvPr/>
        </p:nvSpPr>
        <p:spPr>
          <a:xfrm>
            <a:off x="6098556" y="2700937"/>
            <a:ext cx="8194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4B2657-7305-ACCA-FB52-CD3C4BF4BD79}"/>
              </a:ext>
            </a:extLst>
          </p:cNvPr>
          <p:cNvSpPr txBox="1"/>
          <p:nvPr/>
        </p:nvSpPr>
        <p:spPr>
          <a:xfrm rot="16200000">
            <a:off x="4480940" y="4193447"/>
            <a:ext cx="7979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DECKING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7568CE-D0D1-06FC-E51E-92492ACCFC47}"/>
              </a:ext>
            </a:extLst>
          </p:cNvPr>
          <p:cNvSpPr/>
          <p:nvPr/>
        </p:nvSpPr>
        <p:spPr>
          <a:xfrm>
            <a:off x="5031992" y="2993679"/>
            <a:ext cx="3800281" cy="304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2E93D3-4DE6-B8FD-6358-6B95FBFCE5C3}"/>
              </a:ext>
            </a:extLst>
          </p:cNvPr>
          <p:cNvSpPr/>
          <p:nvPr/>
        </p:nvSpPr>
        <p:spPr>
          <a:xfrm rot="16200000">
            <a:off x="3774890" y="4555212"/>
            <a:ext cx="2818634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8FCA7A-0028-0E2E-82E1-8423A02CEC54}"/>
              </a:ext>
            </a:extLst>
          </p:cNvPr>
          <p:cNvSpPr/>
          <p:nvPr/>
        </p:nvSpPr>
        <p:spPr>
          <a:xfrm>
            <a:off x="534030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F8106C-1B4D-F07C-0E60-2EE4B16B83B6}"/>
              </a:ext>
            </a:extLst>
          </p:cNvPr>
          <p:cNvSpPr/>
          <p:nvPr/>
        </p:nvSpPr>
        <p:spPr>
          <a:xfrm>
            <a:off x="590514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4AAF7C-7987-0EEB-4C33-07DB94A0257C}"/>
              </a:ext>
            </a:extLst>
          </p:cNvPr>
          <p:cNvSpPr/>
          <p:nvPr/>
        </p:nvSpPr>
        <p:spPr>
          <a:xfrm>
            <a:off x="649099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34CB41-F23A-B26A-24ED-53C0431CA43D}"/>
              </a:ext>
            </a:extLst>
          </p:cNvPr>
          <p:cNvSpPr/>
          <p:nvPr/>
        </p:nvSpPr>
        <p:spPr>
          <a:xfrm>
            <a:off x="706560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C13045-48CC-04C6-3E91-0C1CA542B264}"/>
              </a:ext>
            </a:extLst>
          </p:cNvPr>
          <p:cNvSpPr/>
          <p:nvPr/>
        </p:nvSpPr>
        <p:spPr>
          <a:xfrm>
            <a:off x="7644483" y="2993404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31C02C-83E5-E635-BC15-2976D9FCFFE2}"/>
              </a:ext>
            </a:extLst>
          </p:cNvPr>
          <p:cNvSpPr/>
          <p:nvPr/>
        </p:nvSpPr>
        <p:spPr>
          <a:xfrm>
            <a:off x="8225190" y="2993679"/>
            <a:ext cx="584972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C52A4-E0A0-0130-A964-45C3FDDB694E}"/>
              </a:ext>
            </a:extLst>
          </p:cNvPr>
          <p:cNvSpPr/>
          <p:nvPr/>
        </p:nvSpPr>
        <p:spPr>
          <a:xfrm>
            <a:off x="5031990" y="3297835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FB6241-A8CD-1E87-8553-ACDD72EDA038}"/>
              </a:ext>
            </a:extLst>
          </p:cNvPr>
          <p:cNvSpPr/>
          <p:nvPr/>
        </p:nvSpPr>
        <p:spPr>
          <a:xfrm>
            <a:off x="5031989" y="389029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A5218E-C5D0-B665-9A6E-E958438CF816}"/>
              </a:ext>
            </a:extLst>
          </p:cNvPr>
          <p:cNvSpPr/>
          <p:nvPr/>
        </p:nvSpPr>
        <p:spPr>
          <a:xfrm>
            <a:off x="5035764" y="4479170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A66F4-8366-552E-6A6A-6D0078535F36}"/>
              </a:ext>
            </a:extLst>
          </p:cNvPr>
          <p:cNvSpPr/>
          <p:nvPr/>
        </p:nvSpPr>
        <p:spPr>
          <a:xfrm>
            <a:off x="5028108" y="507006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6D87C2-9546-DF0A-D9DA-C4F998A91BFB}"/>
              </a:ext>
            </a:extLst>
          </p:cNvPr>
          <p:cNvSpPr/>
          <p:nvPr/>
        </p:nvSpPr>
        <p:spPr>
          <a:xfrm>
            <a:off x="5015025" y="5657192"/>
            <a:ext cx="304433" cy="45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CEA3D9-2CAC-932B-C230-6BEA70BABF9B}"/>
              </a:ext>
            </a:extLst>
          </p:cNvPr>
          <p:cNvCxnSpPr/>
          <p:nvPr/>
        </p:nvCxnSpPr>
        <p:spPr>
          <a:xfrm>
            <a:off x="590514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BD4A5E-F9E6-B111-36FE-D7B51618C1B6}"/>
              </a:ext>
            </a:extLst>
          </p:cNvPr>
          <p:cNvCxnSpPr/>
          <p:nvPr/>
        </p:nvCxnSpPr>
        <p:spPr>
          <a:xfrm>
            <a:off x="647975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50A5FF-F11F-E177-3307-E74D444CB6FE}"/>
              </a:ext>
            </a:extLst>
          </p:cNvPr>
          <p:cNvCxnSpPr/>
          <p:nvPr/>
        </p:nvCxnSpPr>
        <p:spPr>
          <a:xfrm>
            <a:off x="706560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91D0E3-7E52-D04E-6F0C-5A6B6C9967C4}"/>
              </a:ext>
            </a:extLst>
          </p:cNvPr>
          <p:cNvCxnSpPr/>
          <p:nvPr/>
        </p:nvCxnSpPr>
        <p:spPr>
          <a:xfrm>
            <a:off x="764021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768688-1E45-405E-0DD3-87BF2AE9FAF1}"/>
              </a:ext>
            </a:extLst>
          </p:cNvPr>
          <p:cNvCxnSpPr/>
          <p:nvPr/>
        </p:nvCxnSpPr>
        <p:spPr>
          <a:xfrm>
            <a:off x="8219094" y="327869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7849E2-E0FC-19FD-70AE-26C1C5994E22}"/>
              </a:ext>
            </a:extLst>
          </p:cNvPr>
          <p:cNvCxnSpPr>
            <a:cxnSpLocks/>
          </p:cNvCxnSpPr>
          <p:nvPr/>
        </p:nvCxnSpPr>
        <p:spPr>
          <a:xfrm>
            <a:off x="5332541" y="388698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8D713E6-491B-4273-B4DF-DF57586D90B9}"/>
              </a:ext>
            </a:extLst>
          </p:cNvPr>
          <p:cNvCxnSpPr>
            <a:cxnSpLocks/>
          </p:cNvCxnSpPr>
          <p:nvPr/>
        </p:nvCxnSpPr>
        <p:spPr>
          <a:xfrm>
            <a:off x="5319458" y="446471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0616A2-6F45-5D54-A437-7CFEC3EF1F12}"/>
              </a:ext>
            </a:extLst>
          </p:cNvPr>
          <p:cNvCxnSpPr>
            <a:cxnSpLocks/>
          </p:cNvCxnSpPr>
          <p:nvPr/>
        </p:nvCxnSpPr>
        <p:spPr>
          <a:xfrm>
            <a:off x="5315741" y="5068319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8D7656-3FE7-2107-DC6E-58DEFB1822FB}"/>
              </a:ext>
            </a:extLst>
          </p:cNvPr>
          <p:cNvCxnSpPr>
            <a:cxnSpLocks/>
          </p:cNvCxnSpPr>
          <p:nvPr/>
        </p:nvCxnSpPr>
        <p:spPr>
          <a:xfrm>
            <a:off x="5328276" y="5647543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D88D96-BA9C-B0CC-A52C-04FF8BB38446}"/>
              </a:ext>
            </a:extLst>
          </p:cNvPr>
          <p:cNvSpPr txBox="1"/>
          <p:nvPr/>
        </p:nvSpPr>
        <p:spPr>
          <a:xfrm>
            <a:off x="5319299" y="3472626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F3207C-1BD0-1C89-C837-5303E0B9D89B}"/>
              </a:ext>
            </a:extLst>
          </p:cNvPr>
          <p:cNvSpPr txBox="1"/>
          <p:nvPr/>
        </p:nvSpPr>
        <p:spPr>
          <a:xfrm>
            <a:off x="5890919" y="3478462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23CB59-18C2-3620-9387-15E120C10241}"/>
              </a:ext>
            </a:extLst>
          </p:cNvPr>
          <p:cNvSpPr txBox="1"/>
          <p:nvPr/>
        </p:nvSpPr>
        <p:spPr>
          <a:xfrm>
            <a:off x="6493717" y="4024344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F5DD8D-986B-8A88-3B52-DBE4565283E4}"/>
              </a:ext>
            </a:extLst>
          </p:cNvPr>
          <p:cNvSpPr txBox="1"/>
          <p:nvPr/>
        </p:nvSpPr>
        <p:spPr>
          <a:xfrm>
            <a:off x="5877914" y="4622735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</p:spTree>
    <p:extLst>
      <p:ext uri="{BB962C8B-B14F-4D97-AF65-F5344CB8AC3E}">
        <p14:creationId xmlns:p14="http://schemas.microsoft.com/office/powerpoint/2010/main" val="758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4486254" y="2799861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9CF7D5-8383-D766-41F1-785AF876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54" y="3289500"/>
            <a:ext cx="4222845" cy="12869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6C0990-AE3A-2DDE-333C-C57272F4526D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35542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6715072" y="2762493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30B8C-1683-F595-F3C6-C75298A7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93" y="3292087"/>
            <a:ext cx="3454535" cy="221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131EE-BF33-57FE-611C-F33AAF053F22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40420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54049" y="3287838"/>
            <a:ext cx="1151162" cy="750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46A8-660D-435B-6E32-C5A89B8A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79" y="2610185"/>
            <a:ext cx="4160881" cy="347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FB36B-5F60-14FB-A1B3-94B741114225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66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A3AA-99C7-A9C9-B572-2E287A81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26" y="1679913"/>
            <a:ext cx="5809010" cy="33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091544" y="4063322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17AF-B8BB-B791-1210-0D7B4E3A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23" y="2885903"/>
            <a:ext cx="4342657" cy="2480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914C0-A9A6-9E84-6BAC-FDF6564531AE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30109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437495"/>
            <a:ext cx="120748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5E912-1B77-A7CA-EF1D-45D94938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37" y="2923353"/>
            <a:ext cx="4227434" cy="1946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A2B57-0001-D866-34B7-C99F60AAB324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5490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849746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887F3-AD10-8E3D-9C37-4D526D10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673059"/>
            <a:ext cx="4438585" cy="2077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142057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2" y="5311476"/>
            <a:ext cx="1152087" cy="3402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9486F-D4BF-4F62-576A-1676135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746013"/>
            <a:ext cx="4511106" cy="19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3" y="5651743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3B6C8-FD48-31C4-3B7A-22D858A8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46" y="2958808"/>
            <a:ext cx="4596146" cy="1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28375" y="5928128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BB7B5-631D-AD55-A45B-9C06E5463B3D}"/>
              </a:ext>
            </a:extLst>
          </p:cNvPr>
          <p:cNvSpPr txBox="1"/>
          <p:nvPr/>
        </p:nvSpPr>
        <p:spPr>
          <a:xfrm>
            <a:off x="5902214" y="2761368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7A66-275B-EF16-418F-0BE57B91FC70}"/>
              </a:ext>
            </a:extLst>
          </p:cNvPr>
          <p:cNvSpPr txBox="1"/>
          <p:nvPr/>
        </p:nvSpPr>
        <p:spPr>
          <a:xfrm>
            <a:off x="5895721" y="3090544"/>
            <a:ext cx="22881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5963-E624-C027-7A00-15C0294DA975}"/>
              </a:ext>
            </a:extLst>
          </p:cNvPr>
          <p:cNvSpPr txBox="1"/>
          <p:nvPr/>
        </p:nvSpPr>
        <p:spPr>
          <a:xfrm>
            <a:off x="5902214" y="3465598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D9B6A-CA44-9B9D-11A5-65FA9259AD8A}"/>
              </a:ext>
            </a:extLst>
          </p:cNvPr>
          <p:cNvSpPr txBox="1"/>
          <p:nvPr/>
        </p:nvSpPr>
        <p:spPr>
          <a:xfrm>
            <a:off x="5913835" y="3896785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AD507-7D71-1D44-EF54-09166490CE42}"/>
              </a:ext>
            </a:extLst>
          </p:cNvPr>
          <p:cNvSpPr txBox="1"/>
          <p:nvPr/>
        </p:nvSpPr>
        <p:spPr>
          <a:xfrm>
            <a:off x="5913835" y="431489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D0DF0-4715-B15E-8C31-89DBA6F50204}"/>
              </a:ext>
            </a:extLst>
          </p:cNvPr>
          <p:cNvSpPr txBox="1"/>
          <p:nvPr/>
        </p:nvSpPr>
        <p:spPr>
          <a:xfrm>
            <a:off x="5979374" y="472924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D838A1-94BC-B4A9-6156-F8BA9C30E985}"/>
              </a:ext>
            </a:extLst>
          </p:cNvPr>
          <p:cNvSpPr/>
          <p:nvPr/>
        </p:nvSpPr>
        <p:spPr>
          <a:xfrm>
            <a:off x="5657271" y="2831506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B8B680-D68A-6F57-A629-C09C7B62D515}"/>
              </a:ext>
            </a:extLst>
          </p:cNvPr>
          <p:cNvSpPr/>
          <p:nvPr/>
        </p:nvSpPr>
        <p:spPr>
          <a:xfrm>
            <a:off x="5657271" y="3177615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2CD54-78E8-AA94-A1F5-BB65446E2E08}"/>
              </a:ext>
            </a:extLst>
          </p:cNvPr>
          <p:cNvSpPr/>
          <p:nvPr/>
        </p:nvSpPr>
        <p:spPr>
          <a:xfrm>
            <a:off x="5647351" y="3523724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BD34F-6AFA-1D17-EF6F-FD23CE669CC3}"/>
              </a:ext>
            </a:extLst>
          </p:cNvPr>
          <p:cNvSpPr/>
          <p:nvPr/>
        </p:nvSpPr>
        <p:spPr>
          <a:xfrm>
            <a:off x="5687540" y="3936563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1E635C-C979-01D1-C03F-6A532000D1EF}"/>
              </a:ext>
            </a:extLst>
          </p:cNvPr>
          <p:cNvSpPr/>
          <p:nvPr/>
        </p:nvSpPr>
        <p:spPr>
          <a:xfrm>
            <a:off x="5687540" y="4317681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B05FA5-4F78-0251-1B9A-E71C6390E3EB}"/>
              </a:ext>
            </a:extLst>
          </p:cNvPr>
          <p:cNvSpPr/>
          <p:nvPr/>
        </p:nvSpPr>
        <p:spPr>
          <a:xfrm>
            <a:off x="5703530" y="4755688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92060-B1DC-9161-E562-C0C1B2C5724A}"/>
              </a:ext>
            </a:extLst>
          </p:cNvPr>
          <p:cNvSpPr/>
          <p:nvPr/>
        </p:nvSpPr>
        <p:spPr>
          <a:xfrm>
            <a:off x="5703530" y="5366722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2FCB2-75F4-5629-8C9C-EF1D48F05AB2}"/>
              </a:ext>
            </a:extLst>
          </p:cNvPr>
          <p:cNvSpPr txBox="1"/>
          <p:nvPr/>
        </p:nvSpPr>
        <p:spPr>
          <a:xfrm>
            <a:off x="5979374" y="534490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62367-23A2-E54E-83C0-D013B7749307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8AB88962-1E7D-6674-75CC-2A24FEB44395}"/>
              </a:ext>
            </a:extLst>
          </p:cNvPr>
          <p:cNvSpPr/>
          <p:nvPr/>
        </p:nvSpPr>
        <p:spPr>
          <a:xfrm>
            <a:off x="5647350" y="2838328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n 45">
            <a:extLst>
              <a:ext uri="{FF2B5EF4-FFF2-40B4-BE49-F238E27FC236}">
                <a16:creationId xmlns:a16="http://schemas.microsoft.com/office/drawing/2014/main" id="{9E50DDBF-9696-5186-3BE5-15AD89F428EF}"/>
              </a:ext>
            </a:extLst>
          </p:cNvPr>
          <p:cNvSpPr/>
          <p:nvPr/>
        </p:nvSpPr>
        <p:spPr>
          <a:xfrm>
            <a:off x="5710990" y="5384686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F420F0-3F32-6AD1-513A-7BB5A1E09C87}"/>
              </a:ext>
            </a:extLst>
          </p:cNvPr>
          <p:cNvSpPr/>
          <p:nvPr/>
        </p:nvSpPr>
        <p:spPr>
          <a:xfrm>
            <a:off x="297180" y="1889760"/>
            <a:ext cx="54102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3309EF-A10D-54E9-D65F-EDE698A0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5" y="1729442"/>
            <a:ext cx="5425910" cy="34369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36713D-04A3-94C6-9EAF-311C6C44E2D8}"/>
              </a:ext>
            </a:extLst>
          </p:cNvPr>
          <p:cNvSpPr/>
          <p:nvPr/>
        </p:nvSpPr>
        <p:spPr>
          <a:xfrm>
            <a:off x="4053840" y="2956560"/>
            <a:ext cx="1181100" cy="1699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7C13B-84DB-A114-B9A6-34A6FBEC9273}"/>
              </a:ext>
            </a:extLst>
          </p:cNvPr>
          <p:cNvSpPr/>
          <p:nvPr/>
        </p:nvSpPr>
        <p:spPr>
          <a:xfrm>
            <a:off x="5234940" y="2362200"/>
            <a:ext cx="145542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E0C03E-AFB3-BF67-87FF-32B458F6D97B}"/>
              </a:ext>
            </a:extLst>
          </p:cNvPr>
          <p:cNvSpPr/>
          <p:nvPr/>
        </p:nvSpPr>
        <p:spPr>
          <a:xfrm>
            <a:off x="3573545" y="2914650"/>
            <a:ext cx="506848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FF4D4-21BC-F445-38B8-B0FF555E1856}"/>
              </a:ext>
            </a:extLst>
          </p:cNvPr>
          <p:cNvSpPr txBox="1"/>
          <p:nvPr/>
        </p:nvSpPr>
        <p:spPr>
          <a:xfrm>
            <a:off x="5527749" y="3447901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26595A-5A75-D721-B42E-DF3997665095}"/>
              </a:ext>
            </a:extLst>
          </p:cNvPr>
          <p:cNvSpPr txBox="1"/>
          <p:nvPr/>
        </p:nvSpPr>
        <p:spPr>
          <a:xfrm>
            <a:off x="4219177" y="3528060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E896-91BA-C309-BF7A-41E05D1BFF9F}"/>
              </a:ext>
            </a:extLst>
          </p:cNvPr>
          <p:cNvSpPr txBox="1"/>
          <p:nvPr/>
        </p:nvSpPr>
        <p:spPr>
          <a:xfrm>
            <a:off x="3545959" y="30175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Lan1</a:t>
            </a:r>
          </a:p>
        </p:txBody>
      </p:sp>
    </p:spTree>
    <p:extLst>
      <p:ext uri="{BB962C8B-B14F-4D97-AF65-F5344CB8AC3E}">
        <p14:creationId xmlns:p14="http://schemas.microsoft.com/office/powerpoint/2010/main" val="423045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27307-EFA4-EAFB-F7EB-0186773F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441768"/>
            <a:ext cx="733107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3219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3219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3218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31B4B-F780-2E27-0B9A-300DE30A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639164"/>
            <a:ext cx="5823107" cy="3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34FB-1AC0-2ABB-6E73-E7AD5CF4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69" y="1630784"/>
            <a:ext cx="5857625" cy="3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89803" y="1618383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47" y="1689043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9360475" y="1409049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customer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quotes que </a:t>
            </a:r>
            <a:r>
              <a:rPr lang="en-US" dirty="0" err="1">
                <a:solidFill>
                  <a:srgbClr val="FF0000"/>
                </a:solidFill>
              </a:rPr>
              <a:t>temos</a:t>
            </a:r>
            <a:r>
              <a:rPr lang="en-US" dirty="0">
                <a:solidFill>
                  <a:srgbClr val="FF0000"/>
                </a:solidFill>
              </a:rPr>
              <a:t> com </a:t>
            </a:r>
            <a:r>
              <a:rPr lang="en-US" dirty="0" err="1">
                <a:solidFill>
                  <a:srgbClr val="FF0000"/>
                </a:solidFill>
              </a:rPr>
              <a:t>ele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6F45E-039C-19E5-D0A3-52EB90D669F1}"/>
              </a:ext>
            </a:extLst>
          </p:cNvPr>
          <p:cNvSpPr/>
          <p:nvPr/>
        </p:nvSpPr>
        <p:spPr>
          <a:xfrm>
            <a:off x="3454977" y="2184774"/>
            <a:ext cx="2899063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9D281-93E8-A499-1884-1A492349D26B}"/>
              </a:ext>
            </a:extLst>
          </p:cNvPr>
          <p:cNvSpPr/>
          <p:nvPr/>
        </p:nvSpPr>
        <p:spPr>
          <a:xfrm>
            <a:off x="3397828" y="4013531"/>
            <a:ext cx="5596424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1FB3-4FD7-E76E-FE71-F6130366A43B}"/>
              </a:ext>
            </a:extLst>
          </p:cNvPr>
          <p:cNvSpPr txBox="1"/>
          <p:nvPr/>
        </p:nvSpPr>
        <p:spPr>
          <a:xfrm>
            <a:off x="4220737" y="3980908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1D540B-FB18-A3DB-8185-0ED56E79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79" y="4402529"/>
            <a:ext cx="4498571" cy="464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9CDEF0-86AE-9706-391B-DF50CA7FF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24"/>
          <a:stretch/>
        </p:blipFill>
        <p:spPr>
          <a:xfrm>
            <a:off x="3688079" y="4867512"/>
            <a:ext cx="4498571" cy="2598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1D9A4DA-1593-7981-0853-B579461C1059}"/>
              </a:ext>
            </a:extLst>
          </p:cNvPr>
          <p:cNvSpPr/>
          <p:nvPr/>
        </p:nvSpPr>
        <p:spPr>
          <a:xfrm>
            <a:off x="8041172" y="4572000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Clone</a:t>
            </a:r>
            <a:r>
              <a:rPr lang="en-US" sz="11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798296-47C6-6A9D-9FF5-BAD35FF8E9C1}"/>
              </a:ext>
            </a:extLst>
          </p:cNvPr>
          <p:cNvSpPr/>
          <p:nvPr/>
        </p:nvSpPr>
        <p:spPr>
          <a:xfrm>
            <a:off x="8542588" y="4570332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Edit</a:t>
            </a:r>
            <a:r>
              <a:rPr lang="en-US" sz="11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05959-DA0B-4168-7B8C-3E45E6A4FF95}"/>
              </a:ext>
            </a:extLst>
          </p:cNvPr>
          <p:cNvSpPr txBox="1"/>
          <p:nvPr/>
        </p:nvSpPr>
        <p:spPr>
          <a:xfrm>
            <a:off x="7773172" y="4053334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+ New Quote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90A83-CE46-DDA2-1DB5-4AB818131868}"/>
              </a:ext>
            </a:extLst>
          </p:cNvPr>
          <p:cNvSpPr/>
          <p:nvPr/>
        </p:nvSpPr>
        <p:spPr>
          <a:xfrm>
            <a:off x="9389485" y="2869801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25828D-3EE3-8ABA-F961-0E9F24A253B9}"/>
              </a:ext>
            </a:extLst>
          </p:cNvPr>
          <p:cNvCxnSpPr>
            <a:cxnSpLocks/>
          </p:cNvCxnSpPr>
          <p:nvPr/>
        </p:nvCxnSpPr>
        <p:spPr>
          <a:xfrm flipV="1">
            <a:off x="8723752" y="3828560"/>
            <a:ext cx="807483" cy="330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1" y="1673360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4448302" y="4598831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quote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dados do quote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73068-440B-6852-3DB8-A161A280738B}"/>
              </a:ext>
            </a:extLst>
          </p:cNvPr>
          <p:cNvSpPr txBox="1"/>
          <p:nvPr/>
        </p:nvSpPr>
        <p:spPr>
          <a:xfrm>
            <a:off x="4752634" y="2115077"/>
            <a:ext cx="6621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115D5-9589-FEFF-1BA8-BD2B960D98C7}"/>
              </a:ext>
            </a:extLst>
          </p:cNvPr>
          <p:cNvSpPr txBox="1"/>
          <p:nvPr/>
        </p:nvSpPr>
        <p:spPr>
          <a:xfrm>
            <a:off x="5416512" y="2125473"/>
            <a:ext cx="9069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Quote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C078-98EC-964C-FB6B-D6EEDA65DB0D}"/>
              </a:ext>
            </a:extLst>
          </p:cNvPr>
          <p:cNvSpPr txBox="1"/>
          <p:nvPr/>
        </p:nvSpPr>
        <p:spPr>
          <a:xfrm>
            <a:off x="5505595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Quote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C57D9-D339-2A8D-65ED-CB1D918EE03C}"/>
              </a:ext>
            </a:extLst>
          </p:cNvPr>
          <p:cNvSpPr txBox="1"/>
          <p:nvPr/>
        </p:nvSpPr>
        <p:spPr>
          <a:xfrm>
            <a:off x="3467117" y="1747251"/>
            <a:ext cx="11655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Search Quote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0E44F-F95F-C33C-EA7E-B35B27F66DCB}"/>
              </a:ext>
            </a:extLst>
          </p:cNvPr>
          <p:cNvSpPr txBox="1"/>
          <p:nvPr/>
        </p:nvSpPr>
        <p:spPr>
          <a:xfrm>
            <a:off x="6480007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Total Cost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DF000-FAE5-4322-2726-46A392B4416B}"/>
              </a:ext>
            </a:extLst>
          </p:cNvPr>
          <p:cNvSpPr txBox="1"/>
          <p:nvPr/>
        </p:nvSpPr>
        <p:spPr>
          <a:xfrm>
            <a:off x="7508640" y="212547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6CC01-A905-7A45-1FCB-B0B0A3B08285}"/>
              </a:ext>
            </a:extLst>
          </p:cNvPr>
          <p:cNvSpPr txBox="1"/>
          <p:nvPr/>
        </p:nvSpPr>
        <p:spPr>
          <a:xfrm>
            <a:off x="8314340" y="212985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0643E-D0C9-F7E1-459B-37502C6B462F}"/>
              </a:ext>
            </a:extLst>
          </p:cNvPr>
          <p:cNvSpPr/>
          <p:nvPr/>
        </p:nvSpPr>
        <p:spPr>
          <a:xfrm>
            <a:off x="3363150" y="2400430"/>
            <a:ext cx="5392961" cy="1857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1B98E4-0DE8-A989-8C0C-D617078C11DF}"/>
              </a:ext>
            </a:extLst>
          </p:cNvPr>
          <p:cNvSpPr/>
          <p:nvPr/>
        </p:nvSpPr>
        <p:spPr>
          <a:xfrm>
            <a:off x="7982204" y="1772307"/>
            <a:ext cx="988004" cy="22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EF62A-828E-5C41-754A-B13A7A693BCA}"/>
              </a:ext>
            </a:extLst>
          </p:cNvPr>
          <p:cNvSpPr txBox="1"/>
          <p:nvPr/>
        </p:nvSpPr>
        <p:spPr>
          <a:xfrm>
            <a:off x="7910460" y="1757850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+ New Quote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F6EFB-B208-DE47-ADC2-3A424174B1D6}"/>
              </a:ext>
            </a:extLst>
          </p:cNvPr>
          <p:cNvSpPr txBox="1"/>
          <p:nvPr/>
        </p:nvSpPr>
        <p:spPr>
          <a:xfrm>
            <a:off x="4104953" y="2379233"/>
            <a:ext cx="4716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Joao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7A027-108D-3220-EA52-345010346268}"/>
              </a:ext>
            </a:extLst>
          </p:cNvPr>
          <p:cNvSpPr txBox="1"/>
          <p:nvPr/>
        </p:nvSpPr>
        <p:spPr>
          <a:xfrm>
            <a:off x="5694875" y="2347523"/>
            <a:ext cx="6799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58819-390A-5207-57AC-82A471C2B743}"/>
              </a:ext>
            </a:extLst>
          </p:cNvPr>
          <p:cNvSpPr txBox="1"/>
          <p:nvPr/>
        </p:nvSpPr>
        <p:spPr>
          <a:xfrm>
            <a:off x="6544328" y="2402471"/>
            <a:ext cx="6944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$10,000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5F367-D470-04A7-1E5B-941176E8CD7C}"/>
              </a:ext>
            </a:extLst>
          </p:cNvPr>
          <p:cNvSpPr txBox="1"/>
          <p:nvPr/>
        </p:nvSpPr>
        <p:spPr>
          <a:xfrm>
            <a:off x="8363752" y="2362788"/>
            <a:ext cx="452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F59A0-ED09-6A71-24F8-CBAA403F4304}"/>
              </a:ext>
            </a:extLst>
          </p:cNvPr>
          <p:cNvSpPr txBox="1"/>
          <p:nvPr/>
        </p:nvSpPr>
        <p:spPr>
          <a:xfrm>
            <a:off x="7476888" y="2379233"/>
            <a:ext cx="6158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$2,500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8F2B7-4220-DCDC-52FC-5D044521324A}"/>
              </a:ext>
            </a:extLst>
          </p:cNvPr>
          <p:cNvSpPr txBox="1"/>
          <p:nvPr/>
        </p:nvSpPr>
        <p:spPr>
          <a:xfrm>
            <a:off x="4052748" y="2124177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847ED6-DBA5-CEA1-BAD5-E5CD42DDB13B}"/>
              </a:ext>
            </a:extLst>
          </p:cNvPr>
          <p:cNvSpPr txBox="1"/>
          <p:nvPr/>
        </p:nvSpPr>
        <p:spPr>
          <a:xfrm>
            <a:off x="4791036" y="2412025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66731" y="2431781"/>
            <a:ext cx="7938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 Franklin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602DD-AE29-1B89-E387-378225C7A49A}"/>
              </a:ext>
            </a:extLst>
          </p:cNvPr>
          <p:cNvSpPr txBox="1"/>
          <p:nvPr/>
        </p:nvSpPr>
        <p:spPr>
          <a:xfrm>
            <a:off x="3259155" y="2122936"/>
            <a:ext cx="695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03A42-D299-92CB-65E0-234B4483118F}"/>
              </a:ext>
            </a:extLst>
          </p:cNvPr>
          <p:cNvSpPr txBox="1"/>
          <p:nvPr/>
        </p:nvSpPr>
        <p:spPr>
          <a:xfrm>
            <a:off x="9415297" y="211458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B61B8-C92A-71CF-AE00-9DD08290B670}"/>
              </a:ext>
            </a:extLst>
          </p:cNvPr>
          <p:cNvSpPr txBox="1"/>
          <p:nvPr/>
        </p:nvSpPr>
        <p:spPr>
          <a:xfrm>
            <a:off x="9464709" y="2347523"/>
            <a:ext cx="1290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 e </a:t>
            </a:r>
            <a:r>
              <a:rPr lang="en-US" sz="1200" dirty="0" err="1"/>
              <a:t>uma</a:t>
            </a:r>
            <a:r>
              <a:rPr lang="en-US" sz="1200" dirty="0"/>
              <a:t> porta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302421-1B2F-3BD0-F750-96BBC4FEC76E}"/>
              </a:ext>
            </a:extLst>
          </p:cNvPr>
          <p:cNvSpPr/>
          <p:nvPr/>
        </p:nvSpPr>
        <p:spPr>
          <a:xfrm>
            <a:off x="9625705" y="301606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1C5C9C-5B08-FDDA-06B8-3968A1542515}"/>
              </a:ext>
            </a:extLst>
          </p:cNvPr>
          <p:cNvCxnSpPr/>
          <p:nvPr/>
        </p:nvCxnSpPr>
        <p:spPr>
          <a:xfrm flipV="1">
            <a:off x="8816120" y="1260365"/>
            <a:ext cx="951335" cy="617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20341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Customer:   Joao das </a:t>
            </a:r>
            <a:r>
              <a:rPr lang="en-US" sz="1200" dirty="0" err="1"/>
              <a:t>flores</a:t>
            </a:r>
            <a:r>
              <a:rPr lang="en-US" sz="1200" dirty="0"/>
              <a:t> </a:t>
            </a:r>
          </a:p>
          <a:p>
            <a:r>
              <a:rPr lang="en-US" sz="1200" dirty="0"/>
              <a:t>Address: 1 Franklin St Boston </a:t>
            </a:r>
          </a:p>
          <a:p>
            <a:r>
              <a:rPr lang="en-US" sz="1200" dirty="0"/>
              <a:t>Land Line:</a:t>
            </a:r>
          </a:p>
          <a:p>
            <a:r>
              <a:rPr lang="en-US" sz="1200" dirty="0"/>
              <a:t>Cell Phone:</a:t>
            </a:r>
          </a:p>
          <a:p>
            <a:r>
              <a:rPr lang="en-US" sz="1200" dirty="0"/>
              <a:t>Email: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10888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3162293" y="163232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A578C-49DE-06EB-95B5-7DBB2ADEE0F3}"/>
              </a:ext>
            </a:extLst>
          </p:cNvPr>
          <p:cNvSpPr txBox="1"/>
          <p:nvPr/>
        </p:nvSpPr>
        <p:spPr>
          <a:xfrm>
            <a:off x="3121539" y="1213343"/>
            <a:ext cx="4972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36553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07493" y="3559699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3963198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07493" y="276630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38797" y="4272618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860204-2D33-DE6F-8002-66AB2525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2" y="2676324"/>
            <a:ext cx="832486" cy="668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EB31DF-1AD3-FF5D-591E-F883F183FAEC}"/>
              </a:ext>
            </a:extLst>
          </p:cNvPr>
          <p:cNvSpPr txBox="1"/>
          <p:nvPr/>
        </p:nvSpPr>
        <p:spPr>
          <a:xfrm>
            <a:off x="4630891" y="2908969"/>
            <a:ext cx="9708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Big Foot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C0898-9CE4-4486-A045-8FBEF024E21F}"/>
              </a:ext>
            </a:extLst>
          </p:cNvPr>
          <p:cNvSpPr txBox="1"/>
          <p:nvPr/>
        </p:nvSpPr>
        <p:spPr>
          <a:xfrm>
            <a:off x="6791251" y="2650493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007EB-2137-C122-452B-678199E051EC}"/>
              </a:ext>
            </a:extLst>
          </p:cNvPr>
          <p:cNvSpPr/>
          <p:nvPr/>
        </p:nvSpPr>
        <p:spPr>
          <a:xfrm>
            <a:off x="6823903" y="290896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41694F-132B-8445-6A4C-EFF32AF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20" y="3675050"/>
            <a:ext cx="706543" cy="12175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AB9619-918F-BB08-405D-23C36CD3FE6C}"/>
              </a:ext>
            </a:extLst>
          </p:cNvPr>
          <p:cNvSpPr txBox="1"/>
          <p:nvPr/>
        </p:nvSpPr>
        <p:spPr>
          <a:xfrm>
            <a:off x="4630891" y="4164096"/>
            <a:ext cx="11652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Skin-market-sans"/>
              </a:rPr>
              <a:t>Helical Post</a:t>
            </a:r>
            <a:endParaRPr 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C704D-6FC6-A2AD-06A6-44733CDA22D1}"/>
              </a:ext>
            </a:extLst>
          </p:cNvPr>
          <p:cNvSpPr txBox="1"/>
          <p:nvPr/>
        </p:nvSpPr>
        <p:spPr>
          <a:xfrm>
            <a:off x="6743969" y="413267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6D22D-85AE-9CDB-80BD-E0C88D1CAD03}"/>
              </a:ext>
            </a:extLst>
          </p:cNvPr>
          <p:cNvSpPr/>
          <p:nvPr/>
        </p:nvSpPr>
        <p:spPr>
          <a:xfrm>
            <a:off x="6823903" y="439015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E47838-0B0B-3A45-D67C-6A8942E9B3BE}"/>
              </a:ext>
            </a:extLst>
          </p:cNvPr>
          <p:cNvSpPr txBox="1"/>
          <p:nvPr/>
        </p:nvSpPr>
        <p:spPr>
          <a:xfrm>
            <a:off x="6823903" y="529365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D160A2-73AB-0A13-BA9F-297FEC117443}"/>
              </a:ext>
            </a:extLst>
          </p:cNvPr>
          <p:cNvSpPr/>
          <p:nvPr/>
        </p:nvSpPr>
        <p:spPr>
          <a:xfrm>
            <a:off x="6856555" y="5552128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7D450-E407-3EA1-B96B-43224C10DF7F}"/>
              </a:ext>
            </a:extLst>
          </p:cNvPr>
          <p:cNvSpPr txBox="1"/>
          <p:nvPr/>
        </p:nvSpPr>
        <p:spPr>
          <a:xfrm>
            <a:off x="4567707" y="5552128"/>
            <a:ext cx="10903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 err="1">
                <a:solidFill>
                  <a:srgbClr val="333333"/>
                </a:solidFill>
                <a:effectLst/>
                <a:latin typeface="Skin-market-sans"/>
              </a:rPr>
              <a:t>Sonotubes</a:t>
            </a:r>
            <a:endParaRPr lang="en-US" sz="16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AE50D23-2510-BAE5-DAF0-83E88E7B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87" y="5103185"/>
            <a:ext cx="633435" cy="10639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CF4447-4379-8F55-CAF0-068C4114C841}"/>
              </a:ext>
            </a:extLst>
          </p:cNvPr>
          <p:cNvSpPr txBox="1"/>
          <p:nvPr/>
        </p:nvSpPr>
        <p:spPr>
          <a:xfrm>
            <a:off x="7592288" y="2586112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7D089E-952E-3E75-70DE-D99CCE8C719B}"/>
              </a:ext>
            </a:extLst>
          </p:cNvPr>
          <p:cNvSpPr/>
          <p:nvPr/>
        </p:nvSpPr>
        <p:spPr>
          <a:xfrm>
            <a:off x="7496515" y="2878191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20x20x20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E57B-36FD-7BDB-8695-8042C6DC980C}"/>
              </a:ext>
            </a:extLst>
          </p:cNvPr>
          <p:cNvSpPr txBox="1"/>
          <p:nvPr/>
        </p:nvSpPr>
        <p:spPr>
          <a:xfrm>
            <a:off x="7553535" y="4071458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0B9C4-148F-DF96-DFF9-9A9AB43A1BBC}"/>
              </a:ext>
            </a:extLst>
          </p:cNvPr>
          <p:cNvSpPr/>
          <p:nvPr/>
        </p:nvSpPr>
        <p:spPr>
          <a:xfrm>
            <a:off x="7457762" y="4363537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3” x 5’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E0AAD4-9FA1-110C-98DA-BB0E0CC444F2}"/>
              </a:ext>
            </a:extLst>
          </p:cNvPr>
          <p:cNvSpPr txBox="1"/>
          <p:nvPr/>
        </p:nvSpPr>
        <p:spPr>
          <a:xfrm>
            <a:off x="7650694" y="5253644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505D0-4B48-1598-C1CE-82738294A7B6}"/>
              </a:ext>
            </a:extLst>
          </p:cNvPr>
          <p:cNvSpPr/>
          <p:nvPr/>
        </p:nvSpPr>
        <p:spPr>
          <a:xfrm>
            <a:off x="7554921" y="5545723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12” x 4’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24757-A555-7DE8-CE01-779724AECE40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1DADA-A7AE-F434-4352-097930A1026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7151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2948356" y="770622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4406094" y="76593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5913475" y="76593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2958291" y="765939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483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Layout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18420" y="3647081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60450" y="404001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084302" y="3116996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48519" y="4350334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C3C5D9-7D4D-5B99-66CF-3C0FF6F8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56" y="3093572"/>
            <a:ext cx="1568175" cy="13324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EE139F-9EAC-3F9F-9FE0-85133264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5" y="3069151"/>
            <a:ext cx="1568175" cy="13324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B40B1B-1B47-8E79-B15A-DEC2DCA9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53" y="2036771"/>
            <a:ext cx="1568175" cy="1020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91BE47-F3E9-45E2-E136-DC3206CA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3" y="4591493"/>
            <a:ext cx="1568175" cy="13324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BCA765-398B-0535-4F00-6B5DE671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86" y="4554777"/>
            <a:ext cx="1568175" cy="1332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D72D81-CEBB-7377-3927-762A5F93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84" y="3110199"/>
            <a:ext cx="1868724" cy="12784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BEB837-93A4-294C-6C6C-AF360E59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13" y="4608862"/>
            <a:ext cx="1868724" cy="1278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628156-35CD-8CF3-3302-11F91E67D33D}"/>
              </a:ext>
            </a:extLst>
          </p:cNvPr>
          <p:cNvSpPr txBox="1"/>
          <p:nvPr/>
        </p:nvSpPr>
        <p:spPr>
          <a:xfrm>
            <a:off x="4476500" y="2946534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2BDDC-B909-E695-9243-48250EF3A609}"/>
              </a:ext>
            </a:extLst>
          </p:cNvPr>
          <p:cNvSpPr txBox="1"/>
          <p:nvPr/>
        </p:nvSpPr>
        <p:spPr>
          <a:xfrm>
            <a:off x="4530916" y="4428559"/>
            <a:ext cx="7216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A90D1-B981-9BFA-FF6D-4E758A699EFE}"/>
              </a:ext>
            </a:extLst>
          </p:cNvPr>
          <p:cNvSpPr txBox="1"/>
          <p:nvPr/>
        </p:nvSpPr>
        <p:spPr>
          <a:xfrm>
            <a:off x="6096000" y="4394672"/>
            <a:ext cx="75212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8F7DE-6101-06C1-4FEB-9A41BA1975E4}"/>
              </a:ext>
            </a:extLst>
          </p:cNvPr>
          <p:cNvSpPr txBox="1"/>
          <p:nvPr/>
        </p:nvSpPr>
        <p:spPr>
          <a:xfrm>
            <a:off x="6039170" y="2937410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9F68B-DA18-9BC9-5AE7-EC931D14B3ED}"/>
              </a:ext>
            </a:extLst>
          </p:cNvPr>
          <p:cNvSpPr txBox="1"/>
          <p:nvPr/>
        </p:nvSpPr>
        <p:spPr>
          <a:xfrm>
            <a:off x="7457423" y="2954973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564E7-17B9-C637-84B8-3DD276FFE122}"/>
              </a:ext>
            </a:extLst>
          </p:cNvPr>
          <p:cNvSpPr txBox="1"/>
          <p:nvPr/>
        </p:nvSpPr>
        <p:spPr>
          <a:xfrm>
            <a:off x="7661084" y="4468585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2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344ECC-E13F-0897-539B-6F2D8099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21" y="2156245"/>
            <a:ext cx="2386595" cy="7189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22A2F0-E302-B6AB-0500-8D5CAFA3EB99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A34FBA-8D59-D8D0-793E-772542E54726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3707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20437</TotalTime>
  <Words>690</Words>
  <Application>Microsoft Macintosh PowerPoint</Application>
  <PresentationFormat>Widescreen</PresentationFormat>
  <Paragraphs>416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Skin-market-sans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Carolina</dc:creator>
  <cp:lastModifiedBy>Auciomar Cerqueira</cp:lastModifiedBy>
  <cp:revision>11</cp:revision>
  <dcterms:created xsi:type="dcterms:W3CDTF">2023-03-22T21:01:26Z</dcterms:created>
  <dcterms:modified xsi:type="dcterms:W3CDTF">2023-09-14T00:07:05Z</dcterms:modified>
</cp:coreProperties>
</file>