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B3BAA-5C65-4E4C-84B0-FCFDB52295E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A85E-A7C1-4905-86D0-DBB9A8CFB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6A85E-A7C1-4905-86D0-DBB9A8CFB4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2B3F-8061-0909-7C60-F084BCF1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E973-52B4-BAB3-0193-1451293D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0789-7485-8C2D-CE03-A390A72E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057C-DC06-9E6F-5D17-34EE747F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9BB3-3113-679D-A8AA-27BE8585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26B-BFBF-BABE-701C-C17D738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40CB-8F6C-D233-B4C6-0BB6D3CA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2790-4BDB-AE8E-498B-94BEA4DC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DFBC1-A5CB-9120-FA2A-045DC7B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8C46F-E002-5BBB-B9F4-03D4E406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2F78-07CE-BCDC-AD8B-F5204D24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CC8C3-7B45-11D9-168E-79D8A759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A7D62-D41F-D824-AB5E-146B3F23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C194-B669-AC26-5BA2-90754FAC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D1D4-E24D-2AA1-EAB1-35EA10A4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C637-49DE-2D22-F398-F52F053F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E40F-E070-BD46-CEB0-10553677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DFC5-4058-098D-76AA-C8AE84BD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E6F3-6BF1-DAEC-2888-829EBC0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7B79-E672-7FD3-394F-1B01BD5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06B0-5AA9-B5FA-1713-7057A6A8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3901-4CEB-C538-B490-3645DBC5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4996-A23A-3BF9-3021-7884C996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3568-3A9F-8C64-DE03-55BB6535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67E-2580-C794-3EEE-09EAB2FB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CD04-3675-2702-F69A-E855256C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7812-12E8-8359-2CDD-BECF9D080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4D3B6-3F6B-97B4-3510-D7887C85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F8DA-19D6-5416-C840-91E53389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3AA2F-6136-7368-E8F6-4AFF89E5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6FD88-F0BB-87D2-AD48-F69B541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05CE-FFDD-9B80-4D43-998478B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A6BE-240C-E63F-9F0A-61E57E0B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16BD9-C690-A8AB-6AB0-37DFFB82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8F7AF-0250-1EB6-5BBB-0384A73D7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4A54-6E9C-3493-B64D-DE4B4231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107C3-C202-B8F6-D474-94D2DA06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69E7D-5B4E-75A6-0B3D-43064C0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F0FE6-4669-B9E1-4E0D-D768ABD3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AA2D-E597-6589-0590-3A5E4EF7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B2B7-BD09-6990-C408-F5C04A4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9722A-043F-1F04-3B13-CDB85C0C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9E013-DBFE-E6CD-BD0A-517FF97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BF3EE-D9C4-F9D2-24EC-D1E1C0DC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B4F65-601C-8FF0-CFF2-F4F3030B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40A14-E4BE-E803-425B-CB01BA97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9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7198-2912-9EA2-C3E4-37123BEA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751A-3BBD-A2BA-9B47-7DE8872C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34205-B5DB-395B-0646-1E65EA5EE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9F2F-89BA-973A-4EDF-598C65F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54A7D-1578-F835-9500-475B751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12F8A-48D6-2388-DC20-5FDF47BF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5451-C873-C06F-8006-9E340631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571CE-3E60-86B8-A954-DE5F73059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3258-4FCB-0959-FE6E-3CB2BF94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B0938-60E3-7BB8-6922-8C759854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D881-E7B4-5491-B416-29251B19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2EBB-ED27-5078-1C2F-A64659F8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4015C-4CCC-C213-6386-ECE4386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D66D-5819-6FAB-A116-99A03334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8AB2-2F9C-B874-92DE-D56E8654A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57BB3-FD9D-47BC-888F-1B01F950236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D9C8-7861-10AA-8A92-6799088EE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14A60-D1AF-9211-3A95-C987AB2E6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A6827-8249-4F7C-ACC2-C9BAFD0D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3AC1A-D5D5-E803-7C3E-0E1DDE45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37" y="149976"/>
            <a:ext cx="12192000" cy="628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BDB00-EA4A-D389-FC3E-047A2A96E17B}"/>
              </a:ext>
            </a:extLst>
          </p:cNvPr>
          <p:cNvSpPr txBox="1"/>
          <p:nvPr/>
        </p:nvSpPr>
        <p:spPr>
          <a:xfrm>
            <a:off x="592280" y="2584968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Bigfoot</a:t>
            </a:r>
            <a:r>
              <a:rPr lang="en-US" dirty="0">
                <a:solidFill>
                  <a:srgbClr val="FFC000"/>
                </a:solidFill>
              </a:rPr>
              <a:t> (qty)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D3659-A0D2-F131-1B66-62DF0723A1BD}"/>
              </a:ext>
            </a:extLst>
          </p:cNvPr>
          <p:cNvSpPr txBox="1"/>
          <p:nvPr/>
        </p:nvSpPr>
        <p:spPr>
          <a:xfrm>
            <a:off x="6815161" y="240030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C000"/>
                </a:solidFill>
                <a:effectLst/>
                <a:latin typeface="helvetica-neue-75-bold"/>
              </a:rPr>
              <a:t>22” x 16.5” x 22”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3FE8-0DA4-B6C6-EA33-B940C3474767}"/>
              </a:ext>
            </a:extLst>
          </p:cNvPr>
          <p:cNvSpPr txBox="1"/>
          <p:nvPr/>
        </p:nvSpPr>
        <p:spPr>
          <a:xfrm>
            <a:off x="6915607" y="276963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solidFill>
                  <a:srgbClr val="FFC000"/>
                </a:solidFill>
                <a:effectLst/>
                <a:latin typeface="helvetica-neue-75-bold"/>
              </a:rPr>
              <a:t>28” x 20” x 28”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DBAD6-FE23-8313-1AF5-09C4FC90C07A}"/>
              </a:ext>
            </a:extLst>
          </p:cNvPr>
          <p:cNvSpPr txBox="1"/>
          <p:nvPr/>
        </p:nvSpPr>
        <p:spPr>
          <a:xfrm>
            <a:off x="6815160" y="463492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C000"/>
                </a:solidFill>
                <a:effectLst/>
                <a:latin typeface="helvetica-neue-75-bold"/>
              </a:rPr>
              <a:t>12” x 48’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2D6C7-775A-694B-91C2-13CBC2CCA1AC}"/>
              </a:ext>
            </a:extLst>
          </p:cNvPr>
          <p:cNvSpPr txBox="1"/>
          <p:nvPr/>
        </p:nvSpPr>
        <p:spPr>
          <a:xfrm>
            <a:off x="6874471" y="495761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C000"/>
                </a:solidFill>
                <a:effectLst/>
                <a:latin typeface="helvetica-neue-75-bold"/>
              </a:rPr>
              <a:t>8” x 48’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964A4-52CC-D3AF-C80B-9ADF9D30B797}"/>
              </a:ext>
            </a:extLst>
          </p:cNvPr>
          <p:cNvSpPr txBox="1"/>
          <p:nvPr/>
        </p:nvSpPr>
        <p:spPr>
          <a:xfrm>
            <a:off x="72737" y="3719035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C000"/>
                </a:solidFill>
                <a:effectLst/>
                <a:latin typeface="helvetica-neue-75-bold"/>
              </a:rPr>
              <a:t>Helical Post </a:t>
            </a:r>
            <a:r>
              <a:rPr lang="en-US" dirty="0">
                <a:solidFill>
                  <a:srgbClr val="FFC000"/>
                </a:solidFill>
              </a:rPr>
              <a:t>(qty) </a:t>
            </a:r>
            <a:endParaRPr lang="en-US" b="1" i="0" dirty="0">
              <a:solidFill>
                <a:srgbClr val="FFC000"/>
              </a:solidFill>
              <a:effectLst/>
              <a:latin typeface="helvetica-neue-75-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88D60-8D80-CE3E-E553-07E511123C73}"/>
              </a:ext>
            </a:extLst>
          </p:cNvPr>
          <p:cNvSpPr txBox="1"/>
          <p:nvPr/>
        </p:nvSpPr>
        <p:spPr>
          <a:xfrm>
            <a:off x="424669" y="479488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err="1">
                <a:solidFill>
                  <a:srgbClr val="FFC000"/>
                </a:solidFill>
                <a:effectLst/>
                <a:latin typeface="helvetica-neue-75-bold"/>
              </a:rPr>
              <a:t>Sonotube</a:t>
            </a:r>
            <a:r>
              <a:rPr lang="en-US" b="1" i="0" dirty="0">
                <a:solidFill>
                  <a:srgbClr val="FFC000"/>
                </a:solidFill>
                <a:effectLst/>
                <a:latin typeface="helvetica-neue-75-bold"/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(qty) </a:t>
            </a:r>
            <a:endParaRPr lang="en-US" b="1" i="0" dirty="0">
              <a:solidFill>
                <a:srgbClr val="FFC000"/>
              </a:solidFill>
              <a:effectLst/>
              <a:latin typeface="helvetica-neue-75-bold"/>
            </a:endParaRPr>
          </a:p>
        </p:txBody>
      </p:sp>
    </p:spTree>
    <p:extLst>
      <p:ext uri="{BB962C8B-B14F-4D97-AF65-F5344CB8AC3E}">
        <p14:creationId xmlns:p14="http://schemas.microsoft.com/office/powerpoint/2010/main" val="44118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17DC3CA9-313B-19BB-FB1B-A557F744129B}"/>
              </a:ext>
            </a:extLst>
          </p:cNvPr>
          <p:cNvSpPr/>
          <p:nvPr/>
        </p:nvSpPr>
        <p:spPr>
          <a:xfrm>
            <a:off x="0" y="9701888"/>
            <a:ext cx="12192000" cy="3304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7AB22-AE3B-F50E-C102-CD71ECD1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4" y="87340"/>
            <a:ext cx="9830652" cy="66833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F7FE6F-5DE3-FF6D-B1F0-FD2138A44AD1}"/>
              </a:ext>
            </a:extLst>
          </p:cNvPr>
          <p:cNvSpPr/>
          <p:nvPr/>
        </p:nvSpPr>
        <p:spPr>
          <a:xfrm>
            <a:off x="1485900" y="1381991"/>
            <a:ext cx="8749145" cy="3013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4C0FA-02F0-1135-C999-16DE8C5B7713}"/>
              </a:ext>
            </a:extLst>
          </p:cNvPr>
          <p:cNvGrpSpPr/>
          <p:nvPr/>
        </p:nvGrpSpPr>
        <p:grpSpPr>
          <a:xfrm>
            <a:off x="1700219" y="1308831"/>
            <a:ext cx="7173705" cy="1350404"/>
            <a:chOff x="1180674" y="3714009"/>
            <a:chExt cx="7173705" cy="13504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576B97-BA7B-13C0-5267-8F885FF92315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FBB06F-DEFB-B648-1C90-B4F5182D999E}"/>
                </a:ext>
              </a:extLst>
            </p:cNvPr>
            <p:cNvSpPr txBox="1"/>
            <p:nvPr/>
          </p:nvSpPr>
          <p:spPr>
            <a:xfrm>
              <a:off x="4086634" y="3714009"/>
              <a:ext cx="22762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LEDGER BOARD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4BF22-8E72-8CBF-ED94-790A6B088F36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72184F-1DEC-0679-DAF6-AE95E16322E0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170F7D-BD3D-A270-3682-7C14EE16C634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331E1-68A1-D593-F0B1-F068208F24F1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A4D257-D4FD-1795-C2D3-978125161F66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B0AFBD-51AD-2FE3-31A9-D2DAF84A889F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A6074F-2948-46A7-85C6-1921B61899CB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ADD6DA-52EE-55D0-D741-668CBE2AEA09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AC4E9F-D0AA-0005-4195-9E777071EC9D}"/>
              </a:ext>
            </a:extLst>
          </p:cNvPr>
          <p:cNvGrpSpPr/>
          <p:nvPr/>
        </p:nvGrpSpPr>
        <p:grpSpPr>
          <a:xfrm>
            <a:off x="1700219" y="2655649"/>
            <a:ext cx="7173705" cy="1246576"/>
            <a:chOff x="1180674" y="3817837"/>
            <a:chExt cx="7173705" cy="12465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FB4C99-FA33-5E3D-5117-C966182C152E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AE0FFE-E8AE-7F12-12D4-54F8DB1DF508}"/>
                </a:ext>
              </a:extLst>
            </p:cNvPr>
            <p:cNvSpPr txBox="1"/>
            <p:nvPr/>
          </p:nvSpPr>
          <p:spPr>
            <a:xfrm>
              <a:off x="4277135" y="3817837"/>
              <a:ext cx="22762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JOISTS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26E22-0451-2F94-9DF7-F0A2EEFEDBA3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5CD8C0-2AEA-36D6-C7DC-A42BD163F6B3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697544-A81F-7287-4DB4-3578C95CC9CE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77CEDE-B8DC-B261-3FFA-D348E4DE1036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8CCD25-E29B-DB31-DB59-21506C2E543D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C8817-AC39-FEF0-7477-699EE5E6AFBB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EF3B43-2D39-BF35-88EA-440832F23A1D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1533AF-EE42-245F-5B4D-CF9BD37084C7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CE4D64-9F6D-0333-A62E-887A48C1B4AF}"/>
              </a:ext>
            </a:extLst>
          </p:cNvPr>
          <p:cNvGrpSpPr/>
          <p:nvPr/>
        </p:nvGrpSpPr>
        <p:grpSpPr>
          <a:xfrm>
            <a:off x="1700219" y="3859899"/>
            <a:ext cx="7173705" cy="1306868"/>
            <a:chOff x="1180674" y="3757545"/>
            <a:chExt cx="7173705" cy="13068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19547B-E6B7-7C0F-04AA-777EE7BCCAC4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581C08-723B-C21A-5290-743727BA8922}"/>
                </a:ext>
              </a:extLst>
            </p:cNvPr>
            <p:cNvSpPr txBox="1"/>
            <p:nvPr/>
          </p:nvSpPr>
          <p:spPr>
            <a:xfrm>
              <a:off x="4179264" y="3757545"/>
              <a:ext cx="22762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RIM JOISTS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3024EF-E52B-5F8E-B5CA-72E15B263B26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0E9DF2-4F3F-F55B-4926-68ED268B7CB2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1A5AED-5F0C-553E-D8C9-5F8076F10926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B52BF0-EE63-5383-2EBB-A551E581CC92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7CE127-2D29-7588-2CFF-137D7A93B35B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C1CBF5-E1EA-7E32-5D32-D6D94CE18DDD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E55514-A76E-BF99-49A0-D85C035BE614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ECE69D-5B80-F2D7-09EF-859DF91D8B7E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42BAEA-91B5-EA09-74DA-743F3A5B1B97}"/>
              </a:ext>
            </a:extLst>
          </p:cNvPr>
          <p:cNvGrpSpPr/>
          <p:nvPr/>
        </p:nvGrpSpPr>
        <p:grpSpPr>
          <a:xfrm>
            <a:off x="1720574" y="5235325"/>
            <a:ext cx="7173705" cy="1245593"/>
            <a:chOff x="1180674" y="3818820"/>
            <a:chExt cx="7173705" cy="124559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983B86-F870-12E9-61CA-78D8AA7ADDBA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C8D43F-F8FD-1310-0595-1A7444A8942D}"/>
                </a:ext>
              </a:extLst>
            </p:cNvPr>
            <p:cNvSpPr txBox="1"/>
            <p:nvPr/>
          </p:nvSpPr>
          <p:spPr>
            <a:xfrm>
              <a:off x="4269938" y="3818820"/>
              <a:ext cx="22762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BEAM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DB31B4-8449-E97B-1F91-C95DD4792D91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24DB4D-A18F-6621-B792-A0DEBFA212AD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39BC3A-F140-4DDB-DB7F-1974FF30F88C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01F349-5838-2E8A-790C-C2A180E8C522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3BD2C-F2DB-7D3A-B18B-592AD494E9E5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8490CE-7BFE-F7E3-4B04-2B706E246FB6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CA98C3-F088-AA7A-3FB9-BADF7A91CD48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A256081-6A20-0221-75C1-51B38CA46726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969C9D9-7863-E01B-9AA9-D1DC3BFB5358}"/>
              </a:ext>
            </a:extLst>
          </p:cNvPr>
          <p:cNvSpPr/>
          <p:nvPr/>
        </p:nvSpPr>
        <p:spPr>
          <a:xfrm>
            <a:off x="0" y="6650327"/>
            <a:ext cx="12192000" cy="3304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4A0D82-B303-2AF2-9F64-05992BF5C343}"/>
              </a:ext>
            </a:extLst>
          </p:cNvPr>
          <p:cNvGrpSpPr/>
          <p:nvPr/>
        </p:nvGrpSpPr>
        <p:grpSpPr>
          <a:xfrm>
            <a:off x="1730538" y="6690929"/>
            <a:ext cx="7173705" cy="1256932"/>
            <a:chOff x="1180674" y="3807481"/>
            <a:chExt cx="7173705" cy="12569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A93AA79-9BB9-6111-2C08-F0C4225BB2CE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A1C687-F259-1314-3799-4047D2558373}"/>
                </a:ext>
              </a:extLst>
            </p:cNvPr>
            <p:cNvSpPr txBox="1"/>
            <p:nvPr/>
          </p:nvSpPr>
          <p:spPr>
            <a:xfrm>
              <a:off x="3891908" y="3807481"/>
              <a:ext cx="22762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STRINGERS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C29626-96A0-B07D-F4AF-1F111EA4443D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AB9F8F-FE06-9725-07F4-B4A287350CA6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4591B3-6009-9ED8-C87B-E0A2DF586BEA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82029E-30F7-495C-9F4A-16235B7EFC97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397930-99A1-22CC-D13A-552B3AA768D7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64AF08-4A67-8523-4CE5-CD62F388F56D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3DC736-3AD7-7EA2-F1BD-5CF75C62269C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88C60E-5D85-F927-175A-8FCD7B4F7A8E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1CBF3C-FBDB-554D-4DBD-3A9B137A6DB0}"/>
              </a:ext>
            </a:extLst>
          </p:cNvPr>
          <p:cNvGrpSpPr/>
          <p:nvPr/>
        </p:nvGrpSpPr>
        <p:grpSpPr>
          <a:xfrm>
            <a:off x="1700219" y="8046138"/>
            <a:ext cx="7173705" cy="1287640"/>
            <a:chOff x="1180674" y="3776773"/>
            <a:chExt cx="7173705" cy="128764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6DBEC7-A7A3-A940-AD9F-93DAB97B5C44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1A249E-ACD3-AB4A-3AF7-E8576EC137A9}"/>
                </a:ext>
              </a:extLst>
            </p:cNvPr>
            <p:cNvSpPr txBox="1"/>
            <p:nvPr/>
          </p:nvSpPr>
          <p:spPr>
            <a:xfrm>
              <a:off x="3589729" y="3776773"/>
              <a:ext cx="32925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SUPPORT POST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DB4BFB-245D-F405-922F-70C0CCA1F94B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0BAB6D-0301-D4CC-3054-B504929B070F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4983FA8-46FF-55DB-1936-D63041C78FDE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13A9AC-ADD7-65A0-FBAB-E8483A623EEE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7189D4-2704-7BA5-0904-B31C7A202CF5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2A5D64-670A-461F-AB4C-52E662E5230E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192753-2AAF-F9B9-C6CC-D5C49B1EE593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9DC1C23-E507-A8F7-4159-DA36F64EDE96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D9A9F6E-B494-9BE8-4AF6-EB404E7E8E9D}"/>
              </a:ext>
            </a:extLst>
          </p:cNvPr>
          <p:cNvGrpSpPr/>
          <p:nvPr/>
        </p:nvGrpSpPr>
        <p:grpSpPr>
          <a:xfrm>
            <a:off x="1674512" y="9324578"/>
            <a:ext cx="7173705" cy="1316000"/>
            <a:chOff x="1180674" y="3748413"/>
            <a:chExt cx="7173705" cy="1316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93D5F4D-2432-9A89-7EF0-E5E914FD1EEC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315FA59-8ABF-904F-E659-93D951240F50}"/>
                </a:ext>
              </a:extLst>
            </p:cNvPr>
            <p:cNvSpPr txBox="1"/>
            <p:nvPr/>
          </p:nvSpPr>
          <p:spPr>
            <a:xfrm>
              <a:off x="3975512" y="3748413"/>
              <a:ext cx="32925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RAILING POST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D57BDC-6B8A-3B5E-B7EE-2451297AEABC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6A6D54-562B-E7F1-2DFB-36E039899AFF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DA9CA6-C2EE-150E-B390-DA59D0D5E668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328513-F07C-0790-C853-DBE21D68EF8E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37C86D-7770-A6B1-8BAD-A437E3DA7265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D9F02E-75AB-749C-98DF-E009A85D2D9D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B3020A-A2DB-E733-B3CE-EC691A1BE684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40A81F9-CB36-FE6B-1E4E-D5467894DA9C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6276C17-181B-2A4C-FAC1-8E85D4CFED39}"/>
              </a:ext>
            </a:extLst>
          </p:cNvPr>
          <p:cNvGrpSpPr/>
          <p:nvPr/>
        </p:nvGrpSpPr>
        <p:grpSpPr>
          <a:xfrm>
            <a:off x="1674512" y="10635616"/>
            <a:ext cx="7173705" cy="1319834"/>
            <a:chOff x="1180674" y="3744579"/>
            <a:chExt cx="7173705" cy="131983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7F740EA-7A74-D012-C4EA-5AB50F47E86D}"/>
                </a:ext>
              </a:extLst>
            </p:cNvPr>
            <p:cNvSpPr/>
            <p:nvPr/>
          </p:nvSpPr>
          <p:spPr>
            <a:xfrm>
              <a:off x="2196915" y="4388266"/>
              <a:ext cx="2276280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002D25F-C5FE-F685-C747-DB58469D4F6F}"/>
                </a:ext>
              </a:extLst>
            </p:cNvPr>
            <p:cNvSpPr txBox="1"/>
            <p:nvPr/>
          </p:nvSpPr>
          <p:spPr>
            <a:xfrm>
              <a:off x="3847949" y="3744579"/>
              <a:ext cx="32925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LATTICE FRAME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7C662E5-6997-067C-6E2E-F55426A51FCE}"/>
                </a:ext>
              </a:extLst>
            </p:cNvPr>
            <p:cNvSpPr txBox="1"/>
            <p:nvPr/>
          </p:nvSpPr>
          <p:spPr>
            <a:xfrm>
              <a:off x="1215311" y="4049712"/>
              <a:ext cx="5749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QTY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7BBF78-FEF4-9F7D-2784-3F524BAE07AD}"/>
                </a:ext>
              </a:extLst>
            </p:cNvPr>
            <p:cNvSpPr txBox="1"/>
            <p:nvPr/>
          </p:nvSpPr>
          <p:spPr>
            <a:xfrm>
              <a:off x="2889165" y="4049712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Description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687C9C7-FFC6-E71B-693A-7B1391ACEE7E}"/>
                </a:ext>
              </a:extLst>
            </p:cNvPr>
            <p:cNvSpPr/>
            <p:nvPr/>
          </p:nvSpPr>
          <p:spPr>
            <a:xfrm>
              <a:off x="5147620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DEFA335-19B6-E8BE-3DC8-134C985F7095}"/>
                </a:ext>
              </a:extLst>
            </p:cNvPr>
            <p:cNvSpPr txBox="1"/>
            <p:nvPr/>
          </p:nvSpPr>
          <p:spPr>
            <a:xfrm>
              <a:off x="5123855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Unit Price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BD3285-91AD-8778-3776-D3A9949E0F24}"/>
                </a:ext>
              </a:extLst>
            </p:cNvPr>
            <p:cNvSpPr/>
            <p:nvPr/>
          </p:nvSpPr>
          <p:spPr>
            <a:xfrm>
              <a:off x="6977016" y="4378471"/>
              <a:ext cx="997871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DF62B65-A015-D967-B921-20075CA89772}"/>
                </a:ext>
              </a:extLst>
            </p:cNvPr>
            <p:cNvSpPr txBox="1"/>
            <p:nvPr/>
          </p:nvSpPr>
          <p:spPr>
            <a:xfrm>
              <a:off x="6953251" y="3995267"/>
              <a:ext cx="14011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Total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7D3601-DB49-BCD9-2E1A-2F820D2A7514}"/>
                </a:ext>
              </a:extLst>
            </p:cNvPr>
            <p:cNvSpPr txBox="1"/>
            <p:nvPr/>
          </p:nvSpPr>
          <p:spPr>
            <a:xfrm>
              <a:off x="1180674" y="4664303"/>
              <a:ext cx="5749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</a:rPr>
                <a:t>+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1AFF808-8709-1A4B-A65E-A726899178C8}"/>
                </a:ext>
              </a:extLst>
            </p:cNvPr>
            <p:cNvSpPr/>
            <p:nvPr/>
          </p:nvSpPr>
          <p:spPr>
            <a:xfrm>
              <a:off x="1288047" y="4382430"/>
              <a:ext cx="713508" cy="2760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CF1BAA-20BA-21E4-F9E2-2C8E73B4D9B2}"/>
              </a:ext>
            </a:extLst>
          </p:cNvPr>
          <p:cNvSpPr/>
          <p:nvPr/>
        </p:nvSpPr>
        <p:spPr>
          <a:xfrm>
            <a:off x="7470853" y="11994925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5462993-FBF8-1577-A210-164993F171E0}"/>
              </a:ext>
            </a:extLst>
          </p:cNvPr>
          <p:cNvSpPr txBox="1"/>
          <p:nvPr/>
        </p:nvSpPr>
        <p:spPr>
          <a:xfrm>
            <a:off x="6718052" y="11987249"/>
            <a:ext cx="5867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Tax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6FDC99-5EF5-30E7-5ACF-998389A9A08C}"/>
              </a:ext>
            </a:extLst>
          </p:cNvPr>
          <p:cNvSpPr/>
          <p:nvPr/>
        </p:nvSpPr>
        <p:spPr>
          <a:xfrm>
            <a:off x="7471343" y="12444305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9ECACD-5320-F56E-FABC-0F61D2D140A1}"/>
              </a:ext>
            </a:extLst>
          </p:cNvPr>
          <p:cNvSpPr txBox="1"/>
          <p:nvPr/>
        </p:nvSpPr>
        <p:spPr>
          <a:xfrm>
            <a:off x="6665036" y="12436629"/>
            <a:ext cx="6402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Total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B2EC098-DC2E-9BAF-DDEB-B43346B9EF11}"/>
              </a:ext>
            </a:extLst>
          </p:cNvPr>
          <p:cNvCxnSpPr/>
          <p:nvPr/>
        </p:nvCxnSpPr>
        <p:spPr>
          <a:xfrm>
            <a:off x="1180674" y="2655649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F7B8D7F-17F2-172C-3952-140E7B5B997B}"/>
              </a:ext>
            </a:extLst>
          </p:cNvPr>
          <p:cNvCxnSpPr/>
          <p:nvPr/>
        </p:nvCxnSpPr>
        <p:spPr>
          <a:xfrm>
            <a:off x="1318894" y="3915119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E1096E9-9D96-C32D-D23B-6B333828F319}"/>
              </a:ext>
            </a:extLst>
          </p:cNvPr>
          <p:cNvCxnSpPr/>
          <p:nvPr/>
        </p:nvCxnSpPr>
        <p:spPr>
          <a:xfrm>
            <a:off x="1376746" y="5166767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9FED097-FF1A-2259-02FE-36A2D0973D51}"/>
              </a:ext>
            </a:extLst>
          </p:cNvPr>
          <p:cNvCxnSpPr/>
          <p:nvPr/>
        </p:nvCxnSpPr>
        <p:spPr>
          <a:xfrm>
            <a:off x="1485998" y="6495982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90F6FE2-3665-3B4D-7A84-3E4E52BB173A}"/>
              </a:ext>
            </a:extLst>
          </p:cNvPr>
          <p:cNvCxnSpPr/>
          <p:nvPr/>
        </p:nvCxnSpPr>
        <p:spPr>
          <a:xfrm>
            <a:off x="1485998" y="7956452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F44733F-654F-4E45-B74D-00E2C0B4149A}"/>
              </a:ext>
            </a:extLst>
          </p:cNvPr>
          <p:cNvCxnSpPr/>
          <p:nvPr/>
        </p:nvCxnSpPr>
        <p:spPr>
          <a:xfrm>
            <a:off x="1545058" y="9348112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115275-C06E-EB96-3A9C-FB980D313E79}"/>
              </a:ext>
            </a:extLst>
          </p:cNvPr>
          <p:cNvCxnSpPr/>
          <p:nvPr/>
        </p:nvCxnSpPr>
        <p:spPr>
          <a:xfrm>
            <a:off x="1545058" y="10649228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F73CF9-21DA-21DF-438A-D1D477A192A5}"/>
              </a:ext>
            </a:extLst>
          </p:cNvPr>
          <p:cNvCxnSpPr/>
          <p:nvPr/>
        </p:nvCxnSpPr>
        <p:spPr>
          <a:xfrm>
            <a:off x="1485998" y="11851110"/>
            <a:ext cx="7817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4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4CB48-1ACB-7B54-F305-AF265A94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197840"/>
            <a:ext cx="6782388" cy="6462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CFC63-3296-C7CD-94FB-2A82EF1DDA6B}"/>
              </a:ext>
            </a:extLst>
          </p:cNvPr>
          <p:cNvSpPr txBox="1"/>
          <p:nvPr/>
        </p:nvSpPr>
        <p:spPr>
          <a:xfrm>
            <a:off x="653140" y="1956261"/>
            <a:ext cx="19426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C000"/>
                </a:solidFill>
              </a:rPr>
              <a:t>Confirmar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na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planilha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FC745-E2DD-07F9-B448-8C7CC30F7CEC}"/>
              </a:ext>
            </a:extLst>
          </p:cNvPr>
          <p:cNvSpPr/>
          <p:nvPr/>
        </p:nvSpPr>
        <p:spPr>
          <a:xfrm>
            <a:off x="8226689" y="5879902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4E6E5-F1D6-AC94-C8D3-BA6DC1E8BEB4}"/>
              </a:ext>
            </a:extLst>
          </p:cNvPr>
          <p:cNvSpPr txBox="1"/>
          <p:nvPr/>
        </p:nvSpPr>
        <p:spPr>
          <a:xfrm>
            <a:off x="7473888" y="5872226"/>
            <a:ext cx="5867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B0E0A-5A40-7C2D-4ED9-E3449D268881}"/>
              </a:ext>
            </a:extLst>
          </p:cNvPr>
          <p:cNvSpPr/>
          <p:nvPr/>
        </p:nvSpPr>
        <p:spPr>
          <a:xfrm>
            <a:off x="8227179" y="6329282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06D64-434C-A9B5-9777-52C8EA753902}"/>
              </a:ext>
            </a:extLst>
          </p:cNvPr>
          <p:cNvSpPr txBox="1"/>
          <p:nvPr/>
        </p:nvSpPr>
        <p:spPr>
          <a:xfrm>
            <a:off x="7420872" y="6321606"/>
            <a:ext cx="6402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Total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6ECA6-C23E-A66B-A8F5-C8D768156E04}"/>
              </a:ext>
            </a:extLst>
          </p:cNvPr>
          <p:cNvSpPr txBox="1"/>
          <p:nvPr/>
        </p:nvSpPr>
        <p:spPr>
          <a:xfrm>
            <a:off x="860958" y="2735579"/>
            <a:ext cx="19426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Quantity to Order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135A8-CA26-1710-022F-E5429BCBADBD}"/>
              </a:ext>
            </a:extLst>
          </p:cNvPr>
          <p:cNvSpPr/>
          <p:nvPr/>
        </p:nvSpPr>
        <p:spPr>
          <a:xfrm>
            <a:off x="1475510" y="3184620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CDDA4-988A-A65C-AAA3-4085BC2243F2}"/>
              </a:ext>
            </a:extLst>
          </p:cNvPr>
          <p:cNvSpPr/>
          <p:nvPr/>
        </p:nvSpPr>
        <p:spPr>
          <a:xfrm>
            <a:off x="1475510" y="3505470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F0E08-BFA9-C9C3-71D0-D0D71A1571E8}"/>
              </a:ext>
            </a:extLst>
          </p:cNvPr>
          <p:cNvSpPr/>
          <p:nvPr/>
        </p:nvSpPr>
        <p:spPr>
          <a:xfrm>
            <a:off x="1473443" y="3852584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00694-FE23-5408-65D9-F6665BDC8909}"/>
              </a:ext>
            </a:extLst>
          </p:cNvPr>
          <p:cNvSpPr/>
          <p:nvPr/>
        </p:nvSpPr>
        <p:spPr>
          <a:xfrm>
            <a:off x="1473443" y="4173434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E4531-56B7-5C28-DDEC-B009A72C10E9}"/>
              </a:ext>
            </a:extLst>
          </p:cNvPr>
          <p:cNvSpPr/>
          <p:nvPr/>
        </p:nvSpPr>
        <p:spPr>
          <a:xfrm>
            <a:off x="1473443" y="4520548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D8794-5134-4C7A-23CF-D43A41CE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58" y="0"/>
            <a:ext cx="8946572" cy="65917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172BCF-AE53-3734-71C0-3E5AE9902102}"/>
              </a:ext>
            </a:extLst>
          </p:cNvPr>
          <p:cNvSpPr/>
          <p:nvPr/>
        </p:nvSpPr>
        <p:spPr>
          <a:xfrm>
            <a:off x="8663107" y="3516926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35BF-CB68-D3C6-1337-5CEFC99E0989}"/>
              </a:ext>
            </a:extLst>
          </p:cNvPr>
          <p:cNvSpPr txBox="1"/>
          <p:nvPr/>
        </p:nvSpPr>
        <p:spPr>
          <a:xfrm>
            <a:off x="7910306" y="3509250"/>
            <a:ext cx="5867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4F0C4-3701-0A3E-21B7-E64538659CBD}"/>
              </a:ext>
            </a:extLst>
          </p:cNvPr>
          <p:cNvSpPr/>
          <p:nvPr/>
        </p:nvSpPr>
        <p:spPr>
          <a:xfrm>
            <a:off x="8663597" y="3966306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AF299-FFB7-1E41-4F15-B11F39A4AA78}"/>
              </a:ext>
            </a:extLst>
          </p:cNvPr>
          <p:cNvSpPr txBox="1"/>
          <p:nvPr/>
        </p:nvSpPr>
        <p:spPr>
          <a:xfrm>
            <a:off x="7857290" y="3958630"/>
            <a:ext cx="6402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DEDAD-E981-4CDE-B8FB-49FBA0C921A7}"/>
              </a:ext>
            </a:extLst>
          </p:cNvPr>
          <p:cNvSpPr txBox="1"/>
          <p:nvPr/>
        </p:nvSpPr>
        <p:spPr>
          <a:xfrm>
            <a:off x="1731170" y="3712409"/>
            <a:ext cx="19426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C000"/>
                </a:solidFill>
              </a:rPr>
              <a:t>Confirmar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na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planilha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F97782-9041-FEB3-7566-575AAF8BC992}"/>
              </a:ext>
            </a:extLst>
          </p:cNvPr>
          <p:cNvSpPr txBox="1"/>
          <p:nvPr/>
        </p:nvSpPr>
        <p:spPr>
          <a:xfrm>
            <a:off x="0" y="1084585"/>
            <a:ext cx="19426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Quantity to Order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FAF08-FF3F-FA39-DEEA-67BDEC60617C}"/>
              </a:ext>
            </a:extLst>
          </p:cNvPr>
          <p:cNvSpPr/>
          <p:nvPr/>
        </p:nvSpPr>
        <p:spPr>
          <a:xfrm>
            <a:off x="614552" y="1533626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4CDE5-1BB0-DC57-8CE2-325CE50BAD19}"/>
              </a:ext>
            </a:extLst>
          </p:cNvPr>
          <p:cNvSpPr/>
          <p:nvPr/>
        </p:nvSpPr>
        <p:spPr>
          <a:xfrm>
            <a:off x="614552" y="1854476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37FEE-D0AA-9745-DEF0-689961BC96F1}"/>
              </a:ext>
            </a:extLst>
          </p:cNvPr>
          <p:cNvSpPr/>
          <p:nvPr/>
        </p:nvSpPr>
        <p:spPr>
          <a:xfrm>
            <a:off x="612485" y="2201590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105A4-63B0-BE43-4D7C-032881E3393D}"/>
              </a:ext>
            </a:extLst>
          </p:cNvPr>
          <p:cNvSpPr/>
          <p:nvPr/>
        </p:nvSpPr>
        <p:spPr>
          <a:xfrm>
            <a:off x="612485" y="2522440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80BD7A-6C58-F841-C943-09AC8FA4454B}"/>
              </a:ext>
            </a:extLst>
          </p:cNvPr>
          <p:cNvSpPr/>
          <p:nvPr/>
        </p:nvSpPr>
        <p:spPr>
          <a:xfrm>
            <a:off x="612485" y="2869554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D7253-C6C9-1D00-964E-BE45B381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31962"/>
            <a:ext cx="7612340" cy="6594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8A9ACE-2EEB-95C2-FCE7-51FBE5D74EE2}"/>
              </a:ext>
            </a:extLst>
          </p:cNvPr>
          <p:cNvSpPr txBox="1"/>
          <p:nvPr/>
        </p:nvSpPr>
        <p:spPr>
          <a:xfrm>
            <a:off x="2793667" y="5645034"/>
            <a:ext cx="19426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Ta </a:t>
            </a:r>
            <a:r>
              <a:rPr lang="en-US" sz="1600" b="1" dirty="0" err="1">
                <a:solidFill>
                  <a:srgbClr val="FFC000"/>
                </a:solidFill>
              </a:rPr>
              <a:t>errado</a:t>
            </a:r>
            <a:r>
              <a:rPr lang="en-US" sz="1600" b="1" dirty="0">
                <a:solidFill>
                  <a:srgbClr val="FFC000"/>
                </a:solidFill>
              </a:rPr>
              <a:t>. </a:t>
            </a:r>
            <a:r>
              <a:rPr lang="en-US" sz="1600" b="1" dirty="0" err="1">
                <a:solidFill>
                  <a:srgbClr val="FFC000"/>
                </a:solidFill>
              </a:rPr>
              <a:t>Confirmar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na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planilha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25E43-9A5A-2819-8C56-999C51AD563E}"/>
              </a:ext>
            </a:extLst>
          </p:cNvPr>
          <p:cNvSpPr txBox="1"/>
          <p:nvPr/>
        </p:nvSpPr>
        <p:spPr>
          <a:xfrm>
            <a:off x="372585" y="958734"/>
            <a:ext cx="19426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Quantity to Order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6840D-6551-7F77-0882-607DF5F85C95}"/>
              </a:ext>
            </a:extLst>
          </p:cNvPr>
          <p:cNvSpPr/>
          <p:nvPr/>
        </p:nvSpPr>
        <p:spPr>
          <a:xfrm>
            <a:off x="987137" y="1407775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B8C88-74E6-A3B4-5720-6486375B5D1F}"/>
              </a:ext>
            </a:extLst>
          </p:cNvPr>
          <p:cNvSpPr/>
          <p:nvPr/>
        </p:nvSpPr>
        <p:spPr>
          <a:xfrm>
            <a:off x="987137" y="1728625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661F3-FC33-850B-B7BB-351BC5205CF4}"/>
              </a:ext>
            </a:extLst>
          </p:cNvPr>
          <p:cNvSpPr/>
          <p:nvPr/>
        </p:nvSpPr>
        <p:spPr>
          <a:xfrm>
            <a:off x="985070" y="2075739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F81B0-9F9A-D68B-C739-8E7ECA55445D}"/>
              </a:ext>
            </a:extLst>
          </p:cNvPr>
          <p:cNvSpPr/>
          <p:nvPr/>
        </p:nvSpPr>
        <p:spPr>
          <a:xfrm>
            <a:off x="985070" y="2396589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9C52BF-B4A7-1C04-93DB-C85AAA679BFF}"/>
              </a:ext>
            </a:extLst>
          </p:cNvPr>
          <p:cNvSpPr/>
          <p:nvPr/>
        </p:nvSpPr>
        <p:spPr>
          <a:xfrm>
            <a:off x="985070" y="2743703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4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43B8F1-65E5-BA02-CF57-9928443C3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4" y="140685"/>
            <a:ext cx="9586791" cy="6576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F7AEF-1BB9-B22A-0ADB-AD2ED1F23EFE}"/>
              </a:ext>
            </a:extLst>
          </p:cNvPr>
          <p:cNvSpPr txBox="1"/>
          <p:nvPr/>
        </p:nvSpPr>
        <p:spPr>
          <a:xfrm>
            <a:off x="3224644" y="876302"/>
            <a:ext cx="105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2x6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2x8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2x10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2x12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F972A-67C2-397E-542C-727546DDD628}"/>
              </a:ext>
            </a:extLst>
          </p:cNvPr>
          <p:cNvSpPr txBox="1"/>
          <p:nvPr/>
        </p:nvSpPr>
        <p:spPr>
          <a:xfrm>
            <a:off x="3441599" y="1765422"/>
            <a:ext cx="10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2x8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2x10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2x12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297C7-5956-851F-4CDC-8E4478466416}"/>
              </a:ext>
            </a:extLst>
          </p:cNvPr>
          <p:cNvSpPr txBox="1"/>
          <p:nvPr/>
        </p:nvSpPr>
        <p:spPr>
          <a:xfrm>
            <a:off x="3224644" y="2442916"/>
            <a:ext cx="105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Rim Joist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Concrete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E4AD1-7CCC-DCC3-E5AC-3E655AEB607C}"/>
              </a:ext>
            </a:extLst>
          </p:cNvPr>
          <p:cNvSpPr txBox="1"/>
          <p:nvPr/>
        </p:nvSpPr>
        <p:spPr>
          <a:xfrm>
            <a:off x="2618255" y="2985685"/>
            <a:ext cx="52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4x4</a:t>
            </a:r>
          </a:p>
          <a:p>
            <a:r>
              <a:rPr lang="en-US" sz="1200" dirty="0">
                <a:solidFill>
                  <a:srgbClr val="FF0000"/>
                </a:solidFill>
              </a:rPr>
              <a:t>6x6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F7278-A37F-1527-EE23-9F1ABAB5753C}"/>
              </a:ext>
            </a:extLst>
          </p:cNvPr>
          <p:cNvSpPr txBox="1"/>
          <p:nvPr/>
        </p:nvSpPr>
        <p:spPr>
          <a:xfrm>
            <a:off x="2779320" y="1766464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11BE5-6A76-ACF6-E47A-4FD622619F03}"/>
              </a:ext>
            </a:extLst>
          </p:cNvPr>
          <p:cNvSpPr txBox="1"/>
          <p:nvPr/>
        </p:nvSpPr>
        <p:spPr>
          <a:xfrm>
            <a:off x="3106880" y="2853853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2454-0B13-4DDE-BB0B-1E9127AF493D}"/>
              </a:ext>
            </a:extLst>
          </p:cNvPr>
          <p:cNvSpPr txBox="1"/>
          <p:nvPr/>
        </p:nvSpPr>
        <p:spPr>
          <a:xfrm>
            <a:off x="2705548" y="3405425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61231-9B49-4A28-BC55-6D7B2A3A3410}"/>
              </a:ext>
            </a:extLst>
          </p:cNvPr>
          <p:cNvSpPr txBox="1"/>
          <p:nvPr/>
        </p:nvSpPr>
        <p:spPr>
          <a:xfrm>
            <a:off x="2705548" y="396742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C1CC-B4B4-BCDF-09A1-88E08EC4E988}"/>
              </a:ext>
            </a:extLst>
          </p:cNvPr>
          <p:cNvSpPr txBox="1"/>
          <p:nvPr/>
        </p:nvSpPr>
        <p:spPr>
          <a:xfrm>
            <a:off x="2747389" y="450336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A1B11-24DB-E0A4-9BCB-06B0739964C7}"/>
              </a:ext>
            </a:extLst>
          </p:cNvPr>
          <p:cNvSpPr txBox="1"/>
          <p:nvPr/>
        </p:nvSpPr>
        <p:spPr>
          <a:xfrm>
            <a:off x="2816414" y="503930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122D6D-DD87-2A12-EC8C-A6BBF0B81677}"/>
              </a:ext>
            </a:extLst>
          </p:cNvPr>
          <p:cNvSpPr txBox="1"/>
          <p:nvPr/>
        </p:nvSpPr>
        <p:spPr>
          <a:xfrm>
            <a:off x="246192" y="4641868"/>
            <a:ext cx="105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Double by 6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6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8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8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10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12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12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1719B0-76B5-4E59-6D82-BF5FA8393DCA}"/>
              </a:ext>
            </a:extLst>
          </p:cNvPr>
          <p:cNvCxnSpPr/>
          <p:nvPr/>
        </p:nvCxnSpPr>
        <p:spPr>
          <a:xfrm>
            <a:off x="1302604" y="5777345"/>
            <a:ext cx="1035351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288C1A-E778-2003-66D7-232E8CA5D32E}"/>
              </a:ext>
            </a:extLst>
          </p:cNvPr>
          <p:cNvSpPr txBox="1"/>
          <p:nvPr/>
        </p:nvSpPr>
        <p:spPr>
          <a:xfrm>
            <a:off x="2722617" y="5587406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ADFA2-AF7F-EA01-F7EA-05CF3BBDD193}"/>
              </a:ext>
            </a:extLst>
          </p:cNvPr>
          <p:cNvSpPr txBox="1"/>
          <p:nvPr/>
        </p:nvSpPr>
        <p:spPr>
          <a:xfrm>
            <a:off x="8053680" y="122603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C13B1-B46F-B1C4-D974-4A4F3763A9F5}"/>
              </a:ext>
            </a:extLst>
          </p:cNvPr>
          <p:cNvSpPr txBox="1"/>
          <p:nvPr/>
        </p:nvSpPr>
        <p:spPr>
          <a:xfrm>
            <a:off x="8631941" y="1762916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959A7-D0A9-D754-E4C8-0DCFD2C0E2A0}"/>
              </a:ext>
            </a:extLst>
          </p:cNvPr>
          <p:cNvSpPr txBox="1"/>
          <p:nvPr/>
        </p:nvSpPr>
        <p:spPr>
          <a:xfrm>
            <a:off x="7575530" y="1766463"/>
            <a:ext cx="1056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Total Riser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6895B-42A9-8C70-EEA5-8E538B607D29}"/>
              </a:ext>
            </a:extLst>
          </p:cNvPr>
          <p:cNvSpPr txBox="1"/>
          <p:nvPr/>
        </p:nvSpPr>
        <p:spPr>
          <a:xfrm>
            <a:off x="8323540" y="3543924"/>
            <a:ext cx="145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Yes, both sides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No, just one side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E12BD8-6D6A-11F6-FB94-7D3F0204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551" y="5092063"/>
            <a:ext cx="6654612" cy="9906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C22726C-FFEE-FE52-0C3A-1D8CC738A9FC}"/>
              </a:ext>
            </a:extLst>
          </p:cNvPr>
          <p:cNvSpPr txBox="1"/>
          <p:nvPr/>
        </p:nvSpPr>
        <p:spPr>
          <a:xfrm>
            <a:off x="8692921" y="2299520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CDAA0-675A-1C03-7FF9-BB9536303DE6}"/>
              </a:ext>
            </a:extLst>
          </p:cNvPr>
          <p:cNvSpPr txBox="1"/>
          <p:nvPr/>
        </p:nvSpPr>
        <p:spPr>
          <a:xfrm>
            <a:off x="8164715" y="2469280"/>
            <a:ext cx="52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4x4</a:t>
            </a:r>
          </a:p>
          <a:p>
            <a:r>
              <a:rPr lang="en-US" sz="1200" dirty="0">
                <a:solidFill>
                  <a:srgbClr val="FF0000"/>
                </a:solidFill>
              </a:rPr>
              <a:t>6x6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CED0B7-7969-A12C-3178-F8352F30B551}"/>
              </a:ext>
            </a:extLst>
          </p:cNvPr>
          <p:cNvSpPr txBox="1"/>
          <p:nvPr/>
        </p:nvSpPr>
        <p:spPr>
          <a:xfrm>
            <a:off x="8323540" y="286383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52617D-9B3A-F02B-CB14-07FF054653F9}"/>
              </a:ext>
            </a:extLst>
          </p:cNvPr>
          <p:cNvSpPr txBox="1"/>
          <p:nvPr/>
        </p:nvSpPr>
        <p:spPr>
          <a:xfrm>
            <a:off x="10445466" y="1897982"/>
            <a:ext cx="105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Double by 6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6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8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8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10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12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12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86B757-D254-E498-5016-8C1861007099}"/>
              </a:ext>
            </a:extLst>
          </p:cNvPr>
          <p:cNvCxnSpPr>
            <a:cxnSpLocks/>
          </p:cNvCxnSpPr>
          <p:nvPr/>
        </p:nvCxnSpPr>
        <p:spPr>
          <a:xfrm flipH="1">
            <a:off x="9510395" y="2912025"/>
            <a:ext cx="935071" cy="304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DE2E5E-BAD5-7BF5-C720-DCDC2622E77B}"/>
              </a:ext>
            </a:extLst>
          </p:cNvPr>
          <p:cNvSpPr txBox="1"/>
          <p:nvPr/>
        </p:nvSpPr>
        <p:spPr>
          <a:xfrm>
            <a:off x="6038145" y="876302"/>
            <a:ext cx="105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2x6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2x8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2x10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2x12 Frame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72EE13-B386-197D-EB8D-67CE4727C1D0}"/>
              </a:ext>
            </a:extLst>
          </p:cNvPr>
          <p:cNvSpPr txBox="1"/>
          <p:nvPr/>
        </p:nvSpPr>
        <p:spPr>
          <a:xfrm>
            <a:off x="6373561" y="1797637"/>
            <a:ext cx="10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2x8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2x10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2x12 Frame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A447E-C737-07E8-1AB4-57F92F85CD11}"/>
              </a:ext>
            </a:extLst>
          </p:cNvPr>
          <p:cNvSpPr txBox="1"/>
          <p:nvPr/>
        </p:nvSpPr>
        <p:spPr>
          <a:xfrm>
            <a:off x="6038145" y="2442916"/>
            <a:ext cx="105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Rim Joist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Concrete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3BF52E-BBF6-F49D-B06B-F1AB8705C5F3}"/>
              </a:ext>
            </a:extLst>
          </p:cNvPr>
          <p:cNvSpPr txBox="1"/>
          <p:nvPr/>
        </p:nvSpPr>
        <p:spPr>
          <a:xfrm>
            <a:off x="5431756" y="2985685"/>
            <a:ext cx="52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4x4</a:t>
            </a:r>
          </a:p>
          <a:p>
            <a:r>
              <a:rPr lang="en-US" sz="1200" dirty="0">
                <a:solidFill>
                  <a:srgbClr val="FF0000"/>
                </a:solidFill>
              </a:rPr>
              <a:t>6x6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49696F-423B-0412-853C-365C44E2CBBB}"/>
              </a:ext>
            </a:extLst>
          </p:cNvPr>
          <p:cNvSpPr txBox="1"/>
          <p:nvPr/>
        </p:nvSpPr>
        <p:spPr>
          <a:xfrm>
            <a:off x="5592821" y="1766464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6DAEB-7856-33DD-1B1A-86BBB67F3458}"/>
              </a:ext>
            </a:extLst>
          </p:cNvPr>
          <p:cNvSpPr txBox="1"/>
          <p:nvPr/>
        </p:nvSpPr>
        <p:spPr>
          <a:xfrm>
            <a:off x="5920381" y="2853853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FAAB58-0C06-ED3F-3F4C-BC912D2B89C2}"/>
              </a:ext>
            </a:extLst>
          </p:cNvPr>
          <p:cNvSpPr txBox="1"/>
          <p:nvPr/>
        </p:nvSpPr>
        <p:spPr>
          <a:xfrm>
            <a:off x="5519049" y="3405425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F27AE-473B-0562-EB97-0DBCD52D279F}"/>
              </a:ext>
            </a:extLst>
          </p:cNvPr>
          <p:cNvSpPr txBox="1"/>
          <p:nvPr/>
        </p:nvSpPr>
        <p:spPr>
          <a:xfrm>
            <a:off x="5519049" y="396742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51392C-CAF7-D0CB-1433-8D5B3550B6B6}"/>
              </a:ext>
            </a:extLst>
          </p:cNvPr>
          <p:cNvSpPr txBox="1"/>
          <p:nvPr/>
        </p:nvSpPr>
        <p:spPr>
          <a:xfrm>
            <a:off x="5560890" y="450336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(FT)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42C4CB-477A-6E7F-B07E-2BADCC3EECD3}"/>
              </a:ext>
            </a:extLst>
          </p:cNvPr>
          <p:cNvSpPr txBox="1"/>
          <p:nvPr/>
        </p:nvSpPr>
        <p:spPr>
          <a:xfrm>
            <a:off x="5629915" y="503930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9195F1-F4BE-B5EF-3645-B10BF93CB8AD}"/>
              </a:ext>
            </a:extLst>
          </p:cNvPr>
          <p:cNvSpPr txBox="1"/>
          <p:nvPr/>
        </p:nvSpPr>
        <p:spPr>
          <a:xfrm>
            <a:off x="7739748" y="4962989"/>
            <a:ext cx="105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Double by 6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6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8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8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10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Double by 12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Triple by 12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8190E4-8F70-E7D6-06E8-FE9176F6B2E1}"/>
              </a:ext>
            </a:extLst>
          </p:cNvPr>
          <p:cNvCxnSpPr>
            <a:cxnSpLocks/>
          </p:cNvCxnSpPr>
          <p:nvPr/>
        </p:nvCxnSpPr>
        <p:spPr>
          <a:xfrm flipH="1">
            <a:off x="5959962" y="5725905"/>
            <a:ext cx="1779786" cy="26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7CD05-D077-B8CA-A08F-7A668EA36869}"/>
              </a:ext>
            </a:extLst>
          </p:cNvPr>
          <p:cNvSpPr txBox="1"/>
          <p:nvPr/>
        </p:nvSpPr>
        <p:spPr>
          <a:xfrm>
            <a:off x="5536118" y="5587406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pic>
        <p:nvPicPr>
          <p:cNvPr id="1025" name="Picture 1" descr="Rim Joists - AFS Repair">
            <a:extLst>
              <a:ext uri="{FF2B5EF4-FFF2-40B4-BE49-F238E27FC236}">
                <a16:creationId xmlns:a16="http://schemas.microsoft.com/office/drawing/2014/main" id="{AC0C2E6F-75A3-DC45-6BEE-6A7642B15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54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7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03732-EAB7-B50F-CDF0-5868E0E0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133064"/>
            <a:ext cx="9320068" cy="659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153E3-6945-991C-41CD-E2645813C44E}"/>
              </a:ext>
            </a:extLst>
          </p:cNvPr>
          <p:cNvSpPr txBox="1"/>
          <p:nvPr/>
        </p:nvSpPr>
        <p:spPr>
          <a:xfrm>
            <a:off x="4035585" y="114110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99371-1C66-C1A2-F10E-ED9DCAA4B651}"/>
              </a:ext>
            </a:extLst>
          </p:cNvPr>
          <p:cNvSpPr txBox="1"/>
          <p:nvPr/>
        </p:nvSpPr>
        <p:spPr>
          <a:xfrm>
            <a:off x="4020725" y="1698748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44BFC-6306-52AB-7BCB-35845E3DB93D}"/>
              </a:ext>
            </a:extLst>
          </p:cNvPr>
          <p:cNvSpPr txBox="1"/>
          <p:nvPr/>
        </p:nvSpPr>
        <p:spPr>
          <a:xfrm>
            <a:off x="2754040" y="2249466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6619E-9726-610C-AFF2-96652B32682D}"/>
              </a:ext>
            </a:extLst>
          </p:cNvPr>
          <p:cNvSpPr txBox="1"/>
          <p:nvPr/>
        </p:nvSpPr>
        <p:spPr>
          <a:xfrm>
            <a:off x="2754040" y="2789793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8472-2DC9-D28E-9A1B-68A5175F3ACF}"/>
              </a:ext>
            </a:extLst>
          </p:cNvPr>
          <p:cNvSpPr txBox="1"/>
          <p:nvPr/>
        </p:nvSpPr>
        <p:spPr>
          <a:xfrm>
            <a:off x="2766889" y="3330120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2FEC8-9BDD-1687-2717-6FD83117E74A}"/>
              </a:ext>
            </a:extLst>
          </p:cNvPr>
          <p:cNvSpPr txBox="1"/>
          <p:nvPr/>
        </p:nvSpPr>
        <p:spPr>
          <a:xfrm>
            <a:off x="2555607" y="387044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ACE45-B501-CC9C-7628-FF34ACA884FA}"/>
              </a:ext>
            </a:extLst>
          </p:cNvPr>
          <p:cNvSpPr txBox="1"/>
          <p:nvPr/>
        </p:nvSpPr>
        <p:spPr>
          <a:xfrm>
            <a:off x="5736509" y="114110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1A2FA-9EE0-CE8D-5F8D-88C258E8545B}"/>
              </a:ext>
            </a:extLst>
          </p:cNvPr>
          <p:cNvSpPr txBox="1"/>
          <p:nvPr/>
        </p:nvSpPr>
        <p:spPr>
          <a:xfrm>
            <a:off x="5736509" y="169874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0D1FA-35BD-BDCF-128A-790111E1E720}"/>
              </a:ext>
            </a:extLst>
          </p:cNvPr>
          <p:cNvSpPr txBox="1"/>
          <p:nvPr/>
        </p:nvSpPr>
        <p:spPr>
          <a:xfrm>
            <a:off x="6395546" y="2249465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0A6F5-02E6-2824-243F-C71D81BF9EEB}"/>
              </a:ext>
            </a:extLst>
          </p:cNvPr>
          <p:cNvSpPr txBox="1"/>
          <p:nvPr/>
        </p:nvSpPr>
        <p:spPr>
          <a:xfrm>
            <a:off x="5377017" y="864103"/>
            <a:ext cx="181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Info for cable rail only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23195-024B-DFF4-B82C-AF05282CBCFC}"/>
              </a:ext>
            </a:extLst>
          </p:cNvPr>
          <p:cNvSpPr txBox="1"/>
          <p:nvPr/>
        </p:nvSpPr>
        <p:spPr>
          <a:xfrm>
            <a:off x="6395546" y="278780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A7D9A-D690-FFED-9B72-9B831F54F157}"/>
              </a:ext>
            </a:extLst>
          </p:cNvPr>
          <p:cNvSpPr txBox="1"/>
          <p:nvPr/>
        </p:nvSpPr>
        <p:spPr>
          <a:xfrm>
            <a:off x="6305490" y="332613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1176C-425C-36D0-95B8-3D93ED8D96AC}"/>
              </a:ext>
            </a:extLst>
          </p:cNvPr>
          <p:cNvSpPr txBox="1"/>
          <p:nvPr/>
        </p:nvSpPr>
        <p:spPr>
          <a:xfrm>
            <a:off x="6341071" y="389616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E8F7B-3547-02ED-BE23-2A6C297EE576}"/>
              </a:ext>
            </a:extLst>
          </p:cNvPr>
          <p:cNvSpPr txBox="1"/>
          <p:nvPr/>
        </p:nvSpPr>
        <p:spPr>
          <a:xfrm>
            <a:off x="9580416" y="1141101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FDD63-6C47-6507-92FF-B1E8857B76E6}"/>
              </a:ext>
            </a:extLst>
          </p:cNvPr>
          <p:cNvSpPr txBox="1"/>
          <p:nvPr/>
        </p:nvSpPr>
        <p:spPr>
          <a:xfrm>
            <a:off x="6266270" y="5578398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126E-5370-62E9-5694-343DE2ABF4B6}"/>
              </a:ext>
            </a:extLst>
          </p:cNvPr>
          <p:cNvSpPr txBox="1"/>
          <p:nvPr/>
        </p:nvSpPr>
        <p:spPr>
          <a:xfrm>
            <a:off x="9586614" y="169874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C882F-9C74-3125-863A-9C861CF2B106}"/>
              </a:ext>
            </a:extLst>
          </p:cNvPr>
          <p:cNvSpPr txBox="1"/>
          <p:nvPr/>
        </p:nvSpPr>
        <p:spPr>
          <a:xfrm>
            <a:off x="8718978" y="2249464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AC201-E996-6E53-FDBB-9B8D77DE2928}"/>
              </a:ext>
            </a:extLst>
          </p:cNvPr>
          <p:cNvSpPr txBox="1"/>
          <p:nvPr/>
        </p:nvSpPr>
        <p:spPr>
          <a:xfrm>
            <a:off x="9213549" y="2787801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4ADD1-31CA-56EC-F654-712337BD70FD}"/>
              </a:ext>
            </a:extLst>
          </p:cNvPr>
          <p:cNvSpPr txBox="1"/>
          <p:nvPr/>
        </p:nvSpPr>
        <p:spPr>
          <a:xfrm>
            <a:off x="9175885" y="334544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A2CF1-39F9-25CC-1771-16CB682E0C20}"/>
              </a:ext>
            </a:extLst>
          </p:cNvPr>
          <p:cNvSpPr txBox="1"/>
          <p:nvPr/>
        </p:nvSpPr>
        <p:spPr>
          <a:xfrm>
            <a:off x="4622847" y="883411"/>
            <a:ext cx="22273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Info for cable rail only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8BD99D-85CB-4F9C-F9E0-B11DF00FCD29}"/>
              </a:ext>
            </a:extLst>
          </p:cNvPr>
          <p:cNvSpPr/>
          <p:nvPr/>
        </p:nvSpPr>
        <p:spPr>
          <a:xfrm>
            <a:off x="4622847" y="883411"/>
            <a:ext cx="2861965" cy="54342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A2100-C284-D186-15EA-B8C300FC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152116"/>
            <a:ext cx="8939035" cy="6553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B27F44-02B4-495B-8D3E-5BF4083441A6}"/>
              </a:ext>
            </a:extLst>
          </p:cNvPr>
          <p:cNvSpPr txBox="1"/>
          <p:nvPr/>
        </p:nvSpPr>
        <p:spPr>
          <a:xfrm>
            <a:off x="3346600" y="2259856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B2770-B7E3-1A40-60E5-E2C971DB4506}"/>
              </a:ext>
            </a:extLst>
          </p:cNvPr>
          <p:cNvSpPr txBox="1"/>
          <p:nvPr/>
        </p:nvSpPr>
        <p:spPr>
          <a:xfrm>
            <a:off x="2792418" y="2786328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C1DA3-7C3E-9C54-DA79-B7EA1E22CD14}"/>
              </a:ext>
            </a:extLst>
          </p:cNvPr>
          <p:cNvSpPr txBox="1"/>
          <p:nvPr/>
        </p:nvSpPr>
        <p:spPr>
          <a:xfrm>
            <a:off x="2432927" y="333358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D2061-7531-D94F-8BDB-D59560E1850F}"/>
              </a:ext>
            </a:extLst>
          </p:cNvPr>
          <p:cNvSpPr txBox="1"/>
          <p:nvPr/>
        </p:nvSpPr>
        <p:spPr>
          <a:xfrm>
            <a:off x="6970291" y="1148027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ln.ft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7A07C-B2E4-B8D7-010E-1602C440C77E}"/>
              </a:ext>
            </a:extLst>
          </p:cNvPr>
          <p:cNvSpPr txBox="1"/>
          <p:nvPr/>
        </p:nvSpPr>
        <p:spPr>
          <a:xfrm>
            <a:off x="7527936" y="2786328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sq.f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D3417-7F3D-9253-3311-B00280343CA5}"/>
              </a:ext>
            </a:extLst>
          </p:cNvPr>
          <p:cNvSpPr txBox="1"/>
          <p:nvPr/>
        </p:nvSpPr>
        <p:spPr>
          <a:xfrm>
            <a:off x="7451736" y="333358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sq.f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831E5-8AB8-DF87-B4AA-E0E17514CD9D}"/>
              </a:ext>
            </a:extLst>
          </p:cNvPr>
          <p:cNvSpPr txBox="1"/>
          <p:nvPr/>
        </p:nvSpPr>
        <p:spPr>
          <a:xfrm>
            <a:off x="6829736" y="4424629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CB712-1992-DE05-DF1F-0134472744B7}"/>
              </a:ext>
            </a:extLst>
          </p:cNvPr>
          <p:cNvSpPr txBox="1"/>
          <p:nvPr/>
        </p:nvSpPr>
        <p:spPr>
          <a:xfrm>
            <a:off x="6970291" y="499705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A4EA0-7A35-7436-6C65-3155D7902E5E}"/>
              </a:ext>
            </a:extLst>
          </p:cNvPr>
          <p:cNvSpPr txBox="1"/>
          <p:nvPr/>
        </p:nvSpPr>
        <p:spPr>
          <a:xfrm>
            <a:off x="8170718" y="3888318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(LFT)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2A22C-EBCA-BE15-D2E6-E7820D5E5E64}"/>
              </a:ext>
            </a:extLst>
          </p:cNvPr>
          <p:cNvSpPr txBox="1"/>
          <p:nvPr/>
        </p:nvSpPr>
        <p:spPr>
          <a:xfrm>
            <a:off x="8287754" y="2259855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E9906-5A82-5674-E78A-4FA34F0769EC}"/>
              </a:ext>
            </a:extLst>
          </p:cNvPr>
          <p:cNvSpPr txBox="1"/>
          <p:nvPr/>
        </p:nvSpPr>
        <p:spPr>
          <a:xfrm>
            <a:off x="7982226" y="1670112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A1F5E-E200-7C9F-C6CE-3D596231AD8E}"/>
              </a:ext>
            </a:extLst>
          </p:cNvPr>
          <p:cNvSpPr txBox="1"/>
          <p:nvPr/>
        </p:nvSpPr>
        <p:spPr>
          <a:xfrm>
            <a:off x="3346600" y="1148026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6508D-38FE-E9BD-8A8D-101ACB4A7823}"/>
              </a:ext>
            </a:extLst>
          </p:cNvPr>
          <p:cNvSpPr txBox="1"/>
          <p:nvPr/>
        </p:nvSpPr>
        <p:spPr>
          <a:xfrm>
            <a:off x="2792418" y="1690178"/>
            <a:ext cx="718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(qty)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F47FB-C291-BA41-AB82-2C10F7718AC7}"/>
              </a:ext>
            </a:extLst>
          </p:cNvPr>
          <p:cNvSpPr txBox="1"/>
          <p:nvPr/>
        </p:nvSpPr>
        <p:spPr>
          <a:xfrm>
            <a:off x="1780522" y="2257909"/>
            <a:ext cx="13713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1x6 Lattice Trim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EB806C-6C4E-F027-8EE4-BE7ED61FC41D}"/>
              </a:ext>
            </a:extLst>
          </p:cNvPr>
          <p:cNvCxnSpPr/>
          <p:nvPr/>
        </p:nvCxnSpPr>
        <p:spPr>
          <a:xfrm>
            <a:off x="6095999" y="5611091"/>
            <a:ext cx="2605209" cy="633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FFC21B-76F3-F58B-21C9-15A13FCBE733}"/>
              </a:ext>
            </a:extLst>
          </p:cNvPr>
          <p:cNvCxnSpPr>
            <a:cxnSpLocks/>
          </p:cNvCxnSpPr>
          <p:nvPr/>
        </p:nvCxnSpPr>
        <p:spPr>
          <a:xfrm flipH="1">
            <a:off x="6286500" y="5611091"/>
            <a:ext cx="2130136" cy="495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DD10-4202-9035-AC9D-5BC48C1A5246}"/>
              </a:ext>
            </a:extLst>
          </p:cNvPr>
          <p:cNvSpPr txBox="1"/>
          <p:nvPr/>
        </p:nvSpPr>
        <p:spPr>
          <a:xfrm>
            <a:off x="6051087" y="1119672"/>
            <a:ext cx="22762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Farmer's Porch Info Only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8831DE-D961-8808-90B1-78DABE147883}"/>
              </a:ext>
            </a:extLst>
          </p:cNvPr>
          <p:cNvSpPr/>
          <p:nvPr/>
        </p:nvSpPr>
        <p:spPr>
          <a:xfrm>
            <a:off x="5943098" y="893450"/>
            <a:ext cx="4448054" cy="54342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FDAAC-5DE1-6CAB-1085-013F62EC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506476"/>
            <a:ext cx="9205758" cy="5845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823D20-268C-29E3-755D-4366F78D5186}"/>
              </a:ext>
            </a:extLst>
          </p:cNvPr>
          <p:cNvSpPr txBox="1"/>
          <p:nvPr/>
        </p:nvSpPr>
        <p:spPr>
          <a:xfrm>
            <a:off x="6476134" y="1446707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(LFT)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33ECD-50D8-B4FB-BEFB-A46EE1BADC53}"/>
              </a:ext>
            </a:extLst>
          </p:cNvPr>
          <p:cNvSpPr txBox="1"/>
          <p:nvPr/>
        </p:nvSpPr>
        <p:spPr>
          <a:xfrm>
            <a:off x="6607752" y="3618560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BB37F-D6E8-2A25-307F-DCE246B3A063}"/>
              </a:ext>
            </a:extLst>
          </p:cNvPr>
          <p:cNvSpPr txBox="1"/>
          <p:nvPr/>
        </p:nvSpPr>
        <p:spPr>
          <a:xfrm>
            <a:off x="6387378" y="4268447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3049B-505E-7D1B-0530-051E8F3521D8}"/>
              </a:ext>
            </a:extLst>
          </p:cNvPr>
          <p:cNvSpPr txBox="1"/>
          <p:nvPr/>
        </p:nvSpPr>
        <p:spPr>
          <a:xfrm>
            <a:off x="6514235" y="3059667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FEC20-EF57-BE7E-70B0-1C021FF69EAD}"/>
              </a:ext>
            </a:extLst>
          </p:cNvPr>
          <p:cNvSpPr txBox="1"/>
          <p:nvPr/>
        </p:nvSpPr>
        <p:spPr>
          <a:xfrm>
            <a:off x="6234978" y="2542723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2D6D1-93BD-0C2B-45E4-A84B81F35F5F}"/>
              </a:ext>
            </a:extLst>
          </p:cNvPr>
          <p:cNvSpPr txBox="1"/>
          <p:nvPr/>
        </p:nvSpPr>
        <p:spPr>
          <a:xfrm>
            <a:off x="6522461" y="1983830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77DF0-49B4-2218-490A-0AF3250E26B4}"/>
              </a:ext>
            </a:extLst>
          </p:cNvPr>
          <p:cNvSpPr txBox="1"/>
          <p:nvPr/>
        </p:nvSpPr>
        <p:spPr>
          <a:xfrm>
            <a:off x="3931661" y="1443272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A628F-59C5-CB43-B8D1-23C34AE46468}"/>
              </a:ext>
            </a:extLst>
          </p:cNvPr>
          <p:cNvSpPr txBox="1"/>
          <p:nvPr/>
        </p:nvSpPr>
        <p:spPr>
          <a:xfrm>
            <a:off x="4368080" y="1980395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67498-2117-5B4B-9327-08B58CE538A3}"/>
              </a:ext>
            </a:extLst>
          </p:cNvPr>
          <p:cNvSpPr txBox="1"/>
          <p:nvPr/>
        </p:nvSpPr>
        <p:spPr>
          <a:xfrm>
            <a:off x="4364617" y="2517518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2C99C-F8FF-D220-C9B1-8F3019CCCF89}"/>
              </a:ext>
            </a:extLst>
          </p:cNvPr>
          <p:cNvSpPr txBox="1"/>
          <p:nvPr/>
        </p:nvSpPr>
        <p:spPr>
          <a:xfrm>
            <a:off x="4215680" y="3059667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C32FA-81F5-3718-C19F-6D006A04E1F4}"/>
              </a:ext>
            </a:extLst>
          </p:cNvPr>
          <p:cNvSpPr txBox="1"/>
          <p:nvPr/>
        </p:nvSpPr>
        <p:spPr>
          <a:xfrm>
            <a:off x="3407786" y="3625460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2B019-216F-F7B1-6EBD-1D98BF5AE2D4}"/>
              </a:ext>
            </a:extLst>
          </p:cNvPr>
          <p:cNvSpPr txBox="1"/>
          <p:nvPr/>
        </p:nvSpPr>
        <p:spPr>
          <a:xfrm>
            <a:off x="3407786" y="4138939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CDE86-72AA-E086-CECD-D129A04CD896}"/>
              </a:ext>
            </a:extLst>
          </p:cNvPr>
          <p:cNvSpPr txBox="1"/>
          <p:nvPr/>
        </p:nvSpPr>
        <p:spPr>
          <a:xfrm>
            <a:off x="4364617" y="4724708"/>
            <a:ext cx="807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(QTY)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E8C3637-CB52-6F4D-AC0B-10F22CAE7E85}"/>
              </a:ext>
            </a:extLst>
          </p:cNvPr>
          <p:cNvSpPr/>
          <p:nvPr/>
        </p:nvSpPr>
        <p:spPr>
          <a:xfrm>
            <a:off x="43131" y="8643996"/>
            <a:ext cx="12282055" cy="3065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B0A7E-B31D-A66D-A68C-00908FDD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51" y="277857"/>
            <a:ext cx="9350550" cy="6302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25294-C563-2C32-3D55-E95C28829E87}"/>
              </a:ext>
            </a:extLst>
          </p:cNvPr>
          <p:cNvSpPr txBox="1"/>
          <p:nvPr/>
        </p:nvSpPr>
        <p:spPr>
          <a:xfrm>
            <a:off x="5544554" y="1584446"/>
            <a:ext cx="140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Varias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opcoes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D6EB6-030C-DD48-1F28-7347DC63938C}"/>
              </a:ext>
            </a:extLst>
          </p:cNvPr>
          <p:cNvSpPr txBox="1"/>
          <p:nvPr/>
        </p:nvSpPr>
        <p:spPr>
          <a:xfrm>
            <a:off x="5392518" y="1861445"/>
            <a:ext cx="140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Varias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opcoes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09C72-59D7-B0AA-4FE2-01D57E0E3339}"/>
              </a:ext>
            </a:extLst>
          </p:cNvPr>
          <p:cNvSpPr txBox="1"/>
          <p:nvPr/>
        </p:nvSpPr>
        <p:spPr>
          <a:xfrm>
            <a:off x="4453144" y="2184610"/>
            <a:ext cx="140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PT Frame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CC719-E549-A27E-6D86-DCFC9E7AB446}"/>
              </a:ext>
            </a:extLst>
          </p:cNvPr>
          <p:cNvSpPr txBox="1"/>
          <p:nvPr/>
        </p:nvSpPr>
        <p:spPr>
          <a:xfrm>
            <a:off x="5392518" y="2461608"/>
            <a:ext cx="140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Structural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 Structural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033AD-90E3-6FA4-E092-EF84628820A7}"/>
              </a:ext>
            </a:extLst>
          </p:cNvPr>
          <p:cNvSpPr txBox="1"/>
          <p:nvPr/>
        </p:nvSpPr>
        <p:spPr>
          <a:xfrm>
            <a:off x="4453144" y="2753592"/>
            <a:ext cx="140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PT Finish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PVC Finish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2C17A-3C33-B276-190D-1A366410DBE5}"/>
              </a:ext>
            </a:extLst>
          </p:cNvPr>
          <p:cNvSpPr txBox="1"/>
          <p:nvPr/>
        </p:nvSpPr>
        <p:spPr>
          <a:xfrm>
            <a:off x="5544554" y="3082222"/>
            <a:ext cx="140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With </a:t>
            </a:r>
            <a:r>
              <a:rPr lang="en-US" sz="1200" dirty="0" err="1">
                <a:solidFill>
                  <a:srgbClr val="FF0000"/>
                </a:solidFill>
              </a:rPr>
              <a:t>RainScape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No </a:t>
            </a:r>
            <a:r>
              <a:rPr lang="en-US" sz="1200" dirty="0" err="1">
                <a:solidFill>
                  <a:srgbClr val="FF0000"/>
                </a:solidFill>
              </a:rPr>
              <a:t>RainScape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DB2B9-1884-7EB2-0AAA-E85D707086F0}"/>
              </a:ext>
            </a:extLst>
          </p:cNvPr>
          <p:cNvSpPr txBox="1"/>
          <p:nvPr/>
        </p:nvSpPr>
        <p:spPr>
          <a:xfrm>
            <a:off x="1629305" y="4661753"/>
            <a:ext cx="5978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D32FB-384C-EFF7-564A-B187FABBA852}"/>
              </a:ext>
            </a:extLst>
          </p:cNvPr>
          <p:cNvSpPr txBox="1"/>
          <p:nvPr/>
        </p:nvSpPr>
        <p:spPr>
          <a:xfrm>
            <a:off x="7641948" y="3789805"/>
            <a:ext cx="2689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                                     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9E5FA-75E5-65C3-58E3-1D514BC32941}"/>
              </a:ext>
            </a:extLst>
          </p:cNvPr>
          <p:cNvSpPr txBox="1"/>
          <p:nvPr/>
        </p:nvSpPr>
        <p:spPr>
          <a:xfrm>
            <a:off x="5015603" y="5161130"/>
            <a:ext cx="22762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Labor Cost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D303D-B377-2EB7-173B-89204333766C}"/>
              </a:ext>
            </a:extLst>
          </p:cNvPr>
          <p:cNvSpPr txBox="1"/>
          <p:nvPr/>
        </p:nvSpPr>
        <p:spPr>
          <a:xfrm>
            <a:off x="1546179" y="5183650"/>
            <a:ext cx="22762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Item 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60766-ADC8-47DC-D68F-C7BC33CC5D2F}"/>
              </a:ext>
            </a:extLst>
          </p:cNvPr>
          <p:cNvSpPr txBox="1"/>
          <p:nvPr/>
        </p:nvSpPr>
        <p:spPr>
          <a:xfrm>
            <a:off x="7505502" y="5147244"/>
            <a:ext cx="29624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                                      Total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838AD-53CF-697E-6DC3-9A01C8FC5369}"/>
              </a:ext>
            </a:extLst>
          </p:cNvPr>
          <p:cNvSpPr txBox="1"/>
          <p:nvPr/>
        </p:nvSpPr>
        <p:spPr>
          <a:xfrm>
            <a:off x="6570544" y="4437014"/>
            <a:ext cx="2689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                                     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C4CF8-6B60-FCB1-B91B-BD5EBC06DC60}"/>
              </a:ext>
            </a:extLst>
          </p:cNvPr>
          <p:cNvSpPr txBox="1"/>
          <p:nvPr/>
        </p:nvSpPr>
        <p:spPr>
          <a:xfrm>
            <a:off x="6160741" y="4792129"/>
            <a:ext cx="26895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                                     Total Cost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1CF25C-B8DD-351D-6213-EC9E4C790F09}"/>
              </a:ext>
            </a:extLst>
          </p:cNvPr>
          <p:cNvSpPr/>
          <p:nvPr/>
        </p:nvSpPr>
        <p:spPr>
          <a:xfrm>
            <a:off x="8811491" y="4523745"/>
            <a:ext cx="1071530" cy="26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1BCC3-5C6E-7093-551D-BC03859F7819}"/>
              </a:ext>
            </a:extLst>
          </p:cNvPr>
          <p:cNvSpPr/>
          <p:nvPr/>
        </p:nvSpPr>
        <p:spPr>
          <a:xfrm>
            <a:off x="8850262" y="5522204"/>
            <a:ext cx="1071530" cy="26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6449FC-AE21-8C33-E3B7-BF4A9CABED85}"/>
              </a:ext>
            </a:extLst>
          </p:cNvPr>
          <p:cNvSpPr/>
          <p:nvPr/>
        </p:nvSpPr>
        <p:spPr>
          <a:xfrm>
            <a:off x="0" y="6078682"/>
            <a:ext cx="12282055" cy="3065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B86184-CFE2-94BC-6C73-5B634F4BC446}"/>
              </a:ext>
            </a:extLst>
          </p:cNvPr>
          <p:cNvSpPr txBox="1"/>
          <p:nvPr/>
        </p:nvSpPr>
        <p:spPr>
          <a:xfrm>
            <a:off x="1629304" y="5586464"/>
            <a:ext cx="5978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B529AE-22FA-E0AF-A9AB-6207FC0774C0}"/>
              </a:ext>
            </a:extLst>
          </p:cNvPr>
          <p:cNvSpPr txBox="1"/>
          <p:nvPr/>
        </p:nvSpPr>
        <p:spPr>
          <a:xfrm>
            <a:off x="1629305" y="6323328"/>
            <a:ext cx="22762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Item Description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46514A-CAB2-3063-F889-2EACF8CBE53A}"/>
              </a:ext>
            </a:extLst>
          </p:cNvPr>
          <p:cNvSpPr txBox="1"/>
          <p:nvPr/>
        </p:nvSpPr>
        <p:spPr>
          <a:xfrm>
            <a:off x="5022601" y="6141215"/>
            <a:ext cx="22762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Other Cost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700AD-9386-2046-EE20-FC2D036C0B2A}"/>
              </a:ext>
            </a:extLst>
          </p:cNvPr>
          <p:cNvSpPr txBox="1"/>
          <p:nvPr/>
        </p:nvSpPr>
        <p:spPr>
          <a:xfrm>
            <a:off x="7467552" y="6335319"/>
            <a:ext cx="29624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                                      Total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4F57B3-E91B-1FE5-CA9C-90B6987D0876}"/>
              </a:ext>
            </a:extLst>
          </p:cNvPr>
          <p:cNvSpPr/>
          <p:nvPr/>
        </p:nvSpPr>
        <p:spPr>
          <a:xfrm>
            <a:off x="8812312" y="6710279"/>
            <a:ext cx="1071530" cy="26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70BAE1-EBB2-113A-BBAF-DA677C163DEE}"/>
              </a:ext>
            </a:extLst>
          </p:cNvPr>
          <p:cNvSpPr/>
          <p:nvPr/>
        </p:nvSpPr>
        <p:spPr>
          <a:xfrm>
            <a:off x="2012254" y="6689782"/>
            <a:ext cx="6563859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991C51-1D51-9B14-5E50-7170C48FE331}"/>
              </a:ext>
            </a:extLst>
          </p:cNvPr>
          <p:cNvSpPr txBox="1"/>
          <p:nvPr/>
        </p:nvSpPr>
        <p:spPr>
          <a:xfrm>
            <a:off x="1629304" y="7731997"/>
            <a:ext cx="5978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B0F17D-E19B-03A2-252B-37D357EEA63B}"/>
              </a:ext>
            </a:extLst>
          </p:cNvPr>
          <p:cNvSpPr txBox="1"/>
          <p:nvPr/>
        </p:nvSpPr>
        <p:spPr>
          <a:xfrm>
            <a:off x="2089676" y="6695627"/>
            <a:ext cx="22762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Disposal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910F30-2CF8-8CF4-DD3A-E64DC14F7D06}"/>
              </a:ext>
            </a:extLst>
          </p:cNvPr>
          <p:cNvSpPr/>
          <p:nvPr/>
        </p:nvSpPr>
        <p:spPr>
          <a:xfrm>
            <a:off x="8812312" y="7098575"/>
            <a:ext cx="1071530" cy="26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60CEB5-F2C4-CFBE-EC9F-EEE6A67C9A63}"/>
              </a:ext>
            </a:extLst>
          </p:cNvPr>
          <p:cNvSpPr/>
          <p:nvPr/>
        </p:nvSpPr>
        <p:spPr>
          <a:xfrm>
            <a:off x="2012254" y="7078078"/>
            <a:ext cx="6563859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42C8F9-9AEB-0CF5-9404-413473E7B917}"/>
              </a:ext>
            </a:extLst>
          </p:cNvPr>
          <p:cNvSpPr txBox="1"/>
          <p:nvPr/>
        </p:nvSpPr>
        <p:spPr>
          <a:xfrm>
            <a:off x="2114633" y="7098575"/>
            <a:ext cx="22762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Building Permit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54746B-D6F6-A360-4F20-57024BF470C4}"/>
              </a:ext>
            </a:extLst>
          </p:cNvPr>
          <p:cNvSpPr/>
          <p:nvPr/>
        </p:nvSpPr>
        <p:spPr>
          <a:xfrm>
            <a:off x="8812312" y="7500246"/>
            <a:ext cx="1071530" cy="2601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91D848-54FC-867F-2765-4E20D6271D64}"/>
              </a:ext>
            </a:extLst>
          </p:cNvPr>
          <p:cNvSpPr/>
          <p:nvPr/>
        </p:nvSpPr>
        <p:spPr>
          <a:xfrm>
            <a:off x="2012254" y="7479749"/>
            <a:ext cx="6563859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2168D9-F83E-ACC8-5377-942EAF8F2339}"/>
              </a:ext>
            </a:extLst>
          </p:cNvPr>
          <p:cNvSpPr txBox="1"/>
          <p:nvPr/>
        </p:nvSpPr>
        <p:spPr>
          <a:xfrm>
            <a:off x="2050204" y="7484378"/>
            <a:ext cx="22762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P</a:t>
            </a:r>
            <a:r>
              <a:rPr lang="en-US" sz="1400" b="1" i="0" dirty="0">
                <a:solidFill>
                  <a:srgbClr val="FFC000"/>
                </a:solidFill>
                <a:effectLst/>
                <a:latin typeface="Google Sans"/>
              </a:rPr>
              <a:t>orta </a:t>
            </a:r>
            <a:r>
              <a:rPr lang="en-US" sz="1400" b="1" dirty="0">
                <a:solidFill>
                  <a:srgbClr val="FFC000"/>
                </a:solidFill>
                <a:latin typeface="Google Sans"/>
              </a:rPr>
              <a:t>P</a:t>
            </a:r>
            <a:r>
              <a:rPr lang="en-US" sz="1400" b="1" i="0" dirty="0">
                <a:solidFill>
                  <a:srgbClr val="FFC000"/>
                </a:solidFill>
                <a:effectLst/>
                <a:latin typeface="Google Sans"/>
              </a:rPr>
              <a:t>otty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7029C6-EC76-1C92-247A-8DA626C8FE5F}"/>
              </a:ext>
            </a:extLst>
          </p:cNvPr>
          <p:cNvSpPr/>
          <p:nvPr/>
        </p:nvSpPr>
        <p:spPr>
          <a:xfrm>
            <a:off x="2050204" y="5501707"/>
            <a:ext cx="6563859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B0323E-7AB2-7BD5-D518-FC907963D64A}"/>
              </a:ext>
            </a:extLst>
          </p:cNvPr>
          <p:cNvSpPr txBox="1"/>
          <p:nvPr/>
        </p:nvSpPr>
        <p:spPr>
          <a:xfrm>
            <a:off x="4721968" y="8093308"/>
            <a:ext cx="22762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Quote Summary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DC915B-A68A-B300-13F2-07BE114F6B3E}"/>
              </a:ext>
            </a:extLst>
          </p:cNvPr>
          <p:cNvSpPr/>
          <p:nvPr/>
        </p:nvSpPr>
        <p:spPr>
          <a:xfrm>
            <a:off x="5703170" y="8517465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208FD6-6200-DC6E-F644-09B4E5F38A3E}"/>
              </a:ext>
            </a:extLst>
          </p:cNvPr>
          <p:cNvSpPr/>
          <p:nvPr/>
        </p:nvSpPr>
        <p:spPr>
          <a:xfrm>
            <a:off x="2854826" y="8533737"/>
            <a:ext cx="2644637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CC7BED-0930-E980-28F5-C24FD7ED16C1}"/>
              </a:ext>
            </a:extLst>
          </p:cNvPr>
          <p:cNvSpPr txBox="1"/>
          <p:nvPr/>
        </p:nvSpPr>
        <p:spPr>
          <a:xfrm>
            <a:off x="4254378" y="8540097"/>
            <a:ext cx="1039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Materials 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0F9F78-C910-2A11-8286-E0A9A7F915D0}"/>
              </a:ext>
            </a:extLst>
          </p:cNvPr>
          <p:cNvSpPr/>
          <p:nvPr/>
        </p:nvSpPr>
        <p:spPr>
          <a:xfrm>
            <a:off x="5719032" y="8898868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C56305-886A-0884-8DB1-7A917A6E749B}"/>
              </a:ext>
            </a:extLst>
          </p:cNvPr>
          <p:cNvSpPr/>
          <p:nvPr/>
        </p:nvSpPr>
        <p:spPr>
          <a:xfrm>
            <a:off x="2870688" y="8915140"/>
            <a:ext cx="2644637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4EC1C2-23EC-0C02-9B82-56100D11ABA4}"/>
              </a:ext>
            </a:extLst>
          </p:cNvPr>
          <p:cNvSpPr txBox="1"/>
          <p:nvPr/>
        </p:nvSpPr>
        <p:spPr>
          <a:xfrm>
            <a:off x="4270240" y="8921500"/>
            <a:ext cx="1039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Labor 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D99692-C5F7-0014-077C-9BCDE4DC869E}"/>
              </a:ext>
            </a:extLst>
          </p:cNvPr>
          <p:cNvSpPr/>
          <p:nvPr/>
        </p:nvSpPr>
        <p:spPr>
          <a:xfrm>
            <a:off x="5719032" y="9274243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05227B-4B84-8235-16C8-EA38210D27D6}"/>
              </a:ext>
            </a:extLst>
          </p:cNvPr>
          <p:cNvSpPr/>
          <p:nvPr/>
        </p:nvSpPr>
        <p:spPr>
          <a:xfrm>
            <a:off x="2870688" y="9290515"/>
            <a:ext cx="2644637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8D17C-B93E-C9AC-0209-5076A1102D6D}"/>
              </a:ext>
            </a:extLst>
          </p:cNvPr>
          <p:cNvSpPr txBox="1"/>
          <p:nvPr/>
        </p:nvSpPr>
        <p:spPr>
          <a:xfrm>
            <a:off x="4094018" y="9296875"/>
            <a:ext cx="12160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Other Costs 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BC86F1-FD05-72E2-9D39-C43144722B81}"/>
              </a:ext>
            </a:extLst>
          </p:cNvPr>
          <p:cNvSpPr/>
          <p:nvPr/>
        </p:nvSpPr>
        <p:spPr>
          <a:xfrm>
            <a:off x="5719032" y="10030616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0B6EB7-1FD1-CDC4-1865-ECA4F92DE8A6}"/>
              </a:ext>
            </a:extLst>
          </p:cNvPr>
          <p:cNvSpPr/>
          <p:nvPr/>
        </p:nvSpPr>
        <p:spPr>
          <a:xfrm>
            <a:off x="2870688" y="10046888"/>
            <a:ext cx="2644637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146D-C69A-2F68-B99E-5668A0C01E8A}"/>
              </a:ext>
            </a:extLst>
          </p:cNvPr>
          <p:cNvSpPr txBox="1"/>
          <p:nvPr/>
        </p:nvSpPr>
        <p:spPr>
          <a:xfrm>
            <a:off x="4270240" y="10053248"/>
            <a:ext cx="1039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Total Cost 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9260FF-3DFD-C495-35CE-23B4C71EB776}"/>
              </a:ext>
            </a:extLst>
          </p:cNvPr>
          <p:cNvSpPr/>
          <p:nvPr/>
        </p:nvSpPr>
        <p:spPr>
          <a:xfrm>
            <a:off x="5719032" y="10464056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8D9BC9A-DCDF-7890-9DCD-360B3538E6B6}"/>
              </a:ext>
            </a:extLst>
          </p:cNvPr>
          <p:cNvSpPr/>
          <p:nvPr/>
        </p:nvSpPr>
        <p:spPr>
          <a:xfrm>
            <a:off x="2870688" y="10480328"/>
            <a:ext cx="2644637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A22150-20E7-C069-27B0-DD2C20F45875}"/>
              </a:ext>
            </a:extLst>
          </p:cNvPr>
          <p:cNvSpPr txBox="1"/>
          <p:nvPr/>
        </p:nvSpPr>
        <p:spPr>
          <a:xfrm>
            <a:off x="4270240" y="10486688"/>
            <a:ext cx="1039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Profit  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06E1EB-F4E4-88D0-0DAB-DEC13B0E4AB0}"/>
              </a:ext>
            </a:extLst>
          </p:cNvPr>
          <p:cNvSpPr/>
          <p:nvPr/>
        </p:nvSpPr>
        <p:spPr>
          <a:xfrm>
            <a:off x="5664898" y="10959422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76D257-42AE-4843-201A-4E6688AD5A5C}"/>
              </a:ext>
            </a:extLst>
          </p:cNvPr>
          <p:cNvSpPr/>
          <p:nvPr/>
        </p:nvSpPr>
        <p:spPr>
          <a:xfrm>
            <a:off x="2875854" y="10916896"/>
            <a:ext cx="2644637" cy="3346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FFF1E-ACFB-836D-9FA0-E07EF4EFA24D}"/>
              </a:ext>
            </a:extLst>
          </p:cNvPr>
          <p:cNvSpPr txBox="1"/>
          <p:nvPr/>
        </p:nvSpPr>
        <p:spPr>
          <a:xfrm>
            <a:off x="4173501" y="10937536"/>
            <a:ext cx="13418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Google Sans"/>
              </a:rPr>
              <a:t>Project Value 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A536F-3C8A-4FD8-3B60-3BE0164BE99D}"/>
              </a:ext>
            </a:extLst>
          </p:cNvPr>
          <p:cNvSpPr/>
          <p:nvPr/>
        </p:nvSpPr>
        <p:spPr>
          <a:xfrm>
            <a:off x="7106183" y="10480328"/>
            <a:ext cx="1071530" cy="2920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327DB-F21C-43E4-5281-57DC6A738BAC}"/>
              </a:ext>
            </a:extLst>
          </p:cNvPr>
          <p:cNvSpPr txBox="1"/>
          <p:nvPr/>
        </p:nvSpPr>
        <p:spPr>
          <a:xfrm>
            <a:off x="5767445" y="8528800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Google Sans"/>
              </a:rPr>
              <a:t>$ 100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473192-2A37-A546-6B03-D348CFAFC172}"/>
              </a:ext>
            </a:extLst>
          </p:cNvPr>
          <p:cNvSpPr txBox="1"/>
          <p:nvPr/>
        </p:nvSpPr>
        <p:spPr>
          <a:xfrm>
            <a:off x="5782704" y="8910504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Google Sans"/>
              </a:rPr>
              <a:t>$ 100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6FD9BF-9B4D-0595-E825-1A69BFDB14EA}"/>
              </a:ext>
            </a:extLst>
          </p:cNvPr>
          <p:cNvSpPr txBox="1"/>
          <p:nvPr/>
        </p:nvSpPr>
        <p:spPr>
          <a:xfrm>
            <a:off x="5758795" y="9280271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Google Sans"/>
              </a:rPr>
              <a:t>$ 100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FA4EE-923D-E885-B3E9-BCD4E9BF9DA0}"/>
              </a:ext>
            </a:extLst>
          </p:cNvPr>
          <p:cNvSpPr txBox="1"/>
          <p:nvPr/>
        </p:nvSpPr>
        <p:spPr>
          <a:xfrm>
            <a:off x="5767445" y="10038156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Google Sans"/>
              </a:rPr>
              <a:t>$ 100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C1DEDE-D8A6-848D-0158-D0A91067B8A4}"/>
              </a:ext>
            </a:extLst>
          </p:cNvPr>
          <p:cNvSpPr txBox="1"/>
          <p:nvPr/>
        </p:nvSpPr>
        <p:spPr>
          <a:xfrm>
            <a:off x="7154596" y="10482550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Google Sans"/>
              </a:rPr>
              <a:t>$ 100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1ADF0-B45B-7EF3-B7A0-AB0ACFDF3DF0}"/>
              </a:ext>
            </a:extLst>
          </p:cNvPr>
          <p:cNvSpPr txBox="1"/>
          <p:nvPr/>
        </p:nvSpPr>
        <p:spPr>
          <a:xfrm>
            <a:off x="5696807" y="10966718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Google Sans"/>
              </a:rPr>
              <a:t>$ 100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C2B1B7-5C32-AFCB-12AB-7F1737626710}"/>
              </a:ext>
            </a:extLst>
          </p:cNvPr>
          <p:cNvSpPr txBox="1"/>
          <p:nvPr/>
        </p:nvSpPr>
        <p:spPr>
          <a:xfrm>
            <a:off x="5734894" y="10475344"/>
            <a:ext cx="9747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Google Sans"/>
              </a:rPr>
              <a:t>35 %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3E2540-5EC0-8284-6261-3CCBE82FD0F3}"/>
              </a:ext>
            </a:extLst>
          </p:cNvPr>
          <p:cNvSpPr/>
          <p:nvPr/>
        </p:nvSpPr>
        <p:spPr>
          <a:xfrm>
            <a:off x="1546179" y="3654921"/>
            <a:ext cx="8522403" cy="1547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3658C4-9B9E-5C0F-759B-C04D58115C39}"/>
              </a:ext>
            </a:extLst>
          </p:cNvPr>
          <p:cNvSpPr/>
          <p:nvPr/>
        </p:nvSpPr>
        <p:spPr>
          <a:xfrm>
            <a:off x="1504823" y="5169015"/>
            <a:ext cx="8522403" cy="940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3A3AC6-5825-9D21-C08F-338FBB0B05BD}"/>
              </a:ext>
            </a:extLst>
          </p:cNvPr>
          <p:cNvSpPr/>
          <p:nvPr/>
        </p:nvSpPr>
        <p:spPr>
          <a:xfrm>
            <a:off x="1521502" y="6110768"/>
            <a:ext cx="8522403" cy="19715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2CB71-5409-3F08-5CCF-DFF1ADD8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8659"/>
            <a:ext cx="9818762" cy="606331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483D1AF-4E10-09A4-5601-FD89E55F3259}"/>
              </a:ext>
            </a:extLst>
          </p:cNvPr>
          <p:cNvSpPr txBox="1"/>
          <p:nvPr/>
        </p:nvSpPr>
        <p:spPr>
          <a:xfrm>
            <a:off x="1941032" y="3717068"/>
            <a:ext cx="22762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Nao </a:t>
            </a:r>
            <a:r>
              <a:rPr lang="en-US" sz="1600" b="1" dirty="0" err="1">
                <a:solidFill>
                  <a:srgbClr val="FFC000"/>
                </a:solidFill>
              </a:rPr>
              <a:t>Precisa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 err="1">
                <a:solidFill>
                  <a:srgbClr val="FFC000"/>
                </a:solidFill>
              </a:rPr>
              <a:t>mostrar</a:t>
            </a:r>
            <a:r>
              <a:rPr lang="en-US" sz="1600" b="1" dirty="0">
                <a:solidFill>
                  <a:srgbClr val="FFC000"/>
                </a:solidFill>
              </a:rPr>
              <a:t> o tax</a:t>
            </a:r>
          </a:p>
        </p:txBody>
      </p:sp>
    </p:spTree>
    <p:extLst>
      <p:ext uri="{BB962C8B-B14F-4D97-AF65-F5344CB8AC3E}">
        <p14:creationId xmlns:p14="http://schemas.microsoft.com/office/powerpoint/2010/main" val="80786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93B32-0466-EB26-1CDD-E51ACD8E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23" y="427568"/>
            <a:ext cx="8969517" cy="5570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65E6D-7FD3-4397-1F9C-143EFB509F4D}"/>
              </a:ext>
            </a:extLst>
          </p:cNvPr>
          <p:cNvSpPr txBox="1"/>
          <p:nvPr/>
        </p:nvSpPr>
        <p:spPr>
          <a:xfrm>
            <a:off x="2969731" y="3976841"/>
            <a:ext cx="2276280" cy="2646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267BA-7509-7788-8C77-4D96314C52D5}"/>
              </a:ext>
            </a:extLst>
          </p:cNvPr>
          <p:cNvSpPr/>
          <p:nvPr/>
        </p:nvSpPr>
        <p:spPr>
          <a:xfrm>
            <a:off x="8746234" y="4098817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2975F-51CE-BE87-06C1-3C136661674A}"/>
              </a:ext>
            </a:extLst>
          </p:cNvPr>
          <p:cNvSpPr txBox="1"/>
          <p:nvPr/>
        </p:nvSpPr>
        <p:spPr>
          <a:xfrm>
            <a:off x="7993433" y="4091141"/>
            <a:ext cx="5867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Tax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DAF3C-FE3D-520F-2D25-18C7812CF637}"/>
              </a:ext>
            </a:extLst>
          </p:cNvPr>
          <p:cNvSpPr/>
          <p:nvPr/>
        </p:nvSpPr>
        <p:spPr>
          <a:xfrm>
            <a:off x="8746724" y="4548197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83A24-116B-F472-D494-EFF76661664D}"/>
              </a:ext>
            </a:extLst>
          </p:cNvPr>
          <p:cNvSpPr txBox="1"/>
          <p:nvPr/>
        </p:nvSpPr>
        <p:spPr>
          <a:xfrm>
            <a:off x="7940417" y="4540521"/>
            <a:ext cx="6402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37680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79E61-E4AC-70FE-B8EA-87CF86F8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27" y="506476"/>
            <a:ext cx="9053345" cy="5845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E43A04-505B-BC49-7E29-DCD82A35D49D}"/>
              </a:ext>
            </a:extLst>
          </p:cNvPr>
          <p:cNvSpPr txBox="1"/>
          <p:nvPr/>
        </p:nvSpPr>
        <p:spPr>
          <a:xfrm>
            <a:off x="2678786" y="3945669"/>
            <a:ext cx="2276280" cy="2646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FD738-EE2A-12E6-676C-4F86CC91D821}"/>
              </a:ext>
            </a:extLst>
          </p:cNvPr>
          <p:cNvSpPr txBox="1"/>
          <p:nvPr/>
        </p:nvSpPr>
        <p:spPr>
          <a:xfrm>
            <a:off x="-32660" y="1717270"/>
            <a:ext cx="19426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Quantity to Order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B49A2-EAF2-A695-C7C5-8743AA50C1E0}"/>
              </a:ext>
            </a:extLst>
          </p:cNvPr>
          <p:cNvSpPr/>
          <p:nvPr/>
        </p:nvSpPr>
        <p:spPr>
          <a:xfrm>
            <a:off x="581892" y="2166311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B4C7B-349E-D8DE-5945-FB176BB79830}"/>
              </a:ext>
            </a:extLst>
          </p:cNvPr>
          <p:cNvSpPr/>
          <p:nvPr/>
        </p:nvSpPr>
        <p:spPr>
          <a:xfrm>
            <a:off x="581892" y="2487161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E201A-58CB-87E6-F5AB-A3F89C23AAE2}"/>
              </a:ext>
            </a:extLst>
          </p:cNvPr>
          <p:cNvSpPr/>
          <p:nvPr/>
        </p:nvSpPr>
        <p:spPr>
          <a:xfrm>
            <a:off x="579825" y="2834275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0428E-9FDB-AC0A-CEF0-6085784F935E}"/>
              </a:ext>
            </a:extLst>
          </p:cNvPr>
          <p:cNvSpPr/>
          <p:nvPr/>
        </p:nvSpPr>
        <p:spPr>
          <a:xfrm>
            <a:off x="579825" y="3155125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49721-23F5-5695-9FB4-E2F13E74BCAD}"/>
              </a:ext>
            </a:extLst>
          </p:cNvPr>
          <p:cNvSpPr/>
          <p:nvPr/>
        </p:nvSpPr>
        <p:spPr>
          <a:xfrm>
            <a:off x="579825" y="3502239"/>
            <a:ext cx="713508" cy="2760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7B970-1E01-6B29-9176-7536471FB615}"/>
              </a:ext>
            </a:extLst>
          </p:cNvPr>
          <p:cNvSpPr/>
          <p:nvPr/>
        </p:nvSpPr>
        <p:spPr>
          <a:xfrm>
            <a:off x="8860219" y="3870217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BFD00-BD0B-3B2D-53B5-40D8F9A5922E}"/>
              </a:ext>
            </a:extLst>
          </p:cNvPr>
          <p:cNvSpPr txBox="1"/>
          <p:nvPr/>
        </p:nvSpPr>
        <p:spPr>
          <a:xfrm>
            <a:off x="8107418" y="3862541"/>
            <a:ext cx="5867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Tax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FE44C0-212D-0012-64C2-B11AE79E0B59}"/>
              </a:ext>
            </a:extLst>
          </p:cNvPr>
          <p:cNvSpPr/>
          <p:nvPr/>
        </p:nvSpPr>
        <p:spPr>
          <a:xfrm>
            <a:off x="8860709" y="4319597"/>
            <a:ext cx="997871" cy="30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44C00-EB5A-0B58-6E04-0007EFE64CA5}"/>
              </a:ext>
            </a:extLst>
          </p:cNvPr>
          <p:cNvSpPr txBox="1"/>
          <p:nvPr/>
        </p:nvSpPr>
        <p:spPr>
          <a:xfrm>
            <a:off x="8054402" y="4311921"/>
            <a:ext cx="6402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4739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558</Words>
  <Application>Microsoft Office PowerPoint</Application>
  <PresentationFormat>Widescreen</PresentationFormat>
  <Paragraphs>219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Google Sans</vt:lpstr>
      <vt:lpstr>helvetica-neue-75-bold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Webster WinterHill</dc:creator>
  <cp:lastModifiedBy>Webster WinterHill</cp:lastModifiedBy>
  <cp:revision>5</cp:revision>
  <dcterms:created xsi:type="dcterms:W3CDTF">2024-02-03T16:54:37Z</dcterms:created>
  <dcterms:modified xsi:type="dcterms:W3CDTF">2024-02-05T22:37:32Z</dcterms:modified>
</cp:coreProperties>
</file>