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28" r:id="rId2"/>
    <p:sldId id="2529" r:id="rId3"/>
    <p:sldId id="2530" r:id="rId4"/>
    <p:sldId id="2560" r:id="rId5"/>
    <p:sldId id="2536" r:id="rId6"/>
    <p:sldId id="2564" r:id="rId7"/>
    <p:sldId id="2567" r:id="rId8"/>
    <p:sldId id="2565" r:id="rId9"/>
    <p:sldId id="2566" r:id="rId10"/>
    <p:sldId id="2562" r:id="rId11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95317" autoAdjust="0"/>
  </p:normalViewPr>
  <p:slideViewPr>
    <p:cSldViewPr>
      <p:cViewPr varScale="1">
        <p:scale>
          <a:sx n="73" d="100"/>
          <a:sy n="73" d="100"/>
        </p:scale>
        <p:origin x="240" y="5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9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0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5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&#23478;&#24237;&#29289;&#21697;&#31649;&#29702;&#31995;&#32479;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840461"/>
            <a:ext cx="12858395" cy="2392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461347" y="3320420"/>
            <a:ext cx="6191250" cy="5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8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ASDP116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36503" y="2176225"/>
            <a:ext cx="6840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 smtClean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  <a:endParaRPr lang="zh-CN" altLang="en-US" sz="60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2951" y="1672109"/>
            <a:ext cx="7671481" cy="2854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272" y="3108726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272" y="4076013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ASDP116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24870" y="2450993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35412" y="2374316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需求规格说明书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24869" y="325730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35412" y="3218968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概要设计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2"/>
          <p:cNvSpPr/>
          <p:nvPr>
            <p:custDataLst>
              <p:tags r:id="rId7"/>
            </p:custDataLst>
          </p:nvPr>
        </p:nvSpPr>
        <p:spPr>
          <a:xfrm>
            <a:off x="5724868" y="4063621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Entry_2"/>
          <p:cNvSpPr/>
          <p:nvPr>
            <p:custDataLst>
              <p:tags r:id="rId8"/>
            </p:custDataLst>
          </p:nvPr>
        </p:nvSpPr>
        <p:spPr>
          <a:xfrm>
            <a:off x="6243054" y="4022658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项目计划甘特图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4034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16" grpId="0" animBg="1"/>
      <p:bldP spid="17" grpId="0" animBg="1"/>
      <p:bldP spid="1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206847" y="3202249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需求规格说明书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20230" y="2468704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0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  <a:endParaRPr lang="zh-CN" altLang="en-US" sz="20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998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703" y="336943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系统功能需求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70031"/>
              </p:ext>
            </p:extLst>
          </p:nvPr>
        </p:nvGraphicFramePr>
        <p:xfrm>
          <a:off x="1172791" y="1005239"/>
          <a:ext cx="10513168" cy="597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896"/>
                <a:gridCol w="7071272"/>
              </a:tblGrid>
              <a:tr h="468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自定义类型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根据自己情况建立物品分类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扫描浏览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通过扫描浏览物品信息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54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提醒功能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支持提醒服务，例如对对物品保养和有效期等进行提醒，对药物进行过期提醒，对于即将用完的药物进行购买提醒等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046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查询物品信息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物品信息包括：物品照片（如衣服的照片），状态（储藏、使用、</a:t>
                      </a:r>
                      <a:endParaRPr lang="zh-CN" sz="2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处置）、存放位置（家中位置方位、橱柜中的位置）、物品购入的时间、金额、商店、品牌、保修情况等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定位查找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对室内（短距离）物品的定位寻找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1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安全登陆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对登陆用户进行安全保护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7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权限设置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对用户授予不同权限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数据修改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对物品信息进行修改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4994608" y="3037212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8755815" y="3045155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5313620" y="2152405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9093671" y="2160491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5227078" y="2194831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性能需求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303196" y="3982839"/>
            <a:ext cx="2364540" cy="1872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</a:t>
            </a:r>
            <a:r>
              <a:rPr lang="zh-CN" altLang="zh-CN" sz="1400" dirty="0" smtClean="0"/>
              <a:t>用户</a:t>
            </a:r>
            <a:r>
              <a:rPr lang="zh-CN" altLang="zh-CN" sz="1400" dirty="0"/>
              <a:t>提交了查询之后，对查询的响应时间不能超过</a:t>
            </a:r>
            <a:r>
              <a:rPr lang="en-US" altLang="zh-CN" sz="1400" dirty="0"/>
              <a:t>7</a:t>
            </a:r>
            <a:r>
              <a:rPr lang="zh-CN" altLang="zh-CN" sz="1400" dirty="0"/>
              <a:t>秒，在此时间内要将查询结果显示在屏幕上。</a:t>
            </a:r>
          </a:p>
          <a:p>
            <a:pPr marL="0" indent="0">
              <a:buNone/>
            </a:pPr>
            <a:r>
              <a:rPr lang="en-US" altLang="zh-CN" sz="1400" dirty="0" smtClean="0"/>
              <a:t>2.</a:t>
            </a:r>
            <a:r>
              <a:rPr lang="zh-CN" altLang="zh-CN" sz="1400" dirty="0" smtClean="0"/>
              <a:t>用户</a:t>
            </a:r>
            <a:r>
              <a:rPr lang="zh-CN" altLang="zh-CN" sz="1400" dirty="0"/>
              <a:t>向系统提交信息后，系统将在</a:t>
            </a:r>
            <a:r>
              <a:rPr lang="en-US" altLang="zh-CN" sz="1400" dirty="0"/>
              <a:t>4</a:t>
            </a:r>
            <a:r>
              <a:rPr lang="zh-CN" altLang="zh-CN" sz="1400" dirty="0"/>
              <a:t>秒内向用户显示确认消息。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5597722" y="2836715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安全性需求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5092401" y="3970650"/>
            <a:ext cx="2166125" cy="17268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+mn-ea"/>
                <a:ea typeface="+mn-ea"/>
              </a:rPr>
              <a:t>1.</a:t>
            </a:r>
            <a:r>
              <a:rPr lang="zh-CN" altLang="zh-CN" sz="1400" dirty="0" smtClean="0">
                <a:latin typeface="+mn-ea"/>
                <a:ea typeface="+mn-ea"/>
              </a:rPr>
              <a:t>所有</a:t>
            </a:r>
            <a:r>
              <a:rPr lang="zh-CN" altLang="zh-CN" sz="1400" dirty="0">
                <a:latin typeface="+mn-ea"/>
                <a:ea typeface="+mn-ea"/>
              </a:rPr>
              <a:t>涉及功能信息或个人身份信息的修改，都要提交相应权限。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2.</a:t>
            </a:r>
            <a:r>
              <a:rPr lang="zh-CN" altLang="zh-CN" sz="1400" dirty="0" smtClean="0">
                <a:latin typeface="+mn-ea"/>
                <a:ea typeface="+mn-ea"/>
              </a:rPr>
              <a:t>除</a:t>
            </a:r>
            <a:r>
              <a:rPr lang="zh-CN" altLang="zh-CN" sz="1400" dirty="0">
                <a:latin typeface="+mn-ea"/>
                <a:ea typeface="+mn-ea"/>
              </a:rPr>
              <a:t>浏览菜单外，用户必须登录到</a:t>
            </a:r>
            <a:r>
              <a:rPr lang="en-US" altLang="zh-CN" sz="1400" dirty="0">
                <a:latin typeface="+mn-ea"/>
                <a:ea typeface="+mn-ea"/>
              </a:rPr>
              <a:t>“</a:t>
            </a:r>
            <a:r>
              <a:rPr lang="zh-CN" altLang="zh-CN" sz="1400" dirty="0">
                <a:latin typeface="+mn-ea"/>
                <a:ea typeface="+mn-ea"/>
              </a:rPr>
              <a:t>家庭物品管理系统</a:t>
            </a:r>
            <a:r>
              <a:rPr lang="en-US" altLang="zh-CN" sz="1400" dirty="0">
                <a:latin typeface="+mn-ea"/>
                <a:ea typeface="+mn-ea"/>
              </a:rPr>
              <a:t>”</a:t>
            </a:r>
            <a:r>
              <a:rPr lang="zh-CN" altLang="zh-CN" sz="1400" dirty="0">
                <a:latin typeface="+mn-ea"/>
                <a:ea typeface="+mn-ea"/>
              </a:rPr>
              <a:t>才能完成其他所有操作。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3.</a:t>
            </a:r>
            <a:r>
              <a:rPr lang="zh-CN" altLang="zh-CN" sz="1400" dirty="0" smtClean="0">
                <a:latin typeface="+mn-ea"/>
                <a:ea typeface="+mn-ea"/>
              </a:rPr>
              <a:t>用户</a:t>
            </a:r>
            <a:r>
              <a:rPr lang="zh-CN" altLang="zh-CN" sz="1400" dirty="0">
                <a:latin typeface="+mn-ea"/>
                <a:ea typeface="+mn-ea"/>
              </a:rPr>
              <a:t>的登录受计算机系统访问控制策略的限制</a:t>
            </a:r>
            <a:r>
              <a:rPr lang="zh-CN" altLang="zh-CN" sz="1400" dirty="0"/>
              <a:t>。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9019405" y="4227032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4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系统数据应能实现备份，遇到故障，系统应能提供数据恢复能力</a:t>
            </a:r>
            <a:r>
              <a:rPr lang="zh-CN" altLang="zh-CN" sz="8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9370700" y="2844658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可靠性需求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9006535" y="2202774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9157880" y="2332549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非功能性需求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8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1" grpId="0" animBg="1"/>
      <p:bldP spid="21" grpId="0" build="p"/>
      <p:bldP spid="22" grpId="0" build="p"/>
      <p:bldP spid="23" grpId="0"/>
      <p:bldP spid="25" grpId="0"/>
      <p:bldP spid="26" grpId="0"/>
      <p:bldP spid="29" grpId="0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284339" y="320224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概要设计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20230" y="2468704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0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  <a:endParaRPr lang="zh-CN" altLang="en-US" sz="20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8543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4994608" y="3037212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8755815" y="3045155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5313620" y="2152405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9093671" y="2160491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5227078" y="2194831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信息采集模块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255134" y="3897966"/>
            <a:ext cx="2364540" cy="1872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用于采集物品的信息（如物品照片，状态，存放位置，物品购入时间、金额、商店、品牌、保修情况）。支持物品信息的人工采集和自动采集，自动采集可通过扫描物品条码信息、物品标签信息等实现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5597722" y="2836715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数据库功能模块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5092401" y="3970650"/>
            <a:ext cx="2166125" cy="17268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400" dirty="0"/>
              <a:t> 用于录入信息的增删改查，是本系统的核心功能。用于信息的储存，查询，更改以及信息的统计及展示</a:t>
            </a:r>
          </a:p>
          <a:p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9019405" y="4227032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400" dirty="0"/>
              <a:t>用于通知提醒物品的相应信息。比如提醒药品的保质期，物品的保修期，以及使用物品后提醒将其放回原位，慢慢养成良好的的归纳物品习惯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9370700" y="2844658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提醒服务模块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9006535" y="2202774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9157880" y="2332549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非功能性需求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3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1" grpId="0" animBg="1"/>
      <p:bldP spid="21" grpId="0" build="p"/>
      <p:bldP spid="22" grpId="0" build="p"/>
      <p:bldP spid="23" grpId="0"/>
      <p:bldP spid="25" grpId="0"/>
      <p:bldP spid="26" grpId="0"/>
      <p:bldP spid="29" grpId="0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206847" y="3202249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项目计划甘特图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20230" y="2468704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0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  <a:endParaRPr lang="zh-CN" altLang="en-US" sz="20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4688" y="3293160"/>
            <a:ext cx="6429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系统数据应能实现备份，遇到故障，系统应能提供数据恢复能力。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161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703" y="336943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甘特图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对象 1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000125"/>
              </p:ext>
            </p:extLst>
          </p:nvPr>
        </p:nvGraphicFramePr>
        <p:xfrm>
          <a:off x="2612951" y="2248173"/>
          <a:ext cx="7569925" cy="263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5" imgW="1296360" imgH="451080" progId="Package">
                  <p:embed/>
                </p:oleObj>
              </mc:Choice>
              <mc:Fallback>
                <p:oleObj name="包装程序外壳对象" showAsIcon="1" r:id="rId5" imgW="1296360" imgH="451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2951" y="2248173"/>
                        <a:ext cx="7569925" cy="263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9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31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自定义</PresentationFormat>
  <Paragraphs>69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Open Sans</vt:lpstr>
      <vt:lpstr>宋体</vt:lpstr>
      <vt:lpstr>微软雅黑</vt:lpstr>
      <vt:lpstr>Agency FB</vt:lpstr>
      <vt:lpstr>Arial</vt:lpstr>
      <vt:lpstr>Book Antiqua</vt:lpstr>
      <vt:lpstr>Calibri</vt:lpstr>
      <vt:lpstr>Calibri Light</vt:lpstr>
      <vt:lpstr>Impact</vt:lpstr>
      <vt:lpstr>Times New Roman</vt:lpstr>
      <vt:lpstr>第一PPT，www.1ppt.com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简洁商务汇报</dc:title>
  <dc:creator/>
  <cp:keywords>第一PPT模板网：www.1ppt.com</cp:keywords>
  <cp:lastModifiedBy/>
  <cp:revision>1</cp:revision>
  <dcterms:created xsi:type="dcterms:W3CDTF">2016-09-26T19:01:29Z</dcterms:created>
  <dcterms:modified xsi:type="dcterms:W3CDTF">2017-08-30T16:35:38Z</dcterms:modified>
</cp:coreProperties>
</file>