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77" r:id="rId5"/>
    <p:sldId id="260" r:id="rId6"/>
    <p:sldId id="261" r:id="rId7"/>
    <p:sldId id="288" r:id="rId8"/>
    <p:sldId id="262" r:id="rId9"/>
    <p:sldId id="291" r:id="rId10"/>
    <p:sldId id="263" r:id="rId11"/>
    <p:sldId id="265" r:id="rId12"/>
    <p:sldId id="289" r:id="rId13"/>
    <p:sldId id="264" r:id="rId14"/>
    <p:sldId id="278" r:id="rId15"/>
    <p:sldId id="279" r:id="rId16"/>
    <p:sldId id="280" r:id="rId17"/>
    <p:sldId id="281" r:id="rId18"/>
    <p:sldId id="292" r:id="rId19"/>
    <p:sldId id="282" r:id="rId20"/>
    <p:sldId id="283" r:id="rId21"/>
    <p:sldId id="284" r:id="rId22"/>
    <p:sldId id="285" r:id="rId23"/>
    <p:sldId id="286" r:id="rId24"/>
    <p:sldId id="287" r:id="rId25"/>
    <p:sldId id="290" r:id="rId26"/>
    <p:sldId id="270" r:id="rId27"/>
    <p:sldId id="271" r:id="rId28"/>
    <p:sldId id="27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910DD-FA68-481C-9B6A-3699F7F11F8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290E-A80B-4A4E-8E84-0EC4CD162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6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6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1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8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0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7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F7D7-0585-4E7C-B723-DD250C21102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4AFC2-1223-4DFD-877A-92C2397B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67546" y="1239519"/>
            <a:ext cx="107703" cy="8944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  <p:sp>
        <p:nvSpPr>
          <p:cNvPr id="9" name="TextBox 8"/>
          <p:cNvSpPr txBox="1"/>
          <p:nvPr/>
        </p:nvSpPr>
        <p:spPr>
          <a:xfrm>
            <a:off x="1175249" y="1107414"/>
            <a:ext cx="990931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Spring</a:t>
            </a:r>
            <a:r>
              <a:rPr lang="ko-KR" altLang="en-US" sz="4000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을 </a:t>
            </a:r>
            <a:r>
              <a:rPr lang="ko-KR" altLang="en-US" sz="4000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통한</a:t>
            </a:r>
            <a:r>
              <a:rPr lang="en-US" altLang="ko-KR" sz="4000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 </a:t>
            </a:r>
            <a:r>
              <a:rPr lang="ko-KR" altLang="en-US" sz="4000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관리 모듈 개발</a:t>
            </a:r>
            <a:endParaRPr lang="en-US" altLang="ko-KR" sz="4000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5249" y="1754340"/>
            <a:ext cx="7513040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2019.03.11 ~ </a:t>
            </a:r>
            <a:r>
              <a:rPr lang="en-US" altLang="ko-KR" sz="18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2019.04.01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28448" y="5925277"/>
            <a:ext cx="180793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winter0123</a:t>
            </a:r>
            <a:endParaRPr lang="en-US" altLang="ko-KR" sz="2400" b="1" spc="-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07701" y="2663910"/>
            <a:ext cx="7008779" cy="99520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867" b="1" spc="-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구현</a:t>
            </a:r>
            <a:endParaRPr lang="ko-KR" altLang="en-US" sz="5333" b="1" spc="-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5788525" y="1309009"/>
            <a:ext cx="134900" cy="48965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</p:spTree>
    <p:extLst>
      <p:ext uri="{BB962C8B-B14F-4D97-AF65-F5344CB8AC3E}">
        <p14:creationId xmlns:p14="http://schemas.microsoft.com/office/powerpoint/2010/main" val="17985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949" y="979350"/>
            <a:ext cx="2227558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REQ_01 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entity 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구현</a:t>
            </a:r>
            <a:endParaRPr lang="en-US" altLang="ko-KR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7034" y="103746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465" b="25237"/>
          <a:stretch/>
        </p:blipFill>
        <p:spPr>
          <a:xfrm>
            <a:off x="496493" y="1490881"/>
            <a:ext cx="5321893" cy="470940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517034" y="2397655"/>
            <a:ext cx="5301352" cy="6731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17034" y="4265211"/>
            <a:ext cx="5301352" cy="43931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243751" y="4325815"/>
            <a:ext cx="4490509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REQ_02</a:t>
            </a:r>
          </a:p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Phone Entity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OneToMany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Mapping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951334" y="4397662"/>
            <a:ext cx="270915" cy="174407"/>
            <a:chOff x="2031008" y="804839"/>
            <a:chExt cx="203186" cy="130805"/>
          </a:xfrm>
        </p:grpSpPr>
        <p:sp>
          <p:nvSpPr>
            <p:cNvPr id="24" name="갈매기형 수장 23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222249" y="2502684"/>
            <a:ext cx="2853000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REQ_03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Entity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에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L2 Cache 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적용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972837" y="2576636"/>
            <a:ext cx="270915" cy="174407"/>
            <a:chOff x="2031008" y="804839"/>
            <a:chExt cx="203186" cy="130805"/>
          </a:xfrm>
        </p:grpSpPr>
        <p:sp>
          <p:nvSpPr>
            <p:cNvPr id="29" name="갈매기형 수장 28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갈매기형 수장 29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96516" y="3862447"/>
            <a:ext cx="5321869" cy="3126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6200745" y="3815200"/>
            <a:ext cx="3612725" cy="31810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이름 컬럼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20byte 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제한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951334" y="3889152"/>
            <a:ext cx="270915" cy="174407"/>
            <a:chOff x="2031008" y="804839"/>
            <a:chExt cx="203186" cy="130805"/>
          </a:xfrm>
        </p:grpSpPr>
        <p:sp>
          <p:nvSpPr>
            <p:cNvPr id="36" name="갈매기형 수장 35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7" name="갈매기형 수장 36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0990907" y="297745"/>
            <a:ext cx="865733" cy="769634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REQ_01</a:t>
            </a:r>
          </a:p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REQ_02</a:t>
            </a:r>
          </a:p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REQ_03</a:t>
            </a:r>
          </a:p>
        </p:txBody>
      </p:sp>
    </p:spTree>
    <p:extLst>
      <p:ext uri="{BB962C8B-B14F-4D97-AF65-F5344CB8AC3E}">
        <p14:creationId xmlns:p14="http://schemas.microsoft.com/office/powerpoint/2010/main" val="348929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63" y="1437030"/>
            <a:ext cx="5405613" cy="447469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965365" y="1159893"/>
            <a:ext cx="718466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view.jsp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91146" y="6018445"/>
            <a:ext cx="2853000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REQ_01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이름 컬럼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20byte 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제한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1734" y="6092397"/>
            <a:ext cx="270915" cy="174407"/>
            <a:chOff x="2031008" y="804839"/>
            <a:chExt cx="203186" cy="130805"/>
          </a:xfrm>
        </p:grpSpPr>
        <p:sp>
          <p:nvSpPr>
            <p:cNvPr id="36" name="갈매기형 수장 35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7" name="갈매기형 수장 36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15" y="1421503"/>
            <a:ext cx="3418559" cy="175415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7457095" y="3298917"/>
            <a:ext cx="2853000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추가기능</a:t>
            </a:r>
            <a:endParaRPr lang="en-US" altLang="ko-KR" sz="1467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이름 미입력시 알람 팝업창</a:t>
            </a:r>
            <a:endParaRPr lang="en-US" altLang="ko-KR" sz="1467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207683" y="3372869"/>
            <a:ext cx="270915" cy="174407"/>
            <a:chOff x="2031008" y="804839"/>
            <a:chExt cx="203186" cy="130805"/>
          </a:xfrm>
        </p:grpSpPr>
        <p:sp>
          <p:nvSpPr>
            <p:cNvPr id="40" name="갈매기형 수장 39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1" name="갈매기형 수장 40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74" y="5431194"/>
            <a:ext cx="3581062" cy="4805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7159974" y="1151108"/>
            <a:ext cx="718466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view.jsp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30520" y="5153108"/>
            <a:ext cx="380232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DB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14328" y="5744817"/>
            <a:ext cx="526707" cy="1878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" name="직사각형 46"/>
          <p:cNvSpPr/>
          <p:nvPr/>
        </p:nvSpPr>
        <p:spPr>
          <a:xfrm>
            <a:off x="1457237" y="5954274"/>
            <a:ext cx="3532206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REQ_01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이름 일정길이 초과시 알람 팝업창</a:t>
            </a:r>
            <a:endParaRPr lang="en-US" altLang="ko-KR" sz="1467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207825" y="6028226"/>
            <a:ext cx="270915" cy="174407"/>
            <a:chOff x="2031008" y="804839"/>
            <a:chExt cx="203186" cy="130805"/>
          </a:xfrm>
        </p:grpSpPr>
        <p:sp>
          <p:nvSpPr>
            <p:cNvPr id="49" name="갈매기형 수장 48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0" name="갈매기형 수장 49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1" name="갈매기형 수장 50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0990907" y="297745"/>
            <a:ext cx="865733" cy="769634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REQ_01</a:t>
            </a:r>
          </a:p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REQ_02</a:t>
            </a:r>
          </a:p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REQ_03</a:t>
            </a:r>
          </a:p>
        </p:txBody>
      </p:sp>
    </p:spTree>
    <p:extLst>
      <p:ext uri="{BB962C8B-B14F-4D97-AF65-F5344CB8AC3E}">
        <p14:creationId xmlns:p14="http://schemas.microsoft.com/office/powerpoint/2010/main" val="33450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8" y="1604806"/>
            <a:ext cx="4093441" cy="41577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48811" y="2553347"/>
            <a:ext cx="3154838" cy="99293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22" y="1412776"/>
            <a:ext cx="5054020" cy="23373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64086" y="2419776"/>
            <a:ext cx="4477956" cy="6720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92000" y="1068442"/>
            <a:ext cx="2853000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REQ_03</a:t>
            </a:r>
          </a:p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L2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Cach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적용을 위한 환경 설정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69092" y="1155646"/>
            <a:ext cx="270915" cy="174407"/>
            <a:chOff x="2031008" y="804839"/>
            <a:chExt cx="203186" cy="130805"/>
          </a:xfrm>
        </p:grpSpPr>
        <p:sp>
          <p:nvSpPr>
            <p:cNvPr id="19" name="갈매기형 수장 18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983441" y="5934252"/>
            <a:ext cx="6096000" cy="5438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7030A0"/>
              </a:buClr>
              <a:buSzPct val="120000"/>
            </a:pP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Entity, Collection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에 캐시 적용할 수 있도록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/>
            </a:r>
            <a:b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</a:b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   applicationContext-ignite.xml 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파일 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수정</a:t>
            </a:r>
            <a:endParaRPr lang="en-US" altLang="ko-KR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21085" y="5950058"/>
            <a:ext cx="270915" cy="174407"/>
            <a:chOff x="2031008" y="804839"/>
            <a:chExt cx="203186" cy="130805"/>
          </a:xfrm>
        </p:grpSpPr>
        <p:sp>
          <p:nvSpPr>
            <p:cNvPr id="23" name="갈매기형 수장 22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갈매기형 수장 23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685616" y="3921850"/>
            <a:ext cx="6096000" cy="318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7030A0"/>
              </a:buClr>
              <a:buSzPct val="120000"/>
            </a:pP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L2 Cach 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활성화를 위해 속성 추가</a:t>
            </a:r>
            <a:endParaRPr lang="en-US" altLang="ko-KR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423260" y="3937656"/>
            <a:ext cx="270915" cy="174407"/>
            <a:chOff x="2031008" y="804839"/>
            <a:chExt cx="203186" cy="130805"/>
          </a:xfrm>
        </p:grpSpPr>
        <p:sp>
          <p:nvSpPr>
            <p:cNvPr id="28" name="갈매기형 수장 27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갈매기형 수장 29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0990907" y="297745"/>
            <a:ext cx="865733" cy="769634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REQ_01</a:t>
            </a:r>
          </a:p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REQ_02</a:t>
            </a:r>
          </a:p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REQ_03</a:t>
            </a:r>
          </a:p>
        </p:txBody>
      </p:sp>
    </p:spTree>
    <p:extLst>
      <p:ext uri="{BB962C8B-B14F-4D97-AF65-F5344CB8AC3E}">
        <p14:creationId xmlns:p14="http://schemas.microsoft.com/office/powerpoint/2010/main" val="326665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5" y="1869982"/>
            <a:ext cx="5246886" cy="216781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4284505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REQ_04</a:t>
            </a:r>
          </a:p>
          <a:p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Entity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에 대한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Repository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구현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55" y="4474829"/>
            <a:ext cx="3650336" cy="219190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27" name="직사각형 26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REQ_04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54" y="1869982"/>
            <a:ext cx="3171731" cy="479675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70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4284505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REQ_05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조회 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화면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63" y="1802300"/>
            <a:ext cx="3667164" cy="377608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982" t="34868" r="1390" b="6607"/>
          <a:stretch/>
        </p:blipFill>
        <p:spPr>
          <a:xfrm>
            <a:off x="5461145" y="1019854"/>
            <a:ext cx="4292455" cy="188965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084" y="3318912"/>
            <a:ext cx="3654300" cy="341218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461145" y="758243"/>
            <a:ext cx="612668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list.jsp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1145" y="3047363"/>
            <a:ext cx="1390124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UserController.jsp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71084" y="4737254"/>
            <a:ext cx="3654300" cy="527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REQ_05</a:t>
            </a:r>
          </a:p>
        </p:txBody>
      </p:sp>
    </p:spTree>
    <p:extLst>
      <p:ext uri="{BB962C8B-B14F-4D97-AF65-F5344CB8AC3E}">
        <p14:creationId xmlns:p14="http://schemas.microsoft.com/office/powerpoint/2010/main" val="1666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4284505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REQ_06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추가 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화면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2" y="1802302"/>
            <a:ext cx="4192906" cy="18181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635"/>
          <a:stretch/>
        </p:blipFill>
        <p:spPr>
          <a:xfrm>
            <a:off x="5488817" y="4276195"/>
            <a:ext cx="6506763" cy="240850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756" y="1799498"/>
            <a:ext cx="4048339" cy="7452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756" y="2552930"/>
            <a:ext cx="6062438" cy="106747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488817" y="4002281"/>
            <a:ext cx="1043876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Newform.jsp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8817" y="1529672"/>
            <a:ext cx="1390124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UserController.jsp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REQ_06</a:t>
            </a:r>
          </a:p>
        </p:txBody>
      </p:sp>
    </p:spTree>
    <p:extLst>
      <p:ext uri="{BB962C8B-B14F-4D97-AF65-F5344CB8AC3E}">
        <p14:creationId xmlns:p14="http://schemas.microsoft.com/office/powerpoint/2010/main" val="20584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2439141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REQ_06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수정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,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삭제 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화면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1" y="1802300"/>
            <a:ext cx="4186935" cy="208795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204161" y="3890260"/>
            <a:ext cx="718466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view.jsp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1776" b="19224"/>
          <a:stretch/>
        </p:blipFill>
        <p:spPr>
          <a:xfrm>
            <a:off x="5204161" y="4151870"/>
            <a:ext cx="5768865" cy="260529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152805" y="1547565"/>
            <a:ext cx="1390124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UserController.jsp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806" y="1816050"/>
            <a:ext cx="5827986" cy="85728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11427040" y="2013033"/>
            <a:ext cx="764960" cy="31810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수정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204131" y="2089776"/>
            <a:ext cx="270915" cy="174407"/>
            <a:chOff x="2031008" y="804839"/>
            <a:chExt cx="203186" cy="130805"/>
          </a:xfrm>
        </p:grpSpPr>
        <p:sp>
          <p:nvSpPr>
            <p:cNvPr id="22" name="갈매기형 수장 21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갈매기형 수장 23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8873050" y="2833564"/>
            <a:ext cx="764960" cy="31810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삭제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650141" y="2910307"/>
            <a:ext cx="270915" cy="174407"/>
            <a:chOff x="2031008" y="804839"/>
            <a:chExt cx="203186" cy="130805"/>
          </a:xfrm>
        </p:grpSpPr>
        <p:sp>
          <p:nvSpPr>
            <p:cNvPr id="27" name="갈매기형 수장 26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805" y="2697474"/>
            <a:ext cx="3290274" cy="63816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REQ_06</a:t>
            </a:r>
          </a:p>
        </p:txBody>
      </p:sp>
    </p:spTree>
    <p:extLst>
      <p:ext uri="{BB962C8B-B14F-4D97-AF65-F5344CB8AC3E}">
        <p14:creationId xmlns:p14="http://schemas.microsoft.com/office/powerpoint/2010/main" val="23309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5" y="1869982"/>
            <a:ext cx="5246886" cy="216781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5594" y="3172435"/>
            <a:ext cx="5230608" cy="7549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직사각형 42"/>
          <p:cNvSpPr/>
          <p:nvPr/>
        </p:nvSpPr>
        <p:spPr>
          <a:xfrm>
            <a:off x="1059758" y="1258790"/>
            <a:ext cx="3756638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REQ_07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이름검색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Query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Cache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를 적용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10346" y="1332742"/>
            <a:ext cx="270915" cy="174407"/>
            <a:chOff x="2031008" y="804839"/>
            <a:chExt cx="203186" cy="130805"/>
          </a:xfrm>
        </p:grpSpPr>
        <p:sp>
          <p:nvSpPr>
            <p:cNvPr id="45" name="갈매기형 수장 4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6" name="갈매기형 수장 45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" name="갈매기형 수장 4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2" y="4681679"/>
            <a:ext cx="3372818" cy="2025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96" y="4681679"/>
            <a:ext cx="3361807" cy="202526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591001" y="5593254"/>
            <a:ext cx="4284505" cy="122116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REQ_07</a:t>
            </a:r>
          </a:p>
          <a:p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리스트를 검색 하는 서비스 구현</a:t>
            </a:r>
            <a:endParaRPr lang="en-US" altLang="ko-KR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  <a:p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(Like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)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  <a:p>
            <a:endParaRPr lang="en-US" altLang="ko-KR" sz="1467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  <a:p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320087" y="5690781"/>
            <a:ext cx="270915" cy="174407"/>
            <a:chOff x="2031008" y="804839"/>
            <a:chExt cx="203186" cy="130805"/>
          </a:xfrm>
        </p:grpSpPr>
        <p:sp>
          <p:nvSpPr>
            <p:cNvPr id="55" name="갈매기형 수장 5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7" name="갈매기형 수장 5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45594" y="6203838"/>
            <a:ext cx="3385926" cy="1335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" name="직사각형 58"/>
          <p:cNvSpPr/>
          <p:nvPr/>
        </p:nvSpPr>
        <p:spPr>
          <a:xfrm>
            <a:off x="4816396" y="5533564"/>
            <a:ext cx="3385926" cy="4598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직사각형 26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REQ_07</a:t>
            </a:r>
          </a:p>
        </p:txBody>
      </p:sp>
    </p:spTree>
    <p:extLst>
      <p:ext uri="{BB962C8B-B14F-4D97-AF65-F5344CB8AC3E}">
        <p14:creationId xmlns:p14="http://schemas.microsoft.com/office/powerpoint/2010/main" val="185486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전화기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2439141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REQ_08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전화기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Entity 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구현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815"/>
          <a:stretch/>
        </p:blipFill>
        <p:spPr>
          <a:xfrm>
            <a:off x="758702" y="1704885"/>
            <a:ext cx="3496427" cy="472797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758702" y="2248752"/>
            <a:ext cx="3496427" cy="527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4685707" y="2345513"/>
            <a:ext cx="3000685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REQ_09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전화기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Entitiy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에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L2 Cache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 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적용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414793" y="2443040"/>
            <a:ext cx="270915" cy="174407"/>
            <a:chOff x="2031008" y="804839"/>
            <a:chExt cx="203186" cy="130805"/>
          </a:xfrm>
        </p:grpSpPr>
        <p:sp>
          <p:nvSpPr>
            <p:cNvPr id="33" name="갈매기형 수장 32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4" name="갈매기형 수장 33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58701" y="3600235"/>
            <a:ext cx="3496427" cy="3018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직사각형 36"/>
          <p:cNvSpPr/>
          <p:nvPr/>
        </p:nvSpPr>
        <p:spPr>
          <a:xfrm>
            <a:off x="4758983" y="3600235"/>
            <a:ext cx="5715876" cy="31810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전화기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OneToMany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Mapping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414792" y="3663935"/>
            <a:ext cx="270915" cy="174407"/>
            <a:chOff x="2031008" y="804839"/>
            <a:chExt cx="203186" cy="130805"/>
          </a:xfrm>
        </p:grpSpPr>
        <p:sp>
          <p:nvSpPr>
            <p:cNvPr id="39" name="갈매기형 수장 38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0" name="갈매기형 수장 39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1" name="갈매기형 수장 40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990907" y="297745"/>
            <a:ext cx="865733" cy="543867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REQ_08 REQ_09</a:t>
            </a:r>
          </a:p>
        </p:txBody>
      </p:sp>
    </p:spTree>
    <p:extLst>
      <p:ext uri="{BB962C8B-B14F-4D97-AF65-F5344CB8AC3E}">
        <p14:creationId xmlns:p14="http://schemas.microsoft.com/office/powerpoint/2010/main" val="31243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11425" y="896720"/>
            <a:ext cx="2983257" cy="943849"/>
            <a:chOff x="678374" y="672540"/>
            <a:chExt cx="2237443" cy="707887"/>
          </a:xfrm>
        </p:grpSpPr>
        <p:sp>
          <p:nvSpPr>
            <p:cNvPr id="10" name="직사각형 9"/>
            <p:cNvSpPr/>
            <p:nvPr/>
          </p:nvSpPr>
          <p:spPr>
            <a:xfrm rot="5400000">
              <a:off x="1443153" y="-92238"/>
              <a:ext cx="707886" cy="22374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937" y="672540"/>
              <a:ext cx="2222879" cy="68475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333" b="1" spc="-200" dirty="0">
                  <a:solidFill>
                    <a:schemeClr val="bg1"/>
                  </a:solidFill>
                </a:rPr>
                <a:t>Contents</a:t>
              </a:r>
              <a:endParaRPr lang="ko-KR" altLang="en-US" sz="5333" b="1" spc="-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630025" y="2588828"/>
            <a:ext cx="688563" cy="480053"/>
            <a:chOff x="1800553" y="1900281"/>
            <a:chExt cx="648072" cy="451824"/>
          </a:xfrm>
        </p:grpSpPr>
        <p:sp>
          <p:nvSpPr>
            <p:cNvPr id="11" name="직사각형 10"/>
            <p:cNvSpPr/>
            <p:nvPr/>
          </p:nvSpPr>
          <p:spPr>
            <a:xfrm>
              <a:off x="1890498" y="1900281"/>
              <a:ext cx="451824" cy="4518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00553" y="1914323"/>
              <a:ext cx="648072" cy="39583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133" b="1" dirty="0">
                  <a:solidFill>
                    <a:schemeClr val="bg1"/>
                  </a:solidFill>
                </a:rPr>
                <a:t>01</a:t>
              </a:r>
              <a:endParaRPr lang="ko-KR" altLang="en-US" sz="21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07700" y="2588828"/>
            <a:ext cx="2241069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67" b="1" spc="-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26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18029" y="3492890"/>
            <a:ext cx="688563" cy="480053"/>
            <a:chOff x="1791526" y="1900281"/>
            <a:chExt cx="648072" cy="451824"/>
          </a:xfrm>
        </p:grpSpPr>
        <p:sp>
          <p:nvSpPr>
            <p:cNvPr id="18" name="직사각형 17"/>
            <p:cNvSpPr/>
            <p:nvPr/>
          </p:nvSpPr>
          <p:spPr>
            <a:xfrm>
              <a:off x="1890498" y="1900281"/>
              <a:ext cx="451824" cy="4518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91526" y="1923350"/>
              <a:ext cx="648072" cy="39583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133" b="1" dirty="0">
                  <a:solidFill>
                    <a:schemeClr val="bg1"/>
                  </a:solidFill>
                </a:rPr>
                <a:t>02</a:t>
              </a:r>
              <a:endParaRPr lang="ko-KR" altLang="en-US" sz="21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430027" y="3460314"/>
            <a:ext cx="3169949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</a:t>
            </a:r>
            <a:r>
              <a:rPr lang="ko-KR" altLang="en-US" sz="26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26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6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26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21225" y="4334732"/>
            <a:ext cx="688563" cy="480053"/>
            <a:chOff x="1794535" y="1900281"/>
            <a:chExt cx="648072" cy="451824"/>
          </a:xfrm>
        </p:grpSpPr>
        <p:sp>
          <p:nvSpPr>
            <p:cNvPr id="22" name="직사각형 21"/>
            <p:cNvSpPr/>
            <p:nvPr/>
          </p:nvSpPr>
          <p:spPr>
            <a:xfrm>
              <a:off x="1890498" y="1900281"/>
              <a:ext cx="451824" cy="4518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4535" y="1914323"/>
              <a:ext cx="648072" cy="39583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133" b="1" dirty="0">
                  <a:solidFill>
                    <a:schemeClr val="bg1"/>
                  </a:solidFill>
                </a:rPr>
                <a:t>03</a:t>
              </a:r>
              <a:endParaRPr lang="ko-KR" altLang="en-US" sz="21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30027" y="4354892"/>
            <a:ext cx="2473951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구현</a:t>
            </a:r>
            <a:endParaRPr lang="en-US" altLang="ko-KR" sz="26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624422" y="5192177"/>
            <a:ext cx="688563" cy="480053"/>
            <a:chOff x="1797544" y="1900281"/>
            <a:chExt cx="648072" cy="451824"/>
          </a:xfrm>
        </p:grpSpPr>
        <p:sp>
          <p:nvSpPr>
            <p:cNvPr id="26" name="직사각형 25"/>
            <p:cNvSpPr/>
            <p:nvPr/>
          </p:nvSpPr>
          <p:spPr>
            <a:xfrm>
              <a:off x="1890498" y="1900281"/>
              <a:ext cx="451824" cy="4518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97544" y="1926298"/>
              <a:ext cx="648072" cy="35984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133" b="1" dirty="0">
                  <a:solidFill>
                    <a:schemeClr val="bg1"/>
                  </a:solidFill>
                </a:rPr>
                <a:t>04</a:t>
              </a:r>
              <a:endParaRPr lang="ko-KR" altLang="en-US" sz="21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430027" y="5169464"/>
            <a:ext cx="2650896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ko-KR" altLang="en-US" sz="26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 영상</a:t>
            </a:r>
            <a:endParaRPr lang="en-US" altLang="ko-KR" sz="26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89" y="1704885"/>
            <a:ext cx="5251995" cy="256011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전화기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2439141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REQ_10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전화기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Repository 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구현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89" y="4640847"/>
            <a:ext cx="3333964" cy="184143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REQ_10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36" y="1704885"/>
            <a:ext cx="3376117" cy="495072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16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73" y="1529968"/>
            <a:ext cx="6100219" cy="399264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4284505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REQ_11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전화기 조회 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화면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89172" y="1258545"/>
            <a:ext cx="830469" cy="2616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view.jsp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89172" y="3478204"/>
            <a:ext cx="6100220" cy="11209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2" y="1802301"/>
            <a:ext cx="4609970" cy="229891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1204520" y="4198636"/>
            <a:ext cx="3535895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추가기능</a:t>
            </a:r>
            <a:endParaRPr lang="en-US" altLang="ko-KR" sz="1467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번호만 입력받아 하이픈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(-)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을 넣어 표시</a:t>
            </a:r>
            <a:endParaRPr lang="en-US" altLang="ko-KR" sz="1467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33606" y="4296163"/>
            <a:ext cx="270915" cy="174407"/>
            <a:chOff x="2031008" y="804839"/>
            <a:chExt cx="203186" cy="130805"/>
          </a:xfrm>
        </p:grpSpPr>
        <p:sp>
          <p:nvSpPr>
            <p:cNvPr id="36" name="갈매기형 수장 35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7" name="갈매기형 수장 36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REQ_11</a:t>
            </a:r>
          </a:p>
        </p:txBody>
      </p:sp>
    </p:spTree>
    <p:extLst>
      <p:ext uri="{BB962C8B-B14F-4D97-AF65-F5344CB8AC3E}">
        <p14:creationId xmlns:p14="http://schemas.microsoft.com/office/powerpoint/2010/main" val="116111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전화기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2439141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REQ_12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전화번호 추가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702" y="4417681"/>
            <a:ext cx="1443024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phoneAddform.jsp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16043" y="1369646"/>
            <a:ext cx="1390124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UserController.jsp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2" y="1694398"/>
            <a:ext cx="4399563" cy="190977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14519" b="21334"/>
          <a:stretch/>
        </p:blipFill>
        <p:spPr>
          <a:xfrm>
            <a:off x="766940" y="4702593"/>
            <a:ext cx="6643122" cy="188646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95" y="1631256"/>
            <a:ext cx="4417975" cy="8524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281" y="2497704"/>
            <a:ext cx="5381118" cy="110647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REQ_12</a:t>
            </a:r>
          </a:p>
        </p:txBody>
      </p:sp>
    </p:spTree>
    <p:extLst>
      <p:ext uri="{BB962C8B-B14F-4D97-AF65-F5344CB8AC3E}">
        <p14:creationId xmlns:p14="http://schemas.microsoft.com/office/powerpoint/2010/main" val="259548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전화기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2439141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REQ_12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전화번호 수정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1353" y="4474473"/>
            <a:ext cx="1617341" cy="2616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PhoneEditform.jsp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5257" y="1467652"/>
            <a:ext cx="1390124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UserController.jsp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9" y="1704885"/>
            <a:ext cx="3485772" cy="164782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1755" b="23098"/>
          <a:stretch/>
        </p:blipFill>
        <p:spPr>
          <a:xfrm>
            <a:off x="729591" y="4744386"/>
            <a:ext cx="7011659" cy="177113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95" y="1704885"/>
            <a:ext cx="4252798" cy="83972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95" y="2544610"/>
            <a:ext cx="6537186" cy="115657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REQ_12</a:t>
            </a:r>
          </a:p>
        </p:txBody>
      </p:sp>
    </p:spTree>
    <p:extLst>
      <p:ext uri="{BB962C8B-B14F-4D97-AF65-F5344CB8AC3E}">
        <p14:creationId xmlns:p14="http://schemas.microsoft.com/office/powerpoint/2010/main" val="34791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t="37290" b="19632"/>
          <a:stretch/>
        </p:blipFill>
        <p:spPr>
          <a:xfrm>
            <a:off x="755153" y="4630726"/>
            <a:ext cx="6676185" cy="188234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전화기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2439141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REQ_12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전화번호 삭제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984800" y="1358325"/>
            <a:ext cx="1390124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UserController.jsp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53" y="1694562"/>
            <a:ext cx="3939418" cy="19645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755153" y="4369116"/>
            <a:ext cx="718466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view.jsp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152" y="5937600"/>
            <a:ext cx="6676185" cy="2203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2" name="그룹 31"/>
          <p:cNvGrpSpPr/>
          <p:nvPr/>
        </p:nvGrpSpPr>
        <p:grpSpPr>
          <a:xfrm>
            <a:off x="2639229" y="3810034"/>
            <a:ext cx="270915" cy="174407"/>
            <a:chOff x="2031008" y="804839"/>
            <a:chExt cx="203186" cy="130805"/>
          </a:xfrm>
        </p:grpSpPr>
        <p:sp>
          <p:nvSpPr>
            <p:cNvPr id="33" name="갈매기형 수장 32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9" name="갈매기형 수장 38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0" name="갈매기형 수장 39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911332" y="3761648"/>
            <a:ext cx="2439141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클릭시 바로 삭제 됨</a:t>
            </a:r>
            <a:endParaRPr lang="en-US" altLang="ko-KR" sz="1467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아이콘 형태로 표기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52690" y="2124922"/>
            <a:ext cx="402027" cy="10256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00" y="1630258"/>
            <a:ext cx="4751146" cy="115016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REQ_12</a:t>
            </a:r>
          </a:p>
        </p:txBody>
      </p:sp>
    </p:spTree>
    <p:extLst>
      <p:ext uri="{BB962C8B-B14F-4D97-AF65-F5344CB8AC3E}">
        <p14:creationId xmlns:p14="http://schemas.microsoft.com/office/powerpoint/2010/main" val="21176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306" y="4455718"/>
            <a:ext cx="4129443" cy="100778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요구사항 구현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: </a:t>
            </a:r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03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16" y="1161018"/>
            <a:ext cx="4284505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REQ_13</a:t>
            </a:r>
          </a:p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전화번호로 사용자 </a:t>
            </a:r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List 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검색 </a:t>
            </a:r>
            <a:r>
              <a: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화면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58702" y="1258545"/>
            <a:ext cx="270915" cy="174407"/>
            <a:chOff x="2031008" y="804839"/>
            <a:chExt cx="203186" cy="130805"/>
          </a:xfrm>
        </p:grpSpPr>
        <p:sp>
          <p:nvSpPr>
            <p:cNvPr id="5" name="갈매기형 수장 4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16" y="2063911"/>
            <a:ext cx="3654300" cy="341218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4054477" y="1792362"/>
            <a:ext cx="1390124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UserController.jsp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54477" y="3993123"/>
            <a:ext cx="3654300" cy="7722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02" y="1792362"/>
            <a:ext cx="2915374" cy="300196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rcRect t="8693" b="8562"/>
          <a:stretch/>
        </p:blipFill>
        <p:spPr>
          <a:xfrm>
            <a:off x="7895306" y="2081359"/>
            <a:ext cx="4129443" cy="235488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42" name="직사각형 41"/>
          <p:cNvSpPr/>
          <p:nvPr/>
        </p:nvSpPr>
        <p:spPr>
          <a:xfrm>
            <a:off x="7887068" y="3877647"/>
            <a:ext cx="4137681" cy="5585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7887068" y="1808025"/>
            <a:ext cx="612668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list.jsp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41225" y="5546008"/>
            <a:ext cx="4284505" cy="5438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검색 시 특수문자 제외</a:t>
            </a:r>
            <a:endParaRPr lang="en-US" altLang="ko-KR" sz="1467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DB</a:t>
            </a:r>
            <a:r>
              <a:rPr lang="ko-KR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에 번호만 입력받음</a:t>
            </a:r>
            <a:endParaRPr lang="ko-KR" altLang="en-US" sz="1467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991417" y="5570813"/>
            <a:ext cx="270915" cy="174407"/>
            <a:chOff x="2031008" y="804839"/>
            <a:chExt cx="203186" cy="130805"/>
          </a:xfrm>
        </p:grpSpPr>
        <p:sp>
          <p:nvSpPr>
            <p:cNvPr id="46" name="갈매기형 수장 45"/>
            <p:cNvSpPr/>
            <p:nvPr/>
          </p:nvSpPr>
          <p:spPr>
            <a:xfrm>
              <a:off x="2096597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" name="갈매기형 수장 46"/>
            <p:cNvSpPr/>
            <p:nvPr/>
          </p:nvSpPr>
          <p:spPr>
            <a:xfrm>
              <a:off x="2031008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8" name="갈매기형 수장 47"/>
            <p:cNvSpPr/>
            <p:nvPr/>
          </p:nvSpPr>
          <p:spPr>
            <a:xfrm>
              <a:off x="2162186" y="804839"/>
              <a:ext cx="72008" cy="130805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0999960" y="297745"/>
            <a:ext cx="856680" cy="318100"/>
          </a:xfrm>
          <a:prstGeom prst="rect">
            <a:avLst/>
          </a:prstGeom>
          <a:solidFill>
            <a:srgbClr val="00B0F0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REQ_13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895306" y="4436244"/>
            <a:ext cx="4137681" cy="10272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878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91743" y="2691112"/>
            <a:ext cx="7008779" cy="99520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867" b="1" spc="-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테스트</a:t>
            </a:r>
            <a:endParaRPr lang="ko-KR" altLang="en-US" sz="5333" b="1" spc="-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5802122" y="1706653"/>
            <a:ext cx="107700" cy="41284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</p:spTree>
    <p:extLst>
      <p:ext uri="{BB962C8B-B14F-4D97-AF65-F5344CB8AC3E}">
        <p14:creationId xmlns:p14="http://schemas.microsoft.com/office/powerpoint/2010/main" val="283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구현테스트 영상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04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pic>
        <p:nvPicPr>
          <p:cNvPr id="2" name="구현 테스트 장유정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90898" y="1019853"/>
            <a:ext cx="8067090" cy="52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35757" y="2691111"/>
            <a:ext cx="3840428" cy="99520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867" b="1" spc="-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5333" b="1" spc="-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5802122" y="1706653"/>
            <a:ext cx="107700" cy="41284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</p:spTree>
    <p:extLst>
      <p:ext uri="{BB962C8B-B14F-4D97-AF65-F5344CB8AC3E}">
        <p14:creationId xmlns:p14="http://schemas.microsoft.com/office/powerpoint/2010/main" val="524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36941" y="2729156"/>
            <a:ext cx="4369264" cy="9130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333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  <a:endParaRPr lang="ko-KR" altLang="en-US" sz="5333" b="1" spc="-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5830289" y="1548815"/>
            <a:ext cx="182568" cy="43692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</p:spTree>
    <p:extLst>
      <p:ext uri="{BB962C8B-B14F-4D97-AF65-F5344CB8AC3E}">
        <p14:creationId xmlns:p14="http://schemas.microsoft.com/office/powerpoint/2010/main" val="267446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01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7037" y="2351995"/>
            <a:ext cx="1156089" cy="4800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목 적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0828" y="2379705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8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Spring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을 </a:t>
            </a:r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통한 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UC </a:t>
            </a:r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사용자 관리 모듈 개발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37037" y="4339060"/>
            <a:ext cx="1156089" cy="4800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기 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40828" y="4366770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8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2019.03.11 ~ 2019.04.01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37037" y="3379751"/>
            <a:ext cx="1156089" cy="4800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수행인력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40828" y="3407461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한국폴리텍대학</a:t>
            </a:r>
            <a:r>
              <a:rPr lang="en-US" altLang="ko-KR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winter0123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진행일정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01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2289"/>
              </p:ext>
            </p:extLst>
          </p:nvPr>
        </p:nvGraphicFramePr>
        <p:xfrm>
          <a:off x="308993" y="1028157"/>
          <a:ext cx="11451630" cy="552358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56123"/>
                <a:gridCol w="3377577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  <a:gridCol w="389885"/>
              </a:tblGrid>
              <a:tr h="3709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3/11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3/12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3/13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3/14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3/15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3/19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3/20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3/21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3/22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3/25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3/26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3/27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3/28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3/29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3/30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3/31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4/01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53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계획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계획서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작성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데이터베이스 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none" strike="noStrike" dirty="0" smtClean="0">
                          <a:effectLst/>
                        </a:rPr>
                        <a:t>분석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1100" b="1" u="none" strike="noStrike" dirty="0" smtClean="0">
                          <a:effectLst/>
                        </a:rPr>
                        <a:t>설계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데이터베이스 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User 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개발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User Entity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구현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User &amp; Phone OneToMany mapping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User &amp; Phone OneToMany mapping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User Repositroy, Service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구현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Phone 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개발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Phone Entity </a:t>
                      </a:r>
                      <a:r>
                        <a:rPr lang="ko-KR" altLang="en-US" sz="900" u="none" strike="noStrike" dirty="0">
                          <a:effectLst/>
                        </a:rPr>
                        <a:t>구현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Phone &amp; User ManyToOne mapping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Phone Repositroy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구현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Phone Service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구현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Controller &amp; 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ko-KR" altLang="en-US" sz="1100" b="1" u="none" strike="noStrike" dirty="0" err="1">
                          <a:effectLst/>
                        </a:rPr>
                        <a:t>웹페이지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List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출력 페이지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신규 유저 입력 페이지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상세보기 페이지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추가입력</a:t>
                      </a:r>
                      <a:r>
                        <a:rPr lang="ko-KR" altLang="en-US" sz="900" u="none" strike="noStrike" dirty="0">
                          <a:effectLst/>
                        </a:rPr>
                        <a:t>*수정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페이지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유저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폰번호 삭제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검색 기능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구현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오류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수정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ui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구성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Phone Entity L2 cache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1" marR="5651" marT="565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findPhoneByNumber</a:t>
                      </a:r>
                      <a:r>
                        <a:rPr lang="en-US" sz="900" u="none" strike="noStrike" dirty="0" smtClean="0">
                          <a:effectLst/>
                        </a:rPr>
                        <a:t>()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User Entity L2 cache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테스트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통합 테스트 및 오류상황 수정완료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3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완료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보고서 작성 및 발표 준비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35" marR="7535" marT="7535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35831" y="2694622"/>
            <a:ext cx="7008779" cy="99520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867" b="1" spc="-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</a:t>
            </a:r>
            <a:r>
              <a:rPr lang="ko-KR" altLang="en-US" sz="5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</a:t>
            </a:r>
            <a:r>
              <a:rPr lang="en-US" altLang="ko-KR" sz="5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5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endParaRPr lang="ko-KR" altLang="en-US" sz="5333" b="1" spc="-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5873373" y="452289"/>
            <a:ext cx="131057" cy="6606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</p:spTree>
    <p:extLst>
      <p:ext uri="{BB962C8B-B14F-4D97-AF65-F5344CB8AC3E}">
        <p14:creationId xmlns:p14="http://schemas.microsoft.com/office/powerpoint/2010/main" val="30434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분석</a:t>
            </a:r>
            <a:r>
              <a:rPr lang="en-US" altLang="ko-KR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02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19493"/>
              </p:ext>
            </p:extLst>
          </p:nvPr>
        </p:nvGraphicFramePr>
        <p:xfrm>
          <a:off x="911424" y="1493813"/>
          <a:ext cx="10124019" cy="422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27"/>
                <a:gridCol w="7670530"/>
                <a:gridCol w="859315"/>
                <a:gridCol w="749147"/>
              </a:tblGrid>
              <a:tr h="301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요구사항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수용 여부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1653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1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사용자 </a:t>
                      </a:r>
                      <a:r>
                        <a:rPr lang="en-US" altLang="ko-KR" sz="1100" dirty="0" smtClean="0"/>
                        <a:t>Entity </a:t>
                      </a:r>
                      <a:r>
                        <a:rPr lang="ko-KR" altLang="en-US" sz="1100" dirty="0" smtClean="0"/>
                        <a:t>구현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사용자의 이름 </a:t>
                      </a:r>
                      <a:r>
                        <a:rPr lang="ko-KR" altLang="en-US" sz="1100" dirty="0" err="1" smtClean="0"/>
                        <a:t>컬럼은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20byte</a:t>
                      </a:r>
                      <a:r>
                        <a:rPr lang="ko-KR" altLang="en-US" sz="1100" dirty="0" smtClean="0"/>
                        <a:t>로 제한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REQ_01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사용자 </a:t>
                      </a:r>
                      <a:r>
                        <a:rPr lang="en-US" altLang="ko-KR" sz="1100" dirty="0" smtClean="0"/>
                        <a:t>Entity</a:t>
                      </a:r>
                      <a:r>
                        <a:rPr lang="ko-KR" altLang="en-US" sz="1100" dirty="0" smtClean="0"/>
                        <a:t>는 전화기 </a:t>
                      </a:r>
                      <a:r>
                        <a:rPr lang="en-US" altLang="ko-KR" sz="1100" dirty="0" smtClean="0"/>
                        <a:t>Entity</a:t>
                      </a:r>
                      <a:r>
                        <a:rPr lang="ko-KR" altLang="en-US" sz="1100" dirty="0" smtClean="0"/>
                        <a:t> 와 </a:t>
                      </a:r>
                      <a:r>
                        <a:rPr lang="en-US" altLang="ko-KR" sz="1100" dirty="0" smtClean="0"/>
                        <a:t>OneToMany</a:t>
                      </a:r>
                      <a:r>
                        <a:rPr lang="ko-KR" altLang="en-US" sz="1100" dirty="0" smtClean="0"/>
                        <a:t>로 </a:t>
                      </a:r>
                      <a:r>
                        <a:rPr lang="en-US" altLang="ko-KR" sz="1100" dirty="0" smtClean="0"/>
                        <a:t>Mapping</a:t>
                      </a:r>
                      <a:r>
                        <a:rPr lang="ko-KR" altLang="en-US" sz="1100" dirty="0" smtClean="0"/>
                        <a:t>되어야 하며 </a:t>
                      </a:r>
                      <a:r>
                        <a:rPr lang="en-US" altLang="ko-KR" sz="1100" dirty="0" smtClean="0"/>
                        <a:t>Collection</a:t>
                      </a:r>
                      <a:r>
                        <a:rPr lang="ko-KR" altLang="en-US" sz="1100" dirty="0" smtClean="0"/>
                        <a:t>에 대하여 </a:t>
                      </a:r>
                      <a:r>
                        <a:rPr lang="en-US" altLang="ko-KR" sz="1100" dirty="0" smtClean="0"/>
                        <a:t>Cache</a:t>
                      </a:r>
                      <a:r>
                        <a:rPr lang="ko-KR" altLang="en-US" sz="1100" dirty="0" smtClean="0"/>
                        <a:t>가 적용 되어야 함</a:t>
                      </a:r>
                      <a:r>
                        <a:rPr lang="en-US" altLang="ko-KR" sz="1100" dirty="0" smtClean="0"/>
                        <a:t>. 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REQ_02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사용자 </a:t>
                      </a:r>
                      <a:r>
                        <a:rPr lang="en-US" altLang="ko-KR" sz="1100" dirty="0" smtClean="0"/>
                        <a:t>Entity</a:t>
                      </a:r>
                      <a:r>
                        <a:rPr lang="ko-KR" altLang="en-US" sz="1100" dirty="0" smtClean="0"/>
                        <a:t>는 </a:t>
                      </a:r>
                      <a:r>
                        <a:rPr lang="en-US" altLang="ko-KR" sz="1100" dirty="0" smtClean="0"/>
                        <a:t>L2 Cache</a:t>
                      </a:r>
                      <a:r>
                        <a:rPr lang="ko-KR" altLang="en-US" sz="1100" dirty="0" smtClean="0"/>
                        <a:t>가 적용 되어야 함</a:t>
                      </a:r>
                      <a:r>
                        <a:rPr lang="en-US" altLang="ko-KR" sz="1100" dirty="0" smtClean="0"/>
                        <a:t>. 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REQ_03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사용자 </a:t>
                      </a:r>
                      <a:r>
                        <a:rPr lang="en-US" altLang="ko-KR" sz="1100" dirty="0" smtClean="0"/>
                        <a:t>Entity</a:t>
                      </a:r>
                      <a:r>
                        <a:rPr lang="ko-KR" altLang="en-US" sz="1100" dirty="0" smtClean="0"/>
                        <a:t>에 대한 </a:t>
                      </a:r>
                      <a:r>
                        <a:rPr lang="en-US" altLang="ko-KR" sz="1100" dirty="0" smtClean="0"/>
                        <a:t>Repository</a:t>
                      </a:r>
                      <a:r>
                        <a:rPr lang="ko-KR" altLang="en-US" sz="1100" dirty="0" smtClean="0"/>
                        <a:t>구현</a:t>
                      </a:r>
                      <a:endParaRPr lang="en-US" altLang="ko-KR" sz="1100" dirty="0" smtClean="0"/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REQ_04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사용자를 조회 하는 화면을 구현 한다</a:t>
                      </a:r>
                      <a:r>
                        <a:rPr lang="en-US" altLang="ko-KR" sz="1100" dirty="0" smtClean="0"/>
                        <a:t>. 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REQ_05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사용자를 추가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삭제 하는 화면을 구현 한다</a:t>
                      </a:r>
                      <a:r>
                        <a:rPr lang="en-US" altLang="ko-KR" sz="1100" dirty="0" smtClean="0"/>
                        <a:t>. 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REQ_06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특정 이름으로 사용자 리스트를 검색 하는 서비스 구현</a:t>
                      </a:r>
                      <a:r>
                        <a:rPr lang="en-US" altLang="ko-KR" sz="1100" dirty="0" smtClean="0"/>
                        <a:t>(Query Cache</a:t>
                      </a:r>
                      <a:r>
                        <a:rPr lang="ko-KR" altLang="en-US" sz="1100" dirty="0" smtClean="0"/>
                        <a:t>를 적용 해야 함</a:t>
                      </a:r>
                      <a:r>
                        <a:rPr lang="en-US" altLang="ko-KR" sz="1100" dirty="0" smtClean="0"/>
                        <a:t>. DB</a:t>
                      </a:r>
                      <a:r>
                        <a:rPr lang="ko-KR" altLang="en-US" sz="1100" dirty="0" smtClean="0"/>
                        <a:t>에서 </a:t>
                      </a:r>
                      <a:r>
                        <a:rPr lang="en-US" altLang="ko-KR" sz="1100" dirty="0" smtClean="0"/>
                        <a:t>LIKE </a:t>
                      </a:r>
                      <a:r>
                        <a:rPr lang="ko-KR" altLang="en-US" sz="1100" dirty="0" smtClean="0"/>
                        <a:t>로 검색 해야 함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REQ_07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전화기</a:t>
                      </a:r>
                      <a:endParaRPr lang="ko-KR" altLang="en-US" sz="11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전화기 </a:t>
                      </a:r>
                      <a:r>
                        <a:rPr lang="en-US" altLang="ko-KR" sz="1100" dirty="0" smtClean="0"/>
                        <a:t>Entity </a:t>
                      </a:r>
                      <a:r>
                        <a:rPr lang="ko-KR" altLang="en-US" sz="1100" dirty="0" smtClean="0"/>
                        <a:t>구현</a:t>
                      </a:r>
                      <a:endParaRPr lang="en-US" altLang="ko-KR" sz="1100" dirty="0" smtClean="0"/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REQ_08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전화기 </a:t>
                      </a:r>
                      <a:r>
                        <a:rPr lang="en-US" altLang="ko-KR" sz="1100" dirty="0" smtClean="0"/>
                        <a:t>Entity</a:t>
                      </a:r>
                      <a:r>
                        <a:rPr lang="ko-KR" altLang="en-US" sz="1100" dirty="0" smtClean="0"/>
                        <a:t>는 </a:t>
                      </a:r>
                      <a:r>
                        <a:rPr lang="en-US" altLang="ko-KR" sz="1100" dirty="0" smtClean="0"/>
                        <a:t>L2 Cache</a:t>
                      </a:r>
                      <a:r>
                        <a:rPr lang="ko-KR" altLang="en-US" sz="1100" dirty="0" smtClean="0"/>
                        <a:t>가 적용 되어야 한다</a:t>
                      </a:r>
                      <a:r>
                        <a:rPr lang="en-US" altLang="ko-KR" sz="1100" dirty="0" smtClean="0"/>
                        <a:t>. 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REQ_09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전화기 </a:t>
                      </a:r>
                      <a:r>
                        <a:rPr lang="en-US" altLang="ko-KR" sz="1100" dirty="0" smtClean="0"/>
                        <a:t>Entity</a:t>
                      </a:r>
                      <a:r>
                        <a:rPr lang="ko-KR" altLang="en-US" sz="1100" dirty="0" smtClean="0"/>
                        <a:t>에 대한 </a:t>
                      </a:r>
                      <a:r>
                        <a:rPr lang="en-US" altLang="ko-KR" sz="1100" dirty="0" smtClean="0"/>
                        <a:t>Repository</a:t>
                      </a:r>
                      <a:r>
                        <a:rPr lang="ko-KR" altLang="en-US" sz="1100" dirty="0" smtClean="0"/>
                        <a:t>구현</a:t>
                      </a:r>
                      <a:endParaRPr lang="en-US" altLang="ko-KR" sz="1100" dirty="0" smtClean="0"/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REQ_10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전화기를 조회 하는 화면을 구현 한다</a:t>
                      </a:r>
                      <a:r>
                        <a:rPr lang="en-US" altLang="ko-KR" sz="1100" dirty="0" smtClean="0"/>
                        <a:t>. 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REQ_11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전화기를 추가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삭제 하는 화면을 구현 한다</a:t>
                      </a:r>
                      <a:r>
                        <a:rPr lang="en-US" altLang="ko-KR" sz="1100" dirty="0" smtClean="0"/>
                        <a:t>. 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REQ_12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65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전화번호로 사용자 리스트를 검색 하는 서비스 구현</a:t>
                      </a:r>
                      <a:r>
                        <a:rPr lang="en-US" altLang="ko-KR" sz="1100" dirty="0" smtClean="0"/>
                        <a:t> (Query Cache</a:t>
                      </a:r>
                      <a:r>
                        <a:rPr lang="ko-KR" altLang="en-US" sz="1100" dirty="0" smtClean="0"/>
                        <a:t>를 적용 해야 함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수용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REQ_13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0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분석</a:t>
            </a:r>
            <a:r>
              <a:rPr lang="en-US" altLang="ko-KR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02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9274"/>
              </p:ext>
            </p:extLst>
          </p:nvPr>
        </p:nvGraphicFramePr>
        <p:xfrm>
          <a:off x="2413856" y="1566725"/>
          <a:ext cx="7632071" cy="1898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367"/>
                <a:gridCol w="3844704"/>
              </a:tblGrid>
              <a:tr h="155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파일명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56371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목록조회</a:t>
                      </a:r>
                      <a:r>
                        <a:rPr lang="en-US" altLang="ko-KR" sz="1200" dirty="0" smtClean="0"/>
                        <a:t>(+</a:t>
                      </a:r>
                      <a:r>
                        <a:rPr lang="ko-KR" altLang="en-US" sz="1200" dirty="0" smtClean="0"/>
                        <a:t>검색결과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상세조회</a:t>
                      </a:r>
                      <a:r>
                        <a:rPr lang="en-US" altLang="ko-KR" sz="1200" dirty="0" smtClean="0"/>
                        <a:t>(+</a:t>
                      </a:r>
                      <a:r>
                        <a:rPr lang="ko-KR" altLang="en-US" sz="1200" dirty="0" smtClean="0"/>
                        <a:t>유저수정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유저삭제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전화번호 삭제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신규 유저 입력</a:t>
                      </a: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신규 전화번호 입력</a:t>
                      </a: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전화번호 수정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Newform.jsp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phoneAddform.jsp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phoneEditform.jsp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55703"/>
              </p:ext>
            </p:extLst>
          </p:nvPr>
        </p:nvGraphicFramePr>
        <p:xfrm>
          <a:off x="2413856" y="4067329"/>
          <a:ext cx="7632071" cy="1898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367"/>
                <a:gridCol w="3844704"/>
              </a:tblGrid>
              <a:tr h="155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파일명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56371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Controller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Servuce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ServiceImple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Repository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Domain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UserController.java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UserService.java, PhoneService.java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UserServiceImple.java, PhoneServiceImple.java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UserRepository.java,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PhoneRepository.java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User.java, Phone.java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8992" y="286764"/>
            <a:ext cx="602432" cy="602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160" y="501237"/>
            <a:ext cx="471995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분석</a:t>
            </a:r>
            <a:r>
              <a:rPr lang="en-US" altLang="ko-KR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67" b="1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1867" b="1" spc="-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000" y="286765"/>
            <a:ext cx="10864640" cy="69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78160" y="362277"/>
            <a:ext cx="864096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chemeClr val="bg1"/>
                </a:solidFill>
              </a:rPr>
              <a:t>02</a:t>
            </a:r>
            <a:endParaRPr lang="ko-KR" altLang="en-US" sz="2133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99065"/>
              </p:ext>
            </p:extLst>
          </p:nvPr>
        </p:nvGraphicFramePr>
        <p:xfrm>
          <a:off x="2339307" y="2453887"/>
          <a:ext cx="7343681" cy="94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21"/>
                <a:gridCol w="1395748"/>
                <a:gridCol w="1517020"/>
                <a:gridCol w="259499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 이름</a:t>
                      </a:r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유형</a:t>
                      </a:r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비고</a:t>
                      </a:r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자동 부여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400" dirty="0" smtClean="0"/>
                        <a:t>(20)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66248"/>
              </p:ext>
            </p:extLst>
          </p:nvPr>
        </p:nvGraphicFramePr>
        <p:xfrm>
          <a:off x="2356795" y="4213504"/>
          <a:ext cx="7343681" cy="164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21"/>
                <a:gridCol w="1395748"/>
                <a:gridCol w="1517020"/>
                <a:gridCol w="2594992"/>
              </a:tblGrid>
              <a:tr h="19027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속성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데이터 유형</a:t>
                      </a:r>
                      <a:endParaRPr lang="ko-KR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자동부여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phone_number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109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유저 아이디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39307" y="2026245"/>
            <a:ext cx="2290194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67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테이블 명 </a:t>
            </a:r>
            <a:r>
              <a:rPr lang="en-US" altLang="ko-KR" dirty="0" smtClean="0"/>
              <a:t>: User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39307" y="3813257"/>
            <a:ext cx="2140766" cy="3811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67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테이블 명 </a:t>
            </a:r>
            <a:r>
              <a:rPr lang="en-US" altLang="ko-KR" dirty="0"/>
              <a:t>: Phone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3760" y="1247356"/>
            <a:ext cx="2290194" cy="6669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67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/>
              <a:t>사용자 </a:t>
            </a:r>
            <a:r>
              <a:rPr lang="en-US" altLang="ko-KR" dirty="0"/>
              <a:t>Entity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/>
              <a:t>전화기</a:t>
            </a:r>
            <a:r>
              <a:rPr lang="en-US" altLang="ko-KR" dirty="0"/>
              <a:t> Entity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8416888" y="3401167"/>
            <a:ext cx="1" cy="83143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196549" y="3852966"/>
            <a:ext cx="209321" cy="3796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416888" y="3852966"/>
            <a:ext cx="253387" cy="3796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748</Words>
  <Application>Microsoft Office PowerPoint</Application>
  <PresentationFormat>와이드스크린</PresentationFormat>
  <Paragraphs>319</Paragraphs>
  <Slides>28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나눔명조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123</dc:creator>
  <cp:lastModifiedBy>123</cp:lastModifiedBy>
  <cp:revision>41</cp:revision>
  <dcterms:created xsi:type="dcterms:W3CDTF">2019-04-01T05:30:53Z</dcterms:created>
  <dcterms:modified xsi:type="dcterms:W3CDTF">2019-05-15T06:52:25Z</dcterms:modified>
</cp:coreProperties>
</file>