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D2961-D267-B93A-F276-842519270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52C310-DF75-8BA7-9724-2D549E51B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1E515-3E3A-F84D-CEDB-F1F2EF3FA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24F3-3738-4C19-8ED7-2620892B72CB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11D09-48E7-9FFC-BB0A-9D1927A68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C4B0B-8249-D1AE-0366-9DCCA631F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6494-CC1E-468F-8CBD-3A2F1E566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65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CCA9B-A4C7-7F2F-B7CF-690B9645E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DFBE0-AD1C-205D-9C8C-570BDD1C9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99F7C-011A-8DBE-0DD5-06062EE36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24F3-3738-4C19-8ED7-2620892B72CB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6C89-EE38-C8E9-8192-57AEE2A27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57880-5F9D-AA78-13B1-A19E8F963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6494-CC1E-468F-8CBD-3A2F1E566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2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41ABF8-912B-3BA2-6436-14A15E68A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597C8D-064D-0F0D-FB2E-FCF895013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90048-DCFD-B42E-4C0E-64942C55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24F3-3738-4C19-8ED7-2620892B72CB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904DB-95C8-B617-EEDA-7C75E680E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8A825-E57D-37C1-2840-4CF61F9E0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6494-CC1E-468F-8CBD-3A2F1E566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98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EAB1-EA7A-2EE3-937E-BBD54D80D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21EF1-9DC1-F023-FFB0-E4586DFD9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3F10D-E10C-0FB8-3F0F-B8BD4F316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24F3-3738-4C19-8ED7-2620892B72CB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C4D60-38D6-E890-2490-1C339A16C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07136-6F83-3C6F-496D-D98B76C01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6494-CC1E-468F-8CBD-3A2F1E566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30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741AA-1E58-F255-7AA8-0BA92DB83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B5C7D-36DA-F89D-2AF6-0732D60FE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9B209-3014-5AA0-CD36-66BB1B170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24F3-3738-4C19-8ED7-2620892B72CB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9FCB8-8287-C954-6B47-760655B85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0EFF3-879B-E42E-CC41-E4ED2BE9B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6494-CC1E-468F-8CBD-3A2F1E566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82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81406-95E6-3466-6086-D985FCC65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C92B5-D355-5091-2675-67834C054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DE026-EB14-7070-1600-39537E2D8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7F104-802C-5640-A748-EA3CDC2AC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24F3-3738-4C19-8ED7-2620892B72CB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2780E-316E-03BE-466A-0C33371A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5D735-250A-3CCD-12C4-C649F1B17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6494-CC1E-468F-8CBD-3A2F1E566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69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5947C-FE38-B004-82A4-CC5BECF15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161E3-941C-4BF3-D9D7-624FE1F8C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964E4F-55D5-936D-E2F7-6BA98F44B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248D5-78BA-F498-D2FD-771856D020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97826-347D-AA76-6832-3BCB3AA3AE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5F6C3D-E104-815B-D240-67AC92869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24F3-3738-4C19-8ED7-2620892B72CB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C02A14-5F6B-8755-2E1C-2DE85EC20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2C870D-C3E5-E2D3-DACD-E196FFED1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6494-CC1E-468F-8CBD-3A2F1E566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79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22B62-8D14-2B73-43FE-423282850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A2C407-022B-582B-1FB1-D412D48AA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24F3-3738-4C19-8ED7-2620892B72CB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CF9C70-3DF7-ADD2-59E2-D03C10F22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78A43-F064-E8CE-FE0E-FA6693D44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6494-CC1E-468F-8CBD-3A2F1E566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8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3A57C3-2BE8-217E-245B-DFEA2C7C6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24F3-3738-4C19-8ED7-2620892B72CB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8C8C65-A5BC-1DDE-D42E-55B2993A2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36336-99EC-29B1-680F-0A440A844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6494-CC1E-468F-8CBD-3A2F1E566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08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A0CEA-80F6-2269-5557-9DA5095ED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BD04C-0A66-323B-3A36-E90AD6EAA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778935-2EC8-94FE-975B-1398E2975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62247-0667-1B11-73D9-39125CC3C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24F3-3738-4C19-8ED7-2620892B72CB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8D03D-0768-5AAB-0E51-BD7CEA02C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5E008-22BE-751A-8AA1-2A6ADF177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6494-CC1E-468F-8CBD-3A2F1E566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19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9E656-88C2-3E7A-BB55-1CF24E08E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945A38-872D-A4A9-6B5D-F9F4AEEDC3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9B2DD-5EF9-33E4-3442-C4AB328B1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8FE43-5603-CB10-0F10-7DF6D3CE9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24F3-3738-4C19-8ED7-2620892B72CB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1F5E0-58D5-A97E-366E-936D376D5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988C0-7DED-B119-CFF1-C10CAB2A8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6494-CC1E-468F-8CBD-3A2F1E566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92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63C3E5-F804-CB8A-CBFE-6383B7A55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7F881-E59C-0B0F-2B60-11A69AAAC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5BE82-7D61-1362-39B9-258901041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A24F3-3738-4C19-8ED7-2620892B72CB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18E67-C19A-B7E9-B20C-2FAB117DDE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82AB8-996C-9AD0-383B-9D06E5D0F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F6494-CC1E-468F-8CBD-3A2F1E566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0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D57ED7-F2F0-5499-E3DF-74A8371C158E}"/>
              </a:ext>
            </a:extLst>
          </p:cNvPr>
          <p:cNvSpPr txBox="1"/>
          <p:nvPr/>
        </p:nvSpPr>
        <p:spPr>
          <a:xfrm>
            <a:off x="983225" y="1305342"/>
            <a:ext cx="1041236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/>
              <a:t>PS4: </a:t>
            </a:r>
            <a:r>
              <a:rPr lang="en-IN" sz="6600" b="1" i="1" dirty="0"/>
              <a:t>Building a </a:t>
            </a:r>
            <a:r>
              <a:rPr lang="en-IN" sz="6600" b="1" i="1" dirty="0">
                <a:solidFill>
                  <a:srgbClr val="C00000"/>
                </a:solidFill>
              </a:rPr>
              <a:t>Sports News Website</a:t>
            </a:r>
            <a:r>
              <a:rPr lang="en-IN" sz="6600" b="1" i="1" dirty="0"/>
              <a:t> via Web Scraping</a:t>
            </a:r>
            <a:endParaRPr lang="en-US" sz="6600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0BA8CB-E551-7500-B3E1-E73B995A4CBF}"/>
              </a:ext>
            </a:extLst>
          </p:cNvPr>
          <p:cNvSpPr txBox="1"/>
          <p:nvPr/>
        </p:nvSpPr>
        <p:spPr>
          <a:xfrm>
            <a:off x="5024283" y="4010147"/>
            <a:ext cx="795429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By: </a:t>
            </a:r>
          </a:p>
          <a:p>
            <a:r>
              <a:rPr lang="en-IN" sz="3200" dirty="0"/>
              <a:t>       </a:t>
            </a:r>
            <a:r>
              <a:rPr lang="en-IN" sz="3200" b="1" dirty="0"/>
              <a:t>Arin </a:t>
            </a:r>
            <a:r>
              <a:rPr lang="en-IN" sz="3200" b="1" dirty="0">
                <a:solidFill>
                  <a:srgbClr val="C00000"/>
                </a:solidFill>
              </a:rPr>
              <a:t>Rathore</a:t>
            </a:r>
            <a:r>
              <a:rPr lang="en-IN" sz="3200" b="1" dirty="0"/>
              <a:t> </a:t>
            </a:r>
            <a:r>
              <a:rPr lang="en-IN" sz="3200" dirty="0"/>
              <a:t>(21CSE1002)</a:t>
            </a:r>
          </a:p>
          <a:p>
            <a:r>
              <a:rPr lang="en-IN" sz="3200" dirty="0"/>
              <a:t>       </a:t>
            </a:r>
            <a:r>
              <a:rPr lang="en-IN" sz="3200" b="1" dirty="0"/>
              <a:t>Ashish </a:t>
            </a:r>
            <a:r>
              <a:rPr lang="en-IN" sz="3200" b="1" dirty="0">
                <a:solidFill>
                  <a:srgbClr val="C00000"/>
                </a:solidFill>
              </a:rPr>
              <a:t>Singh </a:t>
            </a:r>
            <a:r>
              <a:rPr lang="en-IN" sz="3200" dirty="0"/>
              <a:t>(21CSE1003)</a:t>
            </a:r>
          </a:p>
          <a:p>
            <a:r>
              <a:rPr lang="en-IN" sz="3200" dirty="0"/>
              <a:t>       </a:t>
            </a:r>
            <a:r>
              <a:rPr lang="en-IN" sz="3200" b="1" dirty="0"/>
              <a:t>Ketan </a:t>
            </a:r>
            <a:r>
              <a:rPr lang="en-IN" sz="3200" b="1" dirty="0">
                <a:solidFill>
                  <a:srgbClr val="C00000"/>
                </a:solidFill>
              </a:rPr>
              <a:t>Kunkalikar</a:t>
            </a:r>
            <a:r>
              <a:rPr lang="en-IN" sz="3200" b="1" dirty="0"/>
              <a:t> </a:t>
            </a:r>
            <a:r>
              <a:rPr lang="en-IN" sz="3200" dirty="0"/>
              <a:t>(21CSE1016)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54932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709E9E-8F59-4EE7-555A-CD232AC3E48E}"/>
              </a:ext>
            </a:extLst>
          </p:cNvPr>
          <p:cNvSpPr txBox="1"/>
          <p:nvPr/>
        </p:nvSpPr>
        <p:spPr>
          <a:xfrm>
            <a:off x="707923" y="344129"/>
            <a:ext cx="115627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Why do this project? And why use </a:t>
            </a:r>
            <a:r>
              <a:rPr lang="en-IN" sz="4800" b="1" i="1" dirty="0">
                <a:solidFill>
                  <a:srgbClr val="C00000"/>
                </a:solidFill>
              </a:rPr>
              <a:t>Web Scraping</a:t>
            </a:r>
            <a:r>
              <a:rPr lang="en-IN" sz="4800" i="1" dirty="0"/>
              <a:t> </a:t>
            </a:r>
            <a:r>
              <a:rPr lang="en-IN" sz="4800" dirty="0"/>
              <a:t>for it?</a:t>
            </a:r>
            <a:endParaRPr 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17C4BA-D9BE-14A3-3EC7-25EA570E0F61}"/>
              </a:ext>
            </a:extLst>
          </p:cNvPr>
          <p:cNvSpPr txBox="1"/>
          <p:nvPr/>
        </p:nvSpPr>
        <p:spPr>
          <a:xfrm>
            <a:off x="491613" y="2320412"/>
            <a:ext cx="112087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In today’s </a:t>
            </a:r>
            <a:r>
              <a:rPr lang="en-IN" sz="2800" b="1" i="1" dirty="0"/>
              <a:t>statistic – intensive </a:t>
            </a:r>
            <a:r>
              <a:rPr lang="en-IN" sz="2800" dirty="0"/>
              <a:t>Sports world, most fans wish to stay in touch with their favourite sport one way or another, </a:t>
            </a:r>
            <a:r>
              <a:rPr lang="en-IN" sz="2800" b="1" i="1" dirty="0">
                <a:solidFill>
                  <a:srgbClr val="C00000"/>
                </a:solidFill>
              </a:rPr>
              <a:t>while at work or at leisure</a:t>
            </a:r>
            <a:r>
              <a:rPr lang="en-IN" sz="2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‘</a:t>
            </a:r>
            <a:r>
              <a:rPr lang="en-IN" sz="2800" b="1" dirty="0" err="1">
                <a:solidFill>
                  <a:srgbClr val="C00000"/>
                </a:solidFill>
              </a:rPr>
              <a:t>Sportsphere</a:t>
            </a:r>
            <a:r>
              <a:rPr lang="en-IN" sz="2800" dirty="0"/>
              <a:t>’ – our project website, aims to be a </a:t>
            </a:r>
            <a:r>
              <a:rPr lang="en-IN" sz="2800" b="1" i="1" dirty="0"/>
              <a:t>one-stop destination </a:t>
            </a:r>
            <a:r>
              <a:rPr lang="en-IN" sz="2800" dirty="0"/>
              <a:t>to keep fans updated on any ongoing matches.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site makes use of advanced Web Scraping techniques to bring to you the most up-to-date information about your favorite sport.</a:t>
            </a:r>
          </a:p>
        </p:txBody>
      </p:sp>
    </p:spTree>
    <p:extLst>
      <p:ext uri="{BB962C8B-B14F-4D97-AF65-F5344CB8AC3E}">
        <p14:creationId xmlns:p14="http://schemas.microsoft.com/office/powerpoint/2010/main" val="1034691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A5D53F-EEC5-C7F9-CFBE-5DF5A7DA4A16}"/>
              </a:ext>
            </a:extLst>
          </p:cNvPr>
          <p:cNvSpPr txBox="1"/>
          <p:nvPr/>
        </p:nvSpPr>
        <p:spPr>
          <a:xfrm>
            <a:off x="2979174" y="427703"/>
            <a:ext cx="59485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/>
              <a:t>Project Overview</a:t>
            </a:r>
            <a:endParaRPr lang="en-US" sz="6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D232D-46AA-E454-6BA4-63CE3185C14F}"/>
              </a:ext>
            </a:extLst>
          </p:cNvPr>
          <p:cNvSpPr txBox="1"/>
          <p:nvPr/>
        </p:nvSpPr>
        <p:spPr>
          <a:xfrm>
            <a:off x="594851" y="2153265"/>
            <a:ext cx="1056967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The site provides </a:t>
            </a:r>
            <a:r>
              <a:rPr lang="en-IN" sz="2800" b="1" i="1" dirty="0"/>
              <a:t>live match updates </a:t>
            </a:r>
            <a:r>
              <a:rPr lang="en-IN" sz="2800" dirty="0"/>
              <a:t>about any ongoing matches, and provides information about upcoming / recently concluded matches.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The site also provides an </a:t>
            </a:r>
            <a:r>
              <a:rPr lang="en-IN" sz="2800" b="1" i="1" dirty="0"/>
              <a:t>article section </a:t>
            </a:r>
            <a:r>
              <a:rPr lang="en-IN" sz="2800" dirty="0"/>
              <a:t>for the fans to catch up on trivia. The articles are scraped from sources mentioned on the next slide.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Ongoing matches will be accompanied by </a:t>
            </a:r>
            <a:r>
              <a:rPr lang="en-IN" sz="2800" b="1" i="1" dirty="0"/>
              <a:t>live text commentary</a:t>
            </a:r>
            <a:r>
              <a:rPr lang="en-IN" sz="2800" dirty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40738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5D3A9B-7205-311B-B9CA-921841CDEF0E}"/>
              </a:ext>
            </a:extLst>
          </p:cNvPr>
          <p:cNvSpPr txBox="1"/>
          <p:nvPr/>
        </p:nvSpPr>
        <p:spPr>
          <a:xfrm>
            <a:off x="3165987" y="180872"/>
            <a:ext cx="53782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/>
              <a:t>Implementation</a:t>
            </a:r>
            <a:endParaRPr lang="en-US" sz="6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269E42-DF9A-55A5-B4EB-B5FD9DD07135}"/>
              </a:ext>
            </a:extLst>
          </p:cNvPr>
          <p:cNvSpPr txBox="1"/>
          <p:nvPr/>
        </p:nvSpPr>
        <p:spPr>
          <a:xfrm>
            <a:off x="304800" y="1504335"/>
            <a:ext cx="11729883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Using API’s and pure Web Scraping in certain situations, we have loaded sports updates for 4 sports – </a:t>
            </a:r>
            <a:r>
              <a:rPr lang="en-IN" sz="2000" b="1" i="1" dirty="0">
                <a:solidFill>
                  <a:srgbClr val="C00000"/>
                </a:solidFill>
              </a:rPr>
              <a:t>Cricket, Football, Tennis, Basketball</a:t>
            </a:r>
            <a:r>
              <a:rPr lang="en-IN" sz="2000" dirty="0"/>
              <a:t>, onto the Website.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Cricket:</a:t>
            </a:r>
            <a:r>
              <a:rPr lang="en-IN" sz="2000" dirty="0"/>
              <a:t> We used </a:t>
            </a:r>
            <a:r>
              <a:rPr lang="en-IN" sz="2000" b="1" dirty="0" err="1"/>
              <a:t>Cricbuzz</a:t>
            </a:r>
            <a:r>
              <a:rPr lang="en-IN" sz="2000" b="1" dirty="0"/>
              <a:t> API </a:t>
            </a:r>
            <a:r>
              <a:rPr lang="en-IN" sz="2000" dirty="0"/>
              <a:t>for all cricket – related functionalities, which include –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sz="2000" dirty="0"/>
              <a:t>Live scores of ongoing matches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sz="2000" dirty="0"/>
              <a:t>Results of recently concluded matches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sz="2000" dirty="0"/>
              <a:t>Matches scheduled in the future, with timings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sz="2000" dirty="0"/>
              <a:t>Ball – by – Ball text commentary for all live matches.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sz="2000" dirty="0"/>
              <a:t>Host of links to recent cricket related articles.</a:t>
            </a:r>
          </a:p>
          <a:p>
            <a:pPr lvl="3"/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Football, Tennis, Basketball</a:t>
            </a:r>
            <a:r>
              <a:rPr lang="en-IN" sz="2000" dirty="0"/>
              <a:t>: We scraped sports websites directly to display scores and news articles.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All the relevant data received (during every scraping session) was pushed onto </a:t>
            </a:r>
            <a:r>
              <a:rPr lang="en-IN" sz="2000" b="1" i="1" dirty="0">
                <a:solidFill>
                  <a:srgbClr val="C00000"/>
                </a:solidFill>
              </a:rPr>
              <a:t>MongoDB</a:t>
            </a:r>
            <a:r>
              <a:rPr lang="en-IN" sz="2000" dirty="0"/>
              <a:t> in </a:t>
            </a:r>
            <a:r>
              <a:rPr lang="en-IN" sz="2000" b="1" i="1" dirty="0">
                <a:solidFill>
                  <a:srgbClr val="C00000"/>
                </a:solidFill>
              </a:rPr>
              <a:t>JSON</a:t>
            </a:r>
            <a:r>
              <a:rPr lang="en-IN" sz="2000" dirty="0"/>
              <a:t> format. This data was also uploaded on </a:t>
            </a:r>
            <a:r>
              <a:rPr lang="en-IN" sz="2000" b="1" i="1" dirty="0">
                <a:solidFill>
                  <a:srgbClr val="C00000"/>
                </a:solidFill>
              </a:rPr>
              <a:t>Kaggle</a:t>
            </a:r>
            <a:r>
              <a:rPr lang="en-IN" sz="2000" dirty="0"/>
              <a:t> for public 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Using API endpoints, the data was fetched from MongoDB and displayed onto the site.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893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F1C3A1-86A0-91B4-65F8-ACB07ECCA812}"/>
              </a:ext>
            </a:extLst>
          </p:cNvPr>
          <p:cNvSpPr txBox="1"/>
          <p:nvPr/>
        </p:nvSpPr>
        <p:spPr>
          <a:xfrm>
            <a:off x="2851356" y="695088"/>
            <a:ext cx="71283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/>
              <a:t>Tech Stack Used</a:t>
            </a:r>
            <a:endParaRPr lang="en-US" sz="6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261AFD-00E9-D4AE-946D-856C994B5C85}"/>
              </a:ext>
            </a:extLst>
          </p:cNvPr>
          <p:cNvSpPr txBox="1"/>
          <p:nvPr/>
        </p:nvSpPr>
        <p:spPr>
          <a:xfrm>
            <a:off x="924232" y="2045110"/>
            <a:ext cx="105008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b="1" dirty="0">
                <a:solidFill>
                  <a:srgbClr val="C00000"/>
                </a:solidFill>
              </a:rPr>
              <a:t>Web Scraping</a:t>
            </a:r>
            <a:r>
              <a:rPr lang="en-IN" sz="3600" dirty="0"/>
              <a:t>: </a:t>
            </a:r>
            <a:r>
              <a:rPr lang="en-IN" sz="3600" dirty="0" err="1"/>
              <a:t>BeautifulSoup</a:t>
            </a:r>
            <a:r>
              <a:rPr lang="en-IN" sz="3600" dirty="0"/>
              <a:t>, Requests, regex (Python libraries)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C00000"/>
                </a:solidFill>
              </a:rPr>
              <a:t>Working with MongoDB</a:t>
            </a:r>
            <a:r>
              <a:rPr lang="en-US" sz="3600" dirty="0"/>
              <a:t>: </a:t>
            </a:r>
            <a:r>
              <a:rPr lang="en-US" sz="3600" dirty="0" err="1"/>
              <a:t>pymongo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C00000"/>
                </a:solidFill>
              </a:rPr>
              <a:t>Automating the scripts</a:t>
            </a:r>
            <a:r>
              <a:rPr lang="en-US" sz="3600" dirty="0"/>
              <a:t>: schedule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C00000"/>
                </a:solidFill>
              </a:rPr>
              <a:t>Database</a:t>
            </a:r>
            <a:r>
              <a:rPr lang="en-US" sz="3600" dirty="0"/>
              <a:t>: MongoDB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C00000"/>
                </a:solidFill>
              </a:rPr>
              <a:t>Site Building</a:t>
            </a:r>
            <a:r>
              <a:rPr lang="en-US" sz="3600" dirty="0"/>
              <a:t>: HTML, CSS, </a:t>
            </a:r>
            <a:r>
              <a:rPr lang="en-US" sz="3600" dirty="0" err="1"/>
              <a:t>Javascript</a:t>
            </a:r>
            <a:r>
              <a:rPr lang="en-US" sz="3600" dirty="0"/>
              <a:t>, Node.js, Express.js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19920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C9C51A6-EE2A-AC5C-5AD7-7530ED778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05" y="14410"/>
            <a:ext cx="11802389" cy="689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968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375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Ketan Kunkalikar</dc:creator>
  <cp:lastModifiedBy>Ketan Kunkalikar</cp:lastModifiedBy>
  <cp:revision>17</cp:revision>
  <dcterms:created xsi:type="dcterms:W3CDTF">2023-11-04T12:58:15Z</dcterms:created>
  <dcterms:modified xsi:type="dcterms:W3CDTF">2023-11-05T07:06:20Z</dcterms:modified>
</cp:coreProperties>
</file>