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ONE 모바일고딕 Light" panose="00000300000000000000" pitchFamily="2" charset="-127"/>
      <p:regular r:id="rId19"/>
    </p:embeddedFont>
    <p:embeddedFont>
      <p:font typeface="ONE 모바일고딕 Title" panose="00000500000000000000" pitchFamily="2" charset="-127"/>
      <p:regular r:id="rId20"/>
    </p:embeddedFont>
    <p:embeddedFont>
      <p:font typeface="SB 어그로 Bold" panose="02020603020101020101" pitchFamily="18" charset="-127"/>
      <p:regular r:id="rId21"/>
    </p:embeddedFont>
    <p:embeddedFont>
      <p:font typeface="SB 어그로 Light" panose="02020603020101020101" pitchFamily="18" charset="-127"/>
      <p:regular r:id="rId22"/>
    </p:embeddedFont>
    <p:embeddedFont>
      <p:font typeface="Corbel" panose="020B0503020204020204" pitchFamily="34" charset="0"/>
      <p:regular r:id="rId23"/>
      <p:bold r:id="rId24"/>
      <p:italic r:id="rId25"/>
      <p:boldItalic r:id="rId26"/>
    </p:embeddedFont>
    <p:embeddedFont>
      <p:font typeface="Wingdings 2" panose="05020102010507070707" pitchFamily="18" charset="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919"/>
    <a:srgbClr val="18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0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9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7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4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0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8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7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0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7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E9C8B-085C-3971-1E11-5E88C1F93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8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1</a:t>
            </a:r>
            <a:r>
              <a:rPr lang="ko-KR" altLang="en-US" sz="48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차 개인 프로젝트</a:t>
            </a:r>
            <a:b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</a:br>
            <a:b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</a:br>
            <a:r>
              <a:rPr lang="en-US" altLang="ko-KR" sz="36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                        		</a:t>
            </a:r>
            <a:r>
              <a:rPr lang="ko-KR" altLang="en-US" sz="7200" dirty="0" err="1">
                <a:latin typeface="SB 어그로 Bold" panose="02020603020101020101" pitchFamily="18" charset="-127"/>
                <a:ea typeface="SB 어그로 Bold" panose="02020603020101020101" pitchFamily="18" charset="-127"/>
              </a:rPr>
              <a:t>벽돌깨기</a:t>
            </a:r>
            <a:endParaRPr lang="ko-KR" altLang="en-US" sz="7200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BC8695-C7E8-4A96-624D-0D1016784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김인섭</a:t>
            </a:r>
          </a:p>
        </p:txBody>
      </p:sp>
    </p:spTree>
    <p:extLst>
      <p:ext uri="{BB962C8B-B14F-4D97-AF65-F5344CB8AC3E}">
        <p14:creationId xmlns:p14="http://schemas.microsoft.com/office/powerpoint/2010/main" val="141488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7758B-EEA7-4B9C-33E9-14811D8B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5.2 </a:t>
            </a:r>
            <a:b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</a:br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다양한 아이템</a:t>
            </a:r>
            <a:b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</a:br>
            <a:endParaRPr lang="ko-KR" altLang="en-US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70716-1613-829F-429A-547D8D3E3EF9}"/>
              </a:ext>
            </a:extLst>
          </p:cNvPr>
          <p:cNvSpPr txBox="1"/>
          <p:nvPr/>
        </p:nvSpPr>
        <p:spPr>
          <a:xfrm>
            <a:off x="3808429" y="952107"/>
            <a:ext cx="2762053" cy="460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6176663-AB35-CF0C-06FA-D35AAD4A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384" y="309753"/>
            <a:ext cx="52959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2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7758B-EEA7-4B9C-33E9-14811D8B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5.2 </a:t>
            </a:r>
            <a:b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</a:br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다양한 아이템</a:t>
            </a:r>
            <a:b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</a:br>
            <a:endParaRPr lang="ko-KR" altLang="en-US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70716-1613-829F-429A-547D8D3E3EF9}"/>
              </a:ext>
            </a:extLst>
          </p:cNvPr>
          <p:cNvSpPr txBox="1"/>
          <p:nvPr/>
        </p:nvSpPr>
        <p:spPr>
          <a:xfrm>
            <a:off x="3808429" y="952107"/>
            <a:ext cx="2762053" cy="460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6176663-AB35-CF0C-06FA-D35AAD4A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79384" y="309753"/>
            <a:ext cx="52959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7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7758B-EEA7-4B9C-33E9-14811D8B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5.2 </a:t>
            </a:r>
            <a:b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</a:br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다양한 아이템</a:t>
            </a:r>
            <a:b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</a:br>
            <a:endParaRPr lang="ko-KR" altLang="en-US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70716-1613-829F-429A-547D8D3E3EF9}"/>
              </a:ext>
            </a:extLst>
          </p:cNvPr>
          <p:cNvSpPr txBox="1"/>
          <p:nvPr/>
        </p:nvSpPr>
        <p:spPr>
          <a:xfrm>
            <a:off x="3808429" y="952107"/>
            <a:ext cx="2762053" cy="460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6176663-AB35-CF0C-06FA-D35AAD4A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79384" y="309753"/>
            <a:ext cx="52959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7758B-EEA7-4B9C-33E9-14811D8B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5.3 </a:t>
            </a:r>
            <a:b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</a:br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아이템 확률 구현</a:t>
            </a:r>
            <a:b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</a:br>
            <a:endParaRPr lang="ko-KR" altLang="en-US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14F89C-4B3B-A93D-7FA4-0BA921A7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000" y="1479438"/>
            <a:ext cx="4510305" cy="3115032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CE5C9C-90E8-1BB7-DFEE-68D278F0FF99}"/>
              </a:ext>
            </a:extLst>
          </p:cNvPr>
          <p:cNvSpPr txBox="1">
            <a:spLocks/>
          </p:cNvSpPr>
          <p:nvPr/>
        </p:nvSpPr>
        <p:spPr>
          <a:xfrm>
            <a:off x="3581400" y="564254"/>
            <a:ext cx="3453401" cy="528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먹을 때마다 달라지는 아이템</a:t>
            </a:r>
            <a:endParaRPr lang="en-US" altLang="ko-KR" dirty="0">
              <a:solidFill>
                <a:schemeClr val="accent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1~10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사이의 </a:t>
            </a:r>
            <a:r>
              <a:rPr lang="ko-KR" altLang="en-US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랜덤값에서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범위를 지정해서 특정 아이템이 나올 </a:t>
            </a:r>
            <a:r>
              <a:rPr lang="ko-KR" altLang="en-US" dirty="0">
                <a:solidFill>
                  <a:schemeClr val="accent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확률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구현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80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7758B-EEA7-4B9C-33E9-14811D8B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5.4 </a:t>
            </a:r>
            <a:b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</a:br>
            <a:r>
              <a:rPr lang="en-US" altLang="ko-KR" sz="32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3</a:t>
            </a:r>
            <a:r>
              <a:rPr lang="ko-KR" altLang="en-US" sz="32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차원 스테이지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CE5C9C-90E8-1BB7-DFEE-68D278F0FF99}"/>
              </a:ext>
            </a:extLst>
          </p:cNvPr>
          <p:cNvSpPr txBox="1">
            <a:spLocks/>
          </p:cNvSpPr>
          <p:nvPr/>
        </p:nvSpPr>
        <p:spPr>
          <a:xfrm>
            <a:off x="3581400" y="564254"/>
            <a:ext cx="3453401" cy="528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함수 하나만을 이용하여 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매개변수로 각 스테이지를 호출하기 위해 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3</a:t>
            </a:r>
            <a:r>
              <a:rPr lang="ko-KR" altLang="en-US" dirty="0">
                <a:solidFill>
                  <a:schemeClr val="accent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차원 배열 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사용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69D710-0C2F-DC2F-3C58-150678BB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801" y="1013666"/>
            <a:ext cx="3787804" cy="24136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5EE086-2479-E519-D964-195A9441B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867" y="3424428"/>
            <a:ext cx="3328400" cy="262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7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7758B-EEA7-4B9C-33E9-14811D8B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5.5 </a:t>
            </a:r>
            <a:b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</a:br>
            <a:r>
              <a:rPr lang="en-US" altLang="ko-KR" sz="32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BALL</a:t>
            </a:r>
            <a:r>
              <a:rPr lang="ko-KR" altLang="en-US" sz="32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컨트롤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CE5C9C-90E8-1BB7-DFEE-68D278F0FF99}"/>
              </a:ext>
            </a:extLst>
          </p:cNvPr>
          <p:cNvSpPr txBox="1">
            <a:spLocks/>
          </p:cNvSpPr>
          <p:nvPr/>
        </p:nvSpPr>
        <p:spPr>
          <a:xfrm>
            <a:off x="3699934" y="47064"/>
            <a:ext cx="5655733" cy="1730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Math.abs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() 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와 </a:t>
            </a:r>
            <a:r>
              <a:rPr lang="en-US" altLang="ko-KR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Math.sqrt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()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를 이용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생성할 때마다 </a:t>
            </a:r>
            <a:r>
              <a:rPr lang="ko-KR" altLang="en-US" dirty="0" err="1">
                <a:solidFill>
                  <a:schemeClr val="accent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랜덤한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볼의 </a:t>
            </a:r>
            <a:r>
              <a:rPr lang="ko-KR" altLang="en-US" dirty="0">
                <a:solidFill>
                  <a:schemeClr val="accent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각도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일정한 속도 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구현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AEC587-4523-91CB-9297-80AFA7D3F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934" y="1656199"/>
            <a:ext cx="6172334" cy="15759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114D14B-140A-C254-7767-7532FC236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934" y="4184835"/>
            <a:ext cx="5291667" cy="2208104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97E55608-860F-8729-620C-49A8F50C7BFF}"/>
              </a:ext>
            </a:extLst>
          </p:cNvPr>
          <p:cNvSpPr txBox="1">
            <a:spLocks/>
          </p:cNvSpPr>
          <p:nvPr/>
        </p:nvSpPr>
        <p:spPr>
          <a:xfrm>
            <a:off x="3699934" y="2940497"/>
            <a:ext cx="7238999" cy="1385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메서드와 화살표 함수를 이용하여 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BALL 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객체마다</a:t>
            </a: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r>
              <a:rPr lang="ko-KR" altLang="en-US" dirty="0">
                <a:solidFill>
                  <a:schemeClr val="accent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각각 다르게 속도가 증가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하는 것을 구현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312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7758B-EEA7-4B9C-33E9-14811D8B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6. </a:t>
            </a:r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평가</a:t>
            </a:r>
            <a:endParaRPr lang="ko-KR" altLang="en-US" sz="32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CE5C9C-90E8-1BB7-DFEE-68D278F0FF99}"/>
              </a:ext>
            </a:extLst>
          </p:cNvPr>
          <p:cNvSpPr txBox="1">
            <a:spLocks/>
          </p:cNvSpPr>
          <p:nvPr/>
        </p:nvSpPr>
        <p:spPr>
          <a:xfrm>
            <a:off x="3903133" y="1371600"/>
            <a:ext cx="6976533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예상하지 못한 버그가 많이 생기고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해결하는데 시간이 많이 든다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특히 충돌체크 부분이 가장 오류가 많았고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오류를 잡기가 힘들었다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게임 버그나 업데이트 속도로 개발자 욕하면 안될 것 같다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구상했던 것들은 전부 구현했고 잘 작동하는 것 같다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하지만 기획이 소박해서 소박한 결과물이 </a:t>
            </a:r>
            <a:r>
              <a:rPr lang="ko-KR" altLang="en-US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남은게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아쉽다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89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E9C8B-085C-3971-1E11-5E88C1F93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감사합니다</a:t>
            </a:r>
            <a:r>
              <a:rPr lang="en-US" altLang="ko-KR" sz="66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.</a:t>
            </a:r>
            <a:endParaRPr lang="ko-KR" altLang="en-US" sz="66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024187-777C-4621-203C-626DC3C88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008" y="1298448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3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B827A-DDF5-5877-DF58-55D9FBE1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1. </a:t>
            </a:r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75D4B-47A7-02CA-7AB2-3A5EA32DB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2226732" cy="512064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고전게임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벽돌깨기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장르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endParaRPr lang="en-US" altLang="ko-KR" dirty="0">
              <a:latin typeface="ONE 모바일고딕 Light" panose="00000300000000000000" pitchFamily="2" charset="-127"/>
              <a:ea typeface="ONE 모바일고딕 Light" panose="00000300000000000000" pitchFamily="2" charset="-127"/>
            </a:endParaRPr>
          </a:p>
          <a:p>
            <a:endParaRPr lang="ko-KR" altLang="en-US" dirty="0">
              <a:latin typeface="ONE 모바일고딕 Light" panose="00000300000000000000" pitchFamily="2" charset="-127"/>
              <a:ea typeface="ONE 모바일고딕 Light" panose="00000300000000000000" pitchFamily="2" charset="-127"/>
            </a:endParaRPr>
          </a:p>
        </p:txBody>
      </p:sp>
      <p:pic>
        <p:nvPicPr>
          <p:cNvPr id="1026" name="Picture 2" descr="알카노이드 (Arkanoid) : 네이버 블로그">
            <a:extLst>
              <a:ext uri="{FF2B5EF4-FFF2-40B4-BE49-F238E27FC236}">
                <a16:creationId xmlns:a16="http://schemas.microsoft.com/office/drawing/2014/main" id="{253622E0-F270-3672-CAB3-D8BAFF451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81" y="1451476"/>
            <a:ext cx="48768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FB0392F-EE09-7038-1CAB-197152F29C84}"/>
              </a:ext>
            </a:extLst>
          </p:cNvPr>
          <p:cNvSpPr txBox="1">
            <a:spLocks/>
          </p:cNvSpPr>
          <p:nvPr/>
        </p:nvSpPr>
        <p:spPr>
          <a:xfrm>
            <a:off x="8313358" y="4993846"/>
            <a:ext cx="2509399" cy="825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알카노이드</a:t>
            </a:r>
            <a:endParaRPr lang="ko-KR" altLang="en-US" dirty="0">
              <a:solidFill>
                <a:schemeClr val="bg1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34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FA019-3D69-73E2-369D-80096997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2. </a:t>
            </a:r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314E0-7F35-7DFB-89AF-BEF388532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레트로한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느낌을 살려 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‘</a:t>
            </a:r>
            <a:r>
              <a:rPr lang="ko-KR" altLang="en-US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알카노이드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제작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바를 움직여 떨어지는 공을 튕겨내고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공으로 벽돌을 격파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아이템이 들어있는 벽돌 </a:t>
            </a:r>
            <a:r>
              <a:rPr lang="ko-KR" altLang="en-US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격파시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아이템 생성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아이템 </a:t>
            </a:r>
            <a:r>
              <a:rPr lang="ko-KR" altLang="en-US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습득시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효과 발동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스토어에 출시할 정도로 완성이 목표</a:t>
            </a:r>
            <a:endParaRPr lang="en-US" altLang="ko-KR" dirty="0">
              <a:solidFill>
                <a:schemeClr val="accent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endParaRPr lang="ko-KR" altLang="en-US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834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B9046-F4A1-0DA9-EF07-F837DD2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3.1 </a:t>
            </a:r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개발환경</a:t>
            </a:r>
            <a:b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</a:br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/</a:t>
            </a:r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적용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CB10D-3254-82DB-8335-CC4A181F1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개발환경</a:t>
            </a: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윈도우 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11 x64</a:t>
            </a: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- Microsoft Visual </a:t>
            </a:r>
            <a:r>
              <a:rPr lang="en-US" altLang="ko-KR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Stuido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Code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적용기술</a:t>
            </a: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-html5</a:t>
            </a: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-css3</a:t>
            </a: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-</a:t>
            </a:r>
            <a:r>
              <a:rPr lang="en-US" altLang="ko-KR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Javascript</a:t>
            </a: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endParaRPr lang="ko-KR" altLang="en-US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A1BAD0-C491-7174-ACCF-C6FCF87C7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876" y="3641579"/>
            <a:ext cx="3781381" cy="14729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7F7E65-9C06-5688-14B0-4F414BD5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856" y="1958883"/>
            <a:ext cx="1067806" cy="10678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B5561E-7076-FFDA-D7C7-7969D35CC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32627"/>
            <a:ext cx="2032856" cy="60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69E7E-C556-9687-9069-78C9F385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3.2  </a:t>
            </a:r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적용</a:t>
            </a:r>
            <a:b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</a:br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345BB-1827-7942-C6B3-4B01A525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사용자 정의 라이브러리</a:t>
            </a: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충돌감지 함수 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(collision check)</a:t>
            </a: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랜덤 수 생성 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( </a:t>
            </a:r>
            <a:r>
              <a:rPr lang="en-US" altLang="ko-KR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getRandom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getRandomWithRange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)</a:t>
            </a:r>
          </a:p>
          <a:p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외부 라이브러리</a:t>
            </a: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절대값 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( </a:t>
            </a:r>
            <a:r>
              <a:rPr lang="en-US" altLang="ko-KR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Math.abs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)</a:t>
            </a: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제곱근 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( </a:t>
            </a:r>
            <a:r>
              <a:rPr lang="en-US" altLang="ko-KR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Math.sqrt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)</a:t>
            </a: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그 외 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Array 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등 </a:t>
            </a:r>
            <a:r>
              <a:rPr lang="en-US" altLang="ko-KR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Javascript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내장 객체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74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35BCE-194E-474F-A495-05DB14C4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4. </a:t>
            </a:r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FB379-D519-5C14-8185-94795764B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총 개발기간 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5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일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처음 제작 시작했을 때 이틀이면 만들 것 같았지만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이미지 편집</a:t>
            </a: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과 충돌 함수 오류를 잡는데 많은 시간이 듦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시작화면과 </a:t>
            </a:r>
            <a:r>
              <a:rPr lang="ko-KR" altLang="en-US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엔딩화면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도트 작업이 하루정도 소요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충돌함수 오류 수정하다 포기하고 센서를 만들어서 제작하는데 이틀정도 소요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84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E9C8B-085C-3971-1E11-5E88C1F93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5. </a:t>
            </a:r>
            <a:r>
              <a:rPr lang="ko-KR" altLang="en-US" sz="36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구현기술</a:t>
            </a:r>
          </a:p>
        </p:txBody>
      </p:sp>
    </p:spTree>
    <p:extLst>
      <p:ext uri="{BB962C8B-B14F-4D97-AF65-F5344CB8AC3E}">
        <p14:creationId xmlns:p14="http://schemas.microsoft.com/office/powerpoint/2010/main" val="4779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7758B-EEA7-4B9C-33E9-14811D8B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5.1 </a:t>
            </a:r>
            <a:b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</a:br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	</a:t>
            </a:r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충돌감지</a:t>
            </a:r>
            <a:b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</a:br>
            <a:endParaRPr lang="ko-KR" altLang="en-US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288F1-3EEE-3270-E416-447324086E25}"/>
              </a:ext>
            </a:extLst>
          </p:cNvPr>
          <p:cNvSpPr txBox="1">
            <a:spLocks/>
          </p:cNvSpPr>
          <p:nvPr/>
        </p:nvSpPr>
        <p:spPr>
          <a:xfrm>
            <a:off x="3657600" y="784388"/>
            <a:ext cx="3453401" cy="528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게임의 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A to Z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BALL&lt;-&gt;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BORDER,</a:t>
            </a: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BALL&lt;-&gt;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BRICK,</a:t>
            </a: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BALL&lt;-&gt;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BAR</a:t>
            </a: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BALL&lt;-&gt;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ITEM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간의</a:t>
            </a: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r>
              <a:rPr lang="ko-KR" altLang="en-US" dirty="0">
                <a:solidFill>
                  <a:schemeClr val="accent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충돌감지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구현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X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축이 충돌했을 때와 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Y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축이 충돌했을 때의 효과를 다르게 주기 위해 </a:t>
            </a:r>
            <a: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BALL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의 양 </a:t>
            </a:r>
            <a:r>
              <a:rPr lang="ko-KR" altLang="en-US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옆에</a:t>
            </a:r>
            <a:r>
              <a:rPr lang="ko-KR" altLang="en-US" dirty="0" err="1">
                <a:solidFill>
                  <a:schemeClr val="accent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센서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부착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9560305-8D69-CF07-5A01-A85ED8946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2138" y="863790"/>
            <a:ext cx="4353866" cy="5121275"/>
          </a:xfrm>
        </p:spPr>
      </p:pic>
    </p:spTree>
    <p:extLst>
      <p:ext uri="{BB962C8B-B14F-4D97-AF65-F5344CB8AC3E}">
        <p14:creationId xmlns:p14="http://schemas.microsoft.com/office/powerpoint/2010/main" val="249801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7758B-EEA7-4B9C-33E9-14811D8B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5.2 </a:t>
            </a:r>
            <a:b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</a:br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다양한 아이템</a:t>
            </a:r>
            <a:b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</a:br>
            <a:endParaRPr lang="ko-KR" altLang="en-US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70716-1613-829F-429A-547D8D3E3EF9}"/>
              </a:ext>
            </a:extLst>
          </p:cNvPr>
          <p:cNvSpPr txBox="1"/>
          <p:nvPr/>
        </p:nvSpPr>
        <p:spPr>
          <a:xfrm>
            <a:off x="3808429" y="952107"/>
            <a:ext cx="2762053" cy="460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30F91-56F3-73FA-FEA1-35A6FA181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630" y="952107"/>
            <a:ext cx="3386665" cy="5120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떨어지는 아이템을 먹으면 </a:t>
            </a:r>
            <a:br>
              <a:rPr lang="en-US" altLang="ko-KR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효과 발동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총 </a:t>
            </a:r>
            <a:r>
              <a:rPr lang="en-US" altLang="ko-KR" dirty="0">
                <a:solidFill>
                  <a:schemeClr val="accent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3</a:t>
            </a:r>
            <a:r>
              <a:rPr lang="ko-KR" altLang="en-US" dirty="0">
                <a:solidFill>
                  <a:schemeClr val="accent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가지 아이템 </a:t>
            </a:r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구현</a:t>
            </a: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B5C3294-3463-D983-EB35-0AA65DE80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038" y="1239937"/>
            <a:ext cx="4632272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81726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274</TotalTime>
  <Words>390</Words>
  <Application>Microsoft Office PowerPoint</Application>
  <PresentationFormat>와이드스크린</PresentationFormat>
  <Paragraphs>64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ONE 모바일고딕 Title</vt:lpstr>
      <vt:lpstr>ONE 모바일고딕 Light</vt:lpstr>
      <vt:lpstr>SB 어그로 Light</vt:lpstr>
      <vt:lpstr>Corbel</vt:lpstr>
      <vt:lpstr>SB 어그로 Bold</vt:lpstr>
      <vt:lpstr>Wingdings 2</vt:lpstr>
      <vt:lpstr>틀</vt:lpstr>
      <vt:lpstr>1차 개인 프로젝트                             벽돌깨기</vt:lpstr>
      <vt:lpstr>1. 주제</vt:lpstr>
      <vt:lpstr>2. 목표</vt:lpstr>
      <vt:lpstr>3.1 개발환경 /적용 기술</vt:lpstr>
      <vt:lpstr>3.2  적용  라이브러리</vt:lpstr>
      <vt:lpstr>4. 개발 일정</vt:lpstr>
      <vt:lpstr>5. 구현기술</vt:lpstr>
      <vt:lpstr>5.1   충돌감지 </vt:lpstr>
      <vt:lpstr>5.2  다양한 아이템 </vt:lpstr>
      <vt:lpstr>5.2  다양한 아이템 </vt:lpstr>
      <vt:lpstr>5.2  다양한 아이템 </vt:lpstr>
      <vt:lpstr>5.2  다양한 아이템 </vt:lpstr>
      <vt:lpstr>5.3  아이템 확률 구현 </vt:lpstr>
      <vt:lpstr>5.4  3차원 스테이지</vt:lpstr>
      <vt:lpstr>5.5  BALL 컨트롤</vt:lpstr>
      <vt:lpstr>6. 평가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1차 개인 프로젝트</dc:title>
  <dc:creator>Kim Winter</dc:creator>
  <cp:lastModifiedBy>Winter Kim</cp:lastModifiedBy>
  <cp:revision>43</cp:revision>
  <dcterms:created xsi:type="dcterms:W3CDTF">2022-11-03T07:06:20Z</dcterms:created>
  <dcterms:modified xsi:type="dcterms:W3CDTF">2022-11-03T13:55:45Z</dcterms:modified>
</cp:coreProperties>
</file>