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52441-5FE4-3C4B-A099-F05B397DE5A8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0AC14-0B61-D34A-917D-9B44EE92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t</a:t>
            </a:r>
            <a:r>
              <a:rPr lang="en-US" dirty="0" smtClean="0"/>
              <a:t>weet-topic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AC14-0B61-D34A-917D-9B44EE92C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Labeled</a:t>
            </a:r>
            <a:r>
              <a:rPr lang="en-US" baseline="0" smtClean="0"/>
              <a:t> t</a:t>
            </a:r>
            <a:r>
              <a:rPr lang="en-US" smtClean="0"/>
              <a:t>weet</a:t>
            </a:r>
            <a:r>
              <a:rPr lang="en-US" dirty="0" smtClean="0"/>
              <a:t>-topic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AC14-0B61-D34A-917D-9B44EE92C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284A-F60D-2441-BBB6-22010244356E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3B7-9059-7348-8FE4-974059FD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0376" y="1864660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α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98893" y="1882589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θ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6587" y="1882589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29930" y="1882589"/>
            <a:ext cx="672352" cy="6723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129930" y="3230284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φ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29930" y="4353860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β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6587" y="3206378"/>
            <a:ext cx="672352" cy="672353"/>
          </a:xfrm>
          <a:prstGeom prst="ellipse">
            <a:avLst/>
          </a:prstGeom>
          <a:solidFill>
            <a:srgbClr val="BFBFBF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Λ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46587" y="4353860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η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6587" y="732118"/>
            <a:ext cx="669366" cy="666377"/>
          </a:xfrm>
          <a:prstGeom prst="ellipse">
            <a:avLst/>
          </a:prstGeom>
          <a:solidFill>
            <a:srgbClr val="BFBFBF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71668" y="519955"/>
            <a:ext cx="2838823" cy="3660586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37081" y="1535955"/>
            <a:ext cx="1538942" cy="1434352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 smtClean="0">
                <a:solidFill>
                  <a:srgbClr val="000000"/>
                </a:solidFill>
              </a:rPr>
              <a:t>N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12" idx="0"/>
            <a:endCxn id="11" idx="4"/>
          </p:cNvCxnSpPr>
          <p:nvPr/>
        </p:nvCxnSpPr>
        <p:spPr>
          <a:xfrm flipV="1">
            <a:off x="6282763" y="3878731"/>
            <a:ext cx="0" cy="47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7" idx="4"/>
          </p:cNvCxnSpPr>
          <p:nvPr/>
        </p:nvCxnSpPr>
        <p:spPr>
          <a:xfrm flipV="1">
            <a:off x="6282763" y="2554942"/>
            <a:ext cx="0" cy="65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7" idx="2"/>
          </p:cNvCxnSpPr>
          <p:nvPr/>
        </p:nvCxnSpPr>
        <p:spPr>
          <a:xfrm>
            <a:off x="5271245" y="2218766"/>
            <a:ext cx="675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6" idx="2"/>
          </p:cNvCxnSpPr>
          <p:nvPr/>
        </p:nvCxnSpPr>
        <p:spPr>
          <a:xfrm>
            <a:off x="4132728" y="2200837"/>
            <a:ext cx="466165" cy="17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  <a:endCxn id="7" idx="0"/>
          </p:cNvCxnSpPr>
          <p:nvPr/>
        </p:nvCxnSpPr>
        <p:spPr>
          <a:xfrm>
            <a:off x="6281270" y="1398495"/>
            <a:ext cx="1493" cy="48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8" idx="2"/>
          </p:cNvCxnSpPr>
          <p:nvPr/>
        </p:nvCxnSpPr>
        <p:spPr>
          <a:xfrm>
            <a:off x="6618939" y="2218766"/>
            <a:ext cx="510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4"/>
          </p:cNvCxnSpPr>
          <p:nvPr/>
        </p:nvCxnSpPr>
        <p:spPr>
          <a:xfrm flipV="1">
            <a:off x="7466106" y="2554942"/>
            <a:ext cx="0" cy="67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0"/>
            <a:endCxn id="9" idx="4"/>
          </p:cNvCxnSpPr>
          <p:nvPr/>
        </p:nvCxnSpPr>
        <p:spPr>
          <a:xfrm flipV="1">
            <a:off x="7466106" y="3902637"/>
            <a:ext cx="0" cy="451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8588" y="881529"/>
            <a:ext cx="3101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α: hyper-parameter, </a:t>
            </a:r>
            <a:r>
              <a:rPr lang="en-US" dirty="0" err="1" smtClean="0">
                <a:solidFill>
                  <a:schemeClr val="tx1"/>
                </a:solidFill>
              </a:rPr>
              <a:t>Dirichlet</a:t>
            </a:r>
            <a:r>
              <a:rPr lang="en-US" dirty="0" smtClean="0">
                <a:solidFill>
                  <a:schemeClr val="tx1"/>
                </a:solidFill>
              </a:rPr>
              <a:t> prior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θ</a:t>
            </a:r>
            <a:r>
              <a:rPr lang="en-US" dirty="0" smtClean="0"/>
              <a:t>: topic distribution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a: author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η</a:t>
            </a:r>
            <a:r>
              <a:rPr lang="en-US" dirty="0" smtClean="0">
                <a:solidFill>
                  <a:schemeClr val="tx1"/>
                </a:solidFill>
              </a:rPr>
              <a:t>: distribution of labels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dirty="0" smtClean="0">
                <a:solidFill>
                  <a:schemeClr val="tx1"/>
                </a:solidFill>
              </a:rPr>
              <a:t>: label</a:t>
            </a:r>
            <a:endParaRPr lang="en-US" dirty="0" smtClean="0"/>
          </a:p>
          <a:p>
            <a:r>
              <a:rPr lang="en-US" dirty="0" smtClean="0"/>
              <a:t>T: tweet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β: hyper-parameter, </a:t>
            </a:r>
            <a:r>
              <a:rPr lang="en-US" dirty="0" err="1" smtClean="0">
                <a:solidFill>
                  <a:schemeClr val="tx1"/>
                </a:solidFill>
              </a:rPr>
              <a:t>Dirichlet</a:t>
            </a:r>
            <a:r>
              <a:rPr lang="en-US" dirty="0" smtClean="0">
                <a:solidFill>
                  <a:schemeClr val="tx1"/>
                </a:solidFill>
              </a:rPr>
              <a:t> prior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: topic-word distribution</a:t>
            </a:r>
          </a:p>
          <a:p>
            <a:r>
              <a:rPr lang="en-US" dirty="0" smtClean="0"/>
              <a:t>w: word</a:t>
            </a:r>
          </a:p>
          <a:p>
            <a:endParaRPr lang="en-US" dirty="0"/>
          </a:p>
          <a:p>
            <a:r>
              <a:rPr lang="en-US" dirty="0" smtClean="0"/>
              <a:t>D: Set of tweets (|D|)</a:t>
            </a:r>
          </a:p>
          <a:p>
            <a:r>
              <a:rPr lang="en-US" dirty="0" smtClean="0"/>
              <a:t>N: Set of words in tweet (|N</a:t>
            </a:r>
            <a:r>
              <a:rPr lang="en-US" baseline="-25000" dirty="0" smtClean="0"/>
              <a:t>D</a:t>
            </a:r>
            <a:r>
              <a:rPr lang="en-US" dirty="0" smtClean="0"/>
              <a:t>|)</a:t>
            </a:r>
          </a:p>
          <a:p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598891" y="726142"/>
            <a:ext cx="672352" cy="672353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ϕ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8" idx="6"/>
            <a:endCxn id="13" idx="2"/>
          </p:cNvCxnSpPr>
          <p:nvPr/>
        </p:nvCxnSpPr>
        <p:spPr>
          <a:xfrm>
            <a:off x="5271243" y="1062319"/>
            <a:ext cx="675344" cy="2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229224" y="4939573"/>
            <a:ext cx="745501" cy="74550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α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703917" y="4957502"/>
            <a:ext cx="745501" cy="74550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θ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80002" y="4963475"/>
            <a:ext cx="745501" cy="74550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z</a:t>
            </a:r>
            <a:r>
              <a:rPr lang="en-US" sz="3200" baseline="-25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endParaRPr lang="en-US" sz="32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355981" y="4963475"/>
            <a:ext cx="745501" cy="74550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w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355981" y="3177995"/>
            <a:ext cx="745501" cy="74550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φ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355981" y="2012584"/>
            <a:ext cx="745501" cy="74550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β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703917" y="3163054"/>
            <a:ext cx="745501" cy="745502"/>
          </a:xfrm>
          <a:prstGeom prst="ellipse">
            <a:avLst/>
          </a:prstGeom>
          <a:solidFill>
            <a:srgbClr val="BFBFBF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703917" y="2012584"/>
            <a:ext cx="745501" cy="74550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η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78086" y="4467422"/>
            <a:ext cx="3524620" cy="1718234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63133" y="4604888"/>
            <a:ext cx="1538942" cy="1434352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>
            <a:stCxn id="12" idx="4"/>
            <a:endCxn id="11" idx="0"/>
          </p:cNvCxnSpPr>
          <p:nvPr/>
        </p:nvCxnSpPr>
        <p:spPr>
          <a:xfrm>
            <a:off x="4076668" y="2758086"/>
            <a:ext cx="0" cy="404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4"/>
            <a:endCxn id="6" idx="0"/>
          </p:cNvCxnSpPr>
          <p:nvPr/>
        </p:nvCxnSpPr>
        <p:spPr>
          <a:xfrm>
            <a:off x="4076668" y="3908556"/>
            <a:ext cx="0" cy="1048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7" idx="2"/>
          </p:cNvCxnSpPr>
          <p:nvPr/>
        </p:nvCxnSpPr>
        <p:spPr>
          <a:xfrm>
            <a:off x="4449418" y="5330253"/>
            <a:ext cx="630584" cy="5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6" idx="2"/>
          </p:cNvCxnSpPr>
          <p:nvPr/>
        </p:nvCxnSpPr>
        <p:spPr>
          <a:xfrm>
            <a:off x="2974725" y="5312324"/>
            <a:ext cx="729192" cy="17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  <a:endCxn id="8" idx="0"/>
          </p:cNvCxnSpPr>
          <p:nvPr/>
        </p:nvCxnSpPr>
        <p:spPr>
          <a:xfrm>
            <a:off x="6728732" y="3923497"/>
            <a:ext cx="0" cy="1039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4"/>
            <a:endCxn id="9" idx="0"/>
          </p:cNvCxnSpPr>
          <p:nvPr/>
        </p:nvCxnSpPr>
        <p:spPr>
          <a:xfrm>
            <a:off x="6728732" y="2758086"/>
            <a:ext cx="0" cy="41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07873" y="4168598"/>
            <a:ext cx="5540186" cy="228600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9" name="Straight Arrow Connector 58"/>
          <p:cNvCxnSpPr>
            <a:stCxn id="7" idx="6"/>
            <a:endCxn id="8" idx="2"/>
          </p:cNvCxnSpPr>
          <p:nvPr/>
        </p:nvCxnSpPr>
        <p:spPr>
          <a:xfrm>
            <a:off x="5825503" y="5336226"/>
            <a:ext cx="530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0555" y="220105"/>
            <a:ext cx="2661022" cy="2862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α: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Dirichlet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prior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: topic distribution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η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: prior on labels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: distribution of labels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β: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Dirichlet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prior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φ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: topic-word distribution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w: word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U: user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T: tweet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N: words in tweet</a:t>
            </a:r>
          </a:p>
        </p:txBody>
      </p:sp>
    </p:spTree>
    <p:extLst>
      <p:ext uri="{BB962C8B-B14F-4D97-AF65-F5344CB8AC3E}">
        <p14:creationId xmlns:p14="http://schemas.microsoft.com/office/powerpoint/2010/main" val="67810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142</Words>
  <Application>Microsoft Macintosh PowerPoint</Application>
  <PresentationFormat>On-screen Show (4:3)</PresentationFormat>
  <Paragraphs>49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Winter Mason</cp:lastModifiedBy>
  <cp:revision>17</cp:revision>
  <dcterms:created xsi:type="dcterms:W3CDTF">2013-03-11T01:28:38Z</dcterms:created>
  <dcterms:modified xsi:type="dcterms:W3CDTF">2013-03-11T16:06:08Z</dcterms:modified>
</cp:coreProperties>
</file>