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Microsoft_Equation1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3" Type="http://schemas.openxmlformats.org/officeDocument/2006/relationships/image" Target="../media/image13.emf"/><Relationship Id="rId14" Type="http://schemas.openxmlformats.org/officeDocument/2006/relationships/image" Target="../media/image14.emf"/><Relationship Id="rId15" Type="http://schemas.openxmlformats.org/officeDocument/2006/relationships/image" Target="../media/image15.emf"/><Relationship Id="rId16" Type="http://schemas.openxmlformats.org/officeDocument/2006/relationships/image" Target="../media/image16.emf"/><Relationship Id="rId17" Type="http://schemas.openxmlformats.org/officeDocument/2006/relationships/image" Target="../media/image17.emf"/><Relationship Id="rId18" Type="http://schemas.openxmlformats.org/officeDocument/2006/relationships/image" Target="../media/image18.emf"/><Relationship Id="rId19" Type="http://schemas.openxmlformats.org/officeDocument/2006/relationships/image" Target="../media/image19.emf"/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8695-CF93-124F-9847-3BBB3DF291ED}" type="datetimeFigureOut">
              <a:rPr lang="en-US" smtClean="0"/>
              <a:t>12/20/11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B729-6FD6-2B46-9BDE-4945F7CC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8695-CF93-124F-9847-3BBB3DF291ED}" type="datetimeFigureOut">
              <a:rPr lang="en-US" smtClean="0"/>
              <a:t>12/20/11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B729-6FD6-2B46-9BDE-4945F7CC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7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8695-CF93-124F-9847-3BBB3DF291ED}" type="datetimeFigureOut">
              <a:rPr lang="en-US" smtClean="0"/>
              <a:t>12/20/11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B729-6FD6-2B46-9BDE-4945F7CC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3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8695-CF93-124F-9847-3BBB3DF291ED}" type="datetimeFigureOut">
              <a:rPr lang="en-US" smtClean="0"/>
              <a:t>12/20/11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B729-6FD6-2B46-9BDE-4945F7CC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8695-CF93-124F-9847-3BBB3DF291ED}" type="datetimeFigureOut">
              <a:rPr lang="en-US" smtClean="0"/>
              <a:t>12/20/11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B729-6FD6-2B46-9BDE-4945F7CC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7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8695-CF93-124F-9847-3BBB3DF291ED}" type="datetimeFigureOut">
              <a:rPr lang="en-US" smtClean="0"/>
              <a:t>12/20/11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B729-6FD6-2B46-9BDE-4945F7CC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6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8695-CF93-124F-9847-3BBB3DF291ED}" type="datetimeFigureOut">
              <a:rPr lang="en-US" smtClean="0"/>
              <a:t>12/20/11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B729-6FD6-2B46-9BDE-4945F7CC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8695-CF93-124F-9847-3BBB3DF291ED}" type="datetimeFigureOut">
              <a:rPr lang="en-US" smtClean="0"/>
              <a:t>12/20/11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B729-6FD6-2B46-9BDE-4945F7CC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8695-CF93-124F-9847-3BBB3DF291ED}" type="datetimeFigureOut">
              <a:rPr lang="en-US" smtClean="0"/>
              <a:t>12/20/11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B729-6FD6-2B46-9BDE-4945F7CC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4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8695-CF93-124F-9847-3BBB3DF291ED}" type="datetimeFigureOut">
              <a:rPr lang="en-US" smtClean="0"/>
              <a:t>12/20/11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B729-6FD6-2B46-9BDE-4945F7CC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2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8695-CF93-124F-9847-3BBB3DF291ED}" type="datetimeFigureOut">
              <a:rPr lang="en-US" smtClean="0"/>
              <a:t>12/20/11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5B729-6FD6-2B46-9BDE-4945F7CC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8695-CF93-124F-9847-3BBB3DF291ED}" type="datetimeFigureOut">
              <a:rPr lang="en-US" smtClean="0"/>
              <a:t>12/20/11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5B729-6FD6-2B46-9BDE-4945F7CC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4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.emf"/><Relationship Id="rId21" Type="http://schemas.openxmlformats.org/officeDocument/2006/relationships/oleObject" Target="../embeddings/oleObject9.bin"/><Relationship Id="rId22" Type="http://schemas.openxmlformats.org/officeDocument/2006/relationships/image" Target="../media/image10.emf"/><Relationship Id="rId23" Type="http://schemas.openxmlformats.org/officeDocument/2006/relationships/oleObject" Target="../embeddings/oleObject10.bin"/><Relationship Id="rId24" Type="http://schemas.openxmlformats.org/officeDocument/2006/relationships/image" Target="../media/image11.emf"/><Relationship Id="rId25" Type="http://schemas.openxmlformats.org/officeDocument/2006/relationships/oleObject" Target="../embeddings/oleObject11.bin"/><Relationship Id="rId26" Type="http://schemas.openxmlformats.org/officeDocument/2006/relationships/image" Target="../media/image12.emf"/><Relationship Id="rId27" Type="http://schemas.openxmlformats.org/officeDocument/2006/relationships/oleObject" Target="../embeddings/oleObject12.bin"/><Relationship Id="rId28" Type="http://schemas.openxmlformats.org/officeDocument/2006/relationships/image" Target="../media/image13.emf"/><Relationship Id="rId29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30" Type="http://schemas.openxmlformats.org/officeDocument/2006/relationships/image" Target="../media/image14.emf"/><Relationship Id="rId31" Type="http://schemas.openxmlformats.org/officeDocument/2006/relationships/oleObject" Target="../embeddings/oleObject14.bin"/><Relationship Id="rId32" Type="http://schemas.openxmlformats.org/officeDocument/2006/relationships/image" Target="../media/image15.emf"/><Relationship Id="rId9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33" Type="http://schemas.openxmlformats.org/officeDocument/2006/relationships/oleObject" Target="../embeddings/oleObject15.bin"/><Relationship Id="rId34" Type="http://schemas.openxmlformats.org/officeDocument/2006/relationships/image" Target="../media/image16.emf"/><Relationship Id="rId35" Type="http://schemas.openxmlformats.org/officeDocument/2006/relationships/oleObject" Target="../embeddings/oleObject16.bin"/><Relationship Id="rId36" Type="http://schemas.openxmlformats.org/officeDocument/2006/relationships/image" Target="../media/image17.emf"/><Relationship Id="rId10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8.emf"/><Relationship Id="rId19" Type="http://schemas.openxmlformats.org/officeDocument/2006/relationships/oleObject" Target="../embeddings/Microsoft_Equation1.bin"/><Relationship Id="rId37" Type="http://schemas.openxmlformats.org/officeDocument/2006/relationships/oleObject" Target="../embeddings/oleObject17.bin"/><Relationship Id="rId38" Type="http://schemas.openxmlformats.org/officeDocument/2006/relationships/image" Target="../media/image18.emf"/><Relationship Id="rId39" Type="http://schemas.openxmlformats.org/officeDocument/2006/relationships/oleObject" Target="../embeddings/oleObject18.bin"/><Relationship Id="rId40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741457"/>
              </p:ext>
            </p:extLst>
          </p:nvPr>
        </p:nvGraphicFramePr>
        <p:xfrm>
          <a:off x="501319" y="330539"/>
          <a:ext cx="1106417" cy="605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Equation" r:id="rId3" imgW="673100" imgH="368300" progId="Equation.3">
                  <p:embed/>
                </p:oleObj>
              </mc:Choice>
              <mc:Fallback>
                <p:oleObj name="Equation" r:id="rId3" imgW="673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319" y="330539"/>
                        <a:ext cx="1106417" cy="60539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336134"/>
              </p:ext>
            </p:extLst>
          </p:nvPr>
        </p:nvGraphicFramePr>
        <p:xfrm>
          <a:off x="459154" y="4007286"/>
          <a:ext cx="2016852" cy="893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Equation" r:id="rId5" imgW="1117600" imgH="495300" progId="Equation.3">
                  <p:embed/>
                </p:oleObj>
              </mc:Choice>
              <mc:Fallback>
                <p:oleObj name="Equation" r:id="rId5" imgW="11176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9154" y="4007286"/>
                        <a:ext cx="2016852" cy="893832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860460"/>
              </p:ext>
            </p:extLst>
          </p:nvPr>
        </p:nvGraphicFramePr>
        <p:xfrm>
          <a:off x="6845848" y="330539"/>
          <a:ext cx="1872156" cy="82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7" imgW="1130300" imgH="495300" progId="Equation.3">
                  <p:embed/>
                </p:oleObj>
              </mc:Choice>
              <mc:Fallback>
                <p:oleObj name="Equation" r:id="rId7" imgW="11303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5848" y="330539"/>
                        <a:ext cx="1872156" cy="820383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714915"/>
              </p:ext>
            </p:extLst>
          </p:nvPr>
        </p:nvGraphicFramePr>
        <p:xfrm>
          <a:off x="2159825" y="340163"/>
          <a:ext cx="1337814" cy="554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Equation" r:id="rId9" imgW="673100" imgH="279400" progId="Equation.3">
                  <p:embed/>
                </p:oleObj>
              </mc:Choice>
              <mc:Fallback>
                <p:oleObj name="Equation" r:id="rId9" imgW="6731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9825" y="340163"/>
                        <a:ext cx="1337814" cy="554733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506320"/>
              </p:ext>
            </p:extLst>
          </p:nvPr>
        </p:nvGraphicFramePr>
        <p:xfrm>
          <a:off x="6931127" y="1553521"/>
          <a:ext cx="1157823" cy="408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Equation" r:id="rId11" imgW="647700" imgH="228600" progId="Equation.3">
                  <p:embed/>
                </p:oleObj>
              </mc:Choice>
              <mc:Fallback>
                <p:oleObj name="Equation" r:id="rId11" imgW="647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31127" y="1553521"/>
                        <a:ext cx="1157823" cy="408643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546320"/>
              </p:ext>
            </p:extLst>
          </p:nvPr>
        </p:nvGraphicFramePr>
        <p:xfrm>
          <a:off x="501319" y="5255789"/>
          <a:ext cx="1980240" cy="8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Equation" r:id="rId13" imgW="1181100" imgH="495300" progId="Equation.3">
                  <p:embed/>
                </p:oleObj>
              </mc:Choice>
              <mc:Fallback>
                <p:oleObj name="Equation" r:id="rId13" imgW="1181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1319" y="5255789"/>
                        <a:ext cx="1980240" cy="832250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6442"/>
              </p:ext>
            </p:extLst>
          </p:nvPr>
        </p:nvGraphicFramePr>
        <p:xfrm>
          <a:off x="5755350" y="5243392"/>
          <a:ext cx="783851" cy="810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Equation" r:id="rId15" imgW="381000" imgH="393700" progId="Equation.3">
                  <p:embed/>
                </p:oleObj>
              </mc:Choice>
              <mc:Fallback>
                <p:oleObj name="Equation" r:id="rId15" imgW="381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55350" y="5243392"/>
                        <a:ext cx="783851" cy="810806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261149"/>
              </p:ext>
            </p:extLst>
          </p:nvPr>
        </p:nvGraphicFramePr>
        <p:xfrm>
          <a:off x="501319" y="1553521"/>
          <a:ext cx="791847" cy="109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" name="Equation" r:id="rId17" imgW="393700" imgH="546100" progId="Equation.3">
                  <p:embed/>
                </p:oleObj>
              </mc:Choice>
              <mc:Fallback>
                <p:oleObj name="Equation" r:id="rId17" imgW="3937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1319" y="1553521"/>
                        <a:ext cx="791847" cy="1098856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050227"/>
              </p:ext>
            </p:extLst>
          </p:nvPr>
        </p:nvGraphicFramePr>
        <p:xfrm>
          <a:off x="3938954" y="330539"/>
          <a:ext cx="1216767" cy="107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Equation" r:id="rId19" imgW="736600" imgH="647700" progId="Equation.3">
                  <p:embed/>
                </p:oleObj>
              </mc:Choice>
              <mc:Fallback>
                <p:oleObj name="Equation" r:id="rId19" imgW="7366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38954" y="330539"/>
                        <a:ext cx="1216767" cy="1070790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820163"/>
              </p:ext>
            </p:extLst>
          </p:nvPr>
        </p:nvGraphicFramePr>
        <p:xfrm>
          <a:off x="2935132" y="1561970"/>
          <a:ext cx="3624102" cy="1147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Equation" r:id="rId21" imgW="2247900" imgH="711200" progId="Equation.3">
                  <p:embed/>
                </p:oleObj>
              </mc:Choice>
              <mc:Fallback>
                <p:oleObj name="Equation" r:id="rId21" imgW="22479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35132" y="1561970"/>
                        <a:ext cx="3624102" cy="114798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164352"/>
              </p:ext>
            </p:extLst>
          </p:nvPr>
        </p:nvGraphicFramePr>
        <p:xfrm>
          <a:off x="2828732" y="2992877"/>
          <a:ext cx="1449387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Equation" r:id="rId23" imgW="622300" imgH="685800" progId="Equation.3">
                  <p:embed/>
                </p:oleObj>
              </mc:Choice>
              <mc:Fallback>
                <p:oleObj name="Equation" r:id="rId23" imgW="6223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28732" y="2992877"/>
                        <a:ext cx="1449387" cy="1595437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649411"/>
              </p:ext>
            </p:extLst>
          </p:nvPr>
        </p:nvGraphicFramePr>
        <p:xfrm>
          <a:off x="6931127" y="2242875"/>
          <a:ext cx="1756883" cy="1959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Equation" r:id="rId25" imgW="1066800" imgH="1193800" progId="Equation.3">
                  <p:embed/>
                </p:oleObj>
              </mc:Choice>
              <mc:Fallback>
                <p:oleObj name="Equation" r:id="rId25" imgW="1066800" imgH="119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931127" y="2242875"/>
                        <a:ext cx="1756883" cy="195943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009735"/>
              </p:ext>
            </p:extLst>
          </p:nvPr>
        </p:nvGraphicFramePr>
        <p:xfrm>
          <a:off x="4786095" y="4099531"/>
          <a:ext cx="1488877" cy="80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Equation" r:id="rId27" imgW="825500" imgH="444500" progId="Equation.3">
                  <p:embed/>
                </p:oleObj>
              </mc:Choice>
              <mc:Fallback>
                <p:oleObj name="Equation" r:id="rId27" imgW="8255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786095" y="4099531"/>
                        <a:ext cx="1488877" cy="801587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019823"/>
              </p:ext>
            </p:extLst>
          </p:nvPr>
        </p:nvGraphicFramePr>
        <p:xfrm>
          <a:off x="1607736" y="1397193"/>
          <a:ext cx="1082100" cy="845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Equation" r:id="rId29" imgW="584200" imgH="457200" progId="Equation.3">
                  <p:embed/>
                </p:oleObj>
              </mc:Choice>
              <mc:Fallback>
                <p:oleObj name="Equation" r:id="rId29" imgW="584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607736" y="1397193"/>
                        <a:ext cx="1082100" cy="845682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928428"/>
              </p:ext>
            </p:extLst>
          </p:nvPr>
        </p:nvGraphicFramePr>
        <p:xfrm>
          <a:off x="4747321" y="2992877"/>
          <a:ext cx="1811913" cy="694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Equation" r:id="rId31" imgW="1193800" imgH="457200" progId="Equation.3">
                  <p:embed/>
                </p:oleObj>
              </mc:Choice>
              <mc:Fallback>
                <p:oleObj name="Equation" r:id="rId31" imgW="1193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747321" y="2992877"/>
                        <a:ext cx="1811913" cy="694448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294914"/>
              </p:ext>
            </p:extLst>
          </p:nvPr>
        </p:nvGraphicFramePr>
        <p:xfrm>
          <a:off x="480129" y="2992877"/>
          <a:ext cx="1920603" cy="7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Equation" r:id="rId33" imgW="1219200" imgH="457200" progId="Equation.3">
                  <p:embed/>
                </p:oleObj>
              </mc:Choice>
              <mc:Fallback>
                <p:oleObj name="Equation" r:id="rId33" imgW="1219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80129" y="2992877"/>
                        <a:ext cx="1920603" cy="719475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50013"/>
              </p:ext>
            </p:extLst>
          </p:nvPr>
        </p:nvGraphicFramePr>
        <p:xfrm>
          <a:off x="2839610" y="5194277"/>
          <a:ext cx="219868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Equation" r:id="rId35" imgW="1219200" imgH="495300" progId="Equation.3">
                  <p:embed/>
                </p:oleObj>
              </mc:Choice>
              <mc:Fallback>
                <p:oleObj name="Equation" r:id="rId35" imgW="12192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39610" y="5194277"/>
                        <a:ext cx="2198688" cy="893762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316106"/>
              </p:ext>
            </p:extLst>
          </p:nvPr>
        </p:nvGraphicFramePr>
        <p:xfrm>
          <a:off x="6931127" y="4398745"/>
          <a:ext cx="1220996" cy="844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Equation" r:id="rId37" imgW="660400" imgH="457200" progId="Equation.3">
                  <p:embed/>
                </p:oleObj>
              </mc:Choice>
              <mc:Fallback>
                <p:oleObj name="Equation" r:id="rId37" imgW="66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127" y="4398745"/>
                        <a:ext cx="1220996" cy="84464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666839"/>
              </p:ext>
            </p:extLst>
          </p:nvPr>
        </p:nvGraphicFramePr>
        <p:xfrm>
          <a:off x="5530534" y="363538"/>
          <a:ext cx="1028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Equation" r:id="rId39" imgW="520700" imgH="457200" progId="Equation.3">
                  <p:embed/>
                </p:oleObj>
              </mc:Choice>
              <mc:Fallback>
                <p:oleObj name="Equation" r:id="rId39" imgW="520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530534" y="363538"/>
                        <a:ext cx="1028700" cy="901700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469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08979"/>
              </p:ext>
            </p:extLst>
          </p:nvPr>
        </p:nvGraphicFramePr>
        <p:xfrm>
          <a:off x="370435" y="246978"/>
          <a:ext cx="7796763" cy="6333189"/>
        </p:xfrm>
        <a:graphic>
          <a:graphicData uri="http://schemas.openxmlformats.org/drawingml/2006/table">
            <a:tbl>
              <a:tblPr/>
              <a:tblGrid>
                <a:gridCol w="960973"/>
                <a:gridCol w="536749"/>
                <a:gridCol w="513387"/>
                <a:gridCol w="525068"/>
                <a:gridCol w="525068"/>
                <a:gridCol w="525068"/>
                <a:gridCol w="277394"/>
                <a:gridCol w="960973"/>
                <a:gridCol w="198138"/>
                <a:gridCol w="554789"/>
                <a:gridCol w="554789"/>
                <a:gridCol w="554789"/>
                <a:gridCol w="554789"/>
                <a:gridCol w="554789"/>
              </a:tblGrid>
              <a:tr h="496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 table (0.05)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Numerator (</a:t>
                      </a:r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 table (0.01)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Numerator (</a:t>
                      </a:r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Denominator (</a:t>
                      </a:r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Denominator (</a:t>
                      </a:r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endParaRPr lang="da-DK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a-DK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6.6079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5.7861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5.4095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5.1922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5.0503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16.2582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13.2739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12.0600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11.3919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10.9670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5.9874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5.1433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4.7571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4.5337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4.3874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13.7450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10.9248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9.7795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9.1483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8.7459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5.5914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4.7374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4.3468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4.1203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3.9715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12.2464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9.5466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8.4513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7.8466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7.4604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5.3177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4.4590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4.0662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3.8379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3.6875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11.2586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8.6491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7.5910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7.0061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6.6318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5.1174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4.2565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3.8625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3.6331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3.4817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10.5614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8.0215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6.9919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6.4221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6.0569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4.9646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4.1028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3.7083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3.4780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3.3258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10.0443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7.5594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6.5523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5.9943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5.6363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4.8443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3.9823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3.5874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3.3567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3.2039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9.6460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7.2057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6.2167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5.6683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5.3160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4.7472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3.8853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3.4903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3.2592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3.1059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9.3302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6.9266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5.9525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5.4120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5.0643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4.6672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3.8056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3.4105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3.1791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3.0254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9.0738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6.7010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5.7394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5.2053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4.8616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4.6001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3.7389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3.3439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3.1122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2.9582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8.8616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6.5149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5.5639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5.0354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4.6950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4.5431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3.6823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3.2874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3.0556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2.9013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8.6831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6.3589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5.4170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4.8932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4.5556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4.4940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3.6337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3.2389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3.0069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2.8524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8.5310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6.2262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5.2922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4.7726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4.4374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4.4513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3.5915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3.1968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2.9647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2.8100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8.3997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6.1121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5.1850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4.6690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4.3359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4.4139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3.5546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3.1599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2.9277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2.7729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8.2854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6.0129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5.0919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4.5790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4.2479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4.3807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3.5219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3.1274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2.8951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2.7401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8.1849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5.9259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5.0103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4.5003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4.1708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4.3512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3.4928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3.0984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2.8661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2.7109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8.0960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5.8489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4.9382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4.4307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4.1027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4.3248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3.4668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3.0725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2.8401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2.6848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8.0166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5.7804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4.8740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4.3688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4.0421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4.3009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3.4434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3.0491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2.8167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2.6613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7.9454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5.7190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4.8166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4.3134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3.9880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4.2793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3.4221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3.0280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2.7955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2.6400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7.8811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5.6637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4.7649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4.2636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3.9392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4.2597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3.4028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3.0088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2.7763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2.6207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7.8229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5.6136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4.7181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4.2184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3.8951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4.2417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3.3852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2.9912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2.7587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2.6030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7.7698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5.5680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4.6755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4.1774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3.8550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4.1709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3.3158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2.9223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2.6896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2.5336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7.5625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5.3903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4.5097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4.0179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3.6990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4.1213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3.2674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2.8742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2.6415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2.4851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7.4191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5.2679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4.3957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3.9082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3.5919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4.0847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3.2317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2.8387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2.6060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2.4495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7.3141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5.1785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4.3126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3.8283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3.5138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4.0566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3.2043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2.8115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2.5787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2.4221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7.2339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5.1103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4.2492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3.7674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3.4544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4.0343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3.1826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2.7900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2.5572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2.4004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7.1706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5.0566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4.1993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3.7195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3.4077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4.0012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3.1504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2.7581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2.5252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2.3683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7.0771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4.9774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4.1259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3.6490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3.3389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3.9778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3.1277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2.7355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2.5027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2.3456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7.0114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4.9219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4.0744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3.5996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3.2907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3.9604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3.1108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2.7188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2.4859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2.3287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6.9627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4.8807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4.0363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3.5631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3.2550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3.9469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3.0977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2.7058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2.4729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2.3157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6.9251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4.8491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4.0070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3.5350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3.2276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3.9361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3.0873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2.6955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2.4626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2.3053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6.8953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4.8239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3.9837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3.5127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3.2059</a:t>
                      </a:r>
                    </a:p>
                  </a:txBody>
                  <a:tcPr marL="6822" marR="6822" marT="68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3.9042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3.0564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2.6649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2.4320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2.2745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6.8069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4.7495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3.9149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3.4467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3.1416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26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68144"/>
              </p:ext>
            </p:extLst>
          </p:nvPr>
        </p:nvGraphicFramePr>
        <p:xfrm>
          <a:off x="168082" y="486679"/>
          <a:ext cx="8741586" cy="4773975"/>
        </p:xfrm>
        <a:graphic>
          <a:graphicData uri="http://schemas.openxmlformats.org/drawingml/2006/table">
            <a:tbl>
              <a:tblPr/>
              <a:tblGrid>
                <a:gridCol w="230598"/>
                <a:gridCol w="350509"/>
                <a:gridCol w="350509"/>
                <a:gridCol w="350509"/>
                <a:gridCol w="350509"/>
                <a:gridCol w="350509"/>
                <a:gridCol w="350509"/>
                <a:gridCol w="350509"/>
                <a:gridCol w="350509"/>
                <a:gridCol w="350509"/>
                <a:gridCol w="350509"/>
                <a:gridCol w="350509"/>
                <a:gridCol w="350509"/>
                <a:gridCol w="46268"/>
                <a:gridCol w="209312"/>
                <a:gridCol w="350509"/>
                <a:gridCol w="350509"/>
                <a:gridCol w="350509"/>
                <a:gridCol w="350509"/>
                <a:gridCol w="350509"/>
                <a:gridCol w="322837"/>
                <a:gridCol w="322837"/>
                <a:gridCol w="341285"/>
                <a:gridCol w="322837"/>
                <a:gridCol w="322837"/>
                <a:gridCol w="322837"/>
                <a:gridCol w="341285"/>
              </a:tblGrid>
              <a:tr h="24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 t-value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 t-value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One-tailed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Two-tailed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One-tailed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Two-tailed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0.999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0.999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8355" marR="8355" marT="83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-5.893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-3.365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-2.015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-1.476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1.476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3.365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5.893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2.571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4.032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6.869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-3.375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-2.453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-1.696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2.453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3.375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2.040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2.744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3.633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-5.208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-3.143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-1.943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1.943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3.143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5.208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1.943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3.707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5.959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-3.365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-2.449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-1.694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3.365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2.037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2.738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3.622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-4.785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-2.998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-1.895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-1.415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1.415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1.895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2.998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4.785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1.895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2.365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3.499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5.408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-3.356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-2.445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-1.692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3.356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2.035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2.733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-4.501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-2.896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-1.397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1.397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2.896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4.501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2.306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3.355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5.041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-3.348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-2.441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-1.691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3.348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2.032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2.728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3.601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-4.297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-2.821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-1.833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-1.383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1.383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1.833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2.821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4.297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1.833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2.262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4.781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-3.340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-2.438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-1.690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3.340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2.030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2.724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3.591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-4.144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-2.764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-1.812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-1.372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1.372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1.812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2.764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4.144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1.812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2.228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3.169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4.587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-3.340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-2.438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-1.690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3.340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2.030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2.724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3.591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-4.025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-2.718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-1.796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-1.363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4.025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3.106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4.437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-3.333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-2.434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-1.688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3.333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2.028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3.582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-3.93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-2.681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-1.782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-1.356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1.782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2.681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1.782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2.179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3.055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4.318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-3.326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-2.431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-1.687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3.326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2.026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3.574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-3.852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-1.771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3.852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3.012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4.221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-3.319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-2.429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-1.686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2.024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3.566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-3.787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-2.624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-1.761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-1.345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1.761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2.624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3.787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1.761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2.145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2.977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-3.313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-2.426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-1.685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2.023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2.708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-3.733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-2.602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-1.753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-1.341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1.753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2.602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3.733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1.753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2.131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2.947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-3.307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-2.423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-1.684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3.307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2.021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2.704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-3.686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-2.583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-1.746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-1.337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1.337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1.746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2.583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3.686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1.746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2.921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4.015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-3.301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-2.421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-1.683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3.301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2.020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2.701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3.544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-3.646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-2.567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-1.333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1.333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2.567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3.646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2.898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3.965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-3.296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-2.418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-1.682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3.296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2.698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3.538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-3.61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-2.552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-1.734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1.734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2.552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1.734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2.101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2.878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3.922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-3.291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-2.416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-1.681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3.291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2.695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3.532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-3.579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-2.539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-1.729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-1.328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1.729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2.539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3.579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1.729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2.093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2.861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3.883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-3.286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-2.414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-1.680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3.286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1.680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2.692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3.526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-3.552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-2.528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-1.725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-1.325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1.725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2.528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1.725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2.086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2.845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-3.281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-2.412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-1.679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3.281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2.690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3.520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-3.527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-2.518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-1.721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-1.323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1.721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2.518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3.527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1.721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2.831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3.819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-3.277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-2.410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-1.679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2.410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3.277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2.687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3.515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-3.505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-2.508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-1.717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-1.321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3.505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2.074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2.819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3.792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-3.273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-2.408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-1.678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1.300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2.408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3.273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2.685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3.510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-3.485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-1.714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-1.319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1.319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3.485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2.069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2.807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3.768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-3.269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-2.407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-1.677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-1.299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2.407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3.269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2.682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3.505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-3.467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-2.492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-1.711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-1.318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1.318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2.492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3.467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2.064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2.797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3.745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-3.265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-2.405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-1.677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-1.299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2.405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3.265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2.680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3.500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-3.45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-2.485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-1.708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-1.316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1.316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1.708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1.708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2.787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3.725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-3.261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-2.403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-1.676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-1.299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2.403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3.261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2.678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3.496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-3.435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-2.479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-1.706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-1.315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1.315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1.706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2.479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1.706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2.056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3.707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-3.232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-2.390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-1.671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-1.296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2.660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3.460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-3.421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-2.473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-1.703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-1.314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1.314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1.703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2.473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3.421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1.703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2.052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-3.211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-2.381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-1.667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-1.294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2.381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3.211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1.994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2.648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-3.408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-2.467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-1.701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-1.313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1.313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1.701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2.467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3.408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1.701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2.048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2.763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3.674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-3.195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-2.374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-1.664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-1.292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2.374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3.195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1.990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2.639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3.416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-3.396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-2.462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-1.699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-1.311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1.311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2.462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3.396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2.045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3.659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-3.183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-2.368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-1.662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-1.291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2.368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3.183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1.987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2.632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3.402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-3.385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-2.457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-1.697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1.31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2.457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3.385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1.697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2.042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3.646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-3.174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-2.364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-1.660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-1.290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2.364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3.174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1.984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2.626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3.390</a:t>
                      </a:r>
                    </a:p>
                  </a:txBody>
                  <a:tcPr marL="8355" marR="8355" marT="83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20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84123"/>
              </p:ext>
            </p:extLst>
          </p:nvPr>
        </p:nvGraphicFramePr>
        <p:xfrm>
          <a:off x="2668842" y="498329"/>
          <a:ext cx="3537022" cy="5669549"/>
        </p:xfrm>
        <a:graphic>
          <a:graphicData uri="http://schemas.openxmlformats.org/drawingml/2006/table">
            <a:tbl>
              <a:tblPr/>
              <a:tblGrid>
                <a:gridCol w="366910"/>
                <a:gridCol w="792528"/>
                <a:gridCol w="792528"/>
                <a:gridCol w="792528"/>
                <a:gridCol w="792528"/>
              </a:tblGrid>
              <a:tr h="263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 chi-squared value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6.251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7.815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11.345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16.266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7.779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9.488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13.277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18.467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9.236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11.070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15.086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20.515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10.645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12.592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16.812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22.458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12.017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14.067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18.475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24.322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13.362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15.507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20.090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26.124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14.684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16.919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21.666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27.877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15.987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18.307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23.209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29.588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17.275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19.675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24.725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31.264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18.549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21.026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26.217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32.909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19.812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22.362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27.688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34.528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21.064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23.685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29.141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36.123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22.307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24.996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30.578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37.697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23.542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26.296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32.000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39.252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24.769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27.587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33.409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40.790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25.989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28.869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34.805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42.312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27.204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30.144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36.191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43.820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28.412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31.410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37.566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45.315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29.615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32.671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38.932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46.797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30.813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33.924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40.289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48.268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32.007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35.172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41.638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49.728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33.196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36.415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42.980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51.179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34.382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37.652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44.314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52.620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35.563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38.885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45.642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54.052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36.741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40.113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46.963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55.476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37.916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41.337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48.278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56.892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39.087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42.557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49.588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58.301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332" marR="9332" marT="9332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40.256</a:t>
                      </a:r>
                    </a:p>
                  </a:txBody>
                  <a:tcPr marL="9332" marR="9332" marT="9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43.773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50.892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59.703</a:t>
                      </a:r>
                    </a:p>
                  </a:txBody>
                  <a:tcPr marL="9332" marR="9332" marT="9332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84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1500</Words>
  <Application>Microsoft Macintosh PowerPoint</Application>
  <PresentationFormat>On-screen Show (4:3)</PresentationFormat>
  <Paragraphs>1364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Equation</vt:lpstr>
      <vt:lpstr>Microsoft Equation</vt:lpstr>
      <vt:lpstr>PowerPoint Presentation</vt:lpstr>
      <vt:lpstr>PowerPoint Presentation</vt:lpstr>
      <vt:lpstr>PowerPoint Presentation</vt:lpstr>
      <vt:lpstr>PowerPoint Presentation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Winter Mason</dc:creator>
  <cp:lastModifiedBy>Winter Mason</cp:lastModifiedBy>
  <cp:revision>12</cp:revision>
  <cp:lastPrinted>2011-12-14T20:07:36Z</cp:lastPrinted>
  <dcterms:created xsi:type="dcterms:W3CDTF">2011-12-14T19:37:53Z</dcterms:created>
  <dcterms:modified xsi:type="dcterms:W3CDTF">2011-12-20T21:02:49Z</dcterms:modified>
</cp:coreProperties>
</file>