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Microsoft_Equation1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embeddings/Microsoft_Equation2.bin" ContentType="application/vnd.openxmlformats-officedocument.oleObject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embeddings/oleObject27.bin" ContentType="application/vnd.openxmlformats-officedocument.oleObject"/>
  <Override PartName="/ppt/embeddings/Microsoft_Equation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374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5" r:id="rId15"/>
    <p:sldId id="375" r:id="rId16"/>
    <p:sldId id="376" r:id="rId17"/>
    <p:sldId id="377" r:id="rId18"/>
    <p:sldId id="380" r:id="rId19"/>
    <p:sldId id="378" r:id="rId20"/>
    <p:sldId id="383" r:id="rId21"/>
    <p:sldId id="384" r:id="rId22"/>
    <p:sldId id="385" r:id="rId23"/>
    <p:sldId id="386" r:id="rId24"/>
    <p:sldId id="387" r:id="rId25"/>
    <p:sldId id="388" r:id="rId26"/>
    <p:sldId id="389" r:id="rId27"/>
    <p:sldId id="368" r:id="rId28"/>
    <p:sldId id="366" r:id="rId29"/>
    <p:sldId id="390" r:id="rId30"/>
    <p:sldId id="391" r:id="rId31"/>
    <p:sldId id="392" r:id="rId32"/>
    <p:sldId id="393" r:id="rId33"/>
    <p:sldId id="395" r:id="rId34"/>
    <p:sldId id="394" r:id="rId35"/>
    <p:sldId id="399" r:id="rId36"/>
    <p:sldId id="398" r:id="rId37"/>
    <p:sldId id="403" r:id="rId38"/>
    <p:sldId id="397" r:id="rId39"/>
    <p:sldId id="400" r:id="rId40"/>
    <p:sldId id="401" r:id="rId41"/>
    <p:sldId id="404" r:id="rId42"/>
    <p:sldId id="405" r:id="rId43"/>
    <p:sldId id="410" r:id="rId44"/>
    <p:sldId id="402" r:id="rId45"/>
    <p:sldId id="406" r:id="rId46"/>
    <p:sldId id="407" r:id="rId47"/>
    <p:sldId id="408" r:id="rId48"/>
    <p:sldId id="409" r:id="rId49"/>
    <p:sldId id="418" r:id="rId50"/>
    <p:sldId id="417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37B"/>
    <a:srgbClr val="614A7B"/>
    <a:srgbClr val="5D5D7B"/>
    <a:srgbClr val="8C8CBA"/>
    <a:srgbClr val="4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4DDE59-47C4-4D4E-A834-ABEAEFF762CF}" type="doc">
      <dgm:prSet loTypeId="urn:microsoft.com/office/officeart/2005/8/layout/hierarchy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58FC01-D73F-1847-8139-6C3540A0269C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U</a:t>
          </a:r>
          <a:endParaRPr lang="en-US" dirty="0"/>
        </a:p>
      </dgm:t>
    </dgm:pt>
    <dgm:pt modelId="{6118ADFF-B88F-D04A-BCBC-513955128ABC}" type="parTrans" cxnId="{5490017D-6A51-5A40-9A1E-FF8493BFF162}">
      <dgm:prSet/>
      <dgm:spPr/>
      <dgm:t>
        <a:bodyPr/>
        <a:lstStyle/>
        <a:p>
          <a:endParaRPr lang="en-US"/>
        </a:p>
      </dgm:t>
    </dgm:pt>
    <dgm:pt modelId="{3E16B299-AED1-E341-8F37-624CDA7FEB14}" type="sibTrans" cxnId="{5490017D-6A51-5A40-9A1E-FF8493BFF162}">
      <dgm:prSet/>
      <dgm:spPr/>
      <dgm:t>
        <a:bodyPr/>
        <a:lstStyle/>
        <a:p>
          <a:endParaRPr lang="en-US"/>
        </a:p>
      </dgm:t>
    </dgm:pt>
    <dgm:pt modelId="{F5CF3809-D7D7-1647-A56E-08D849EF791A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{black cards}</a:t>
          </a:r>
          <a:endParaRPr lang="en-US" dirty="0"/>
        </a:p>
      </dgm:t>
    </dgm:pt>
    <dgm:pt modelId="{579F2D20-4830-AE40-A02F-68ACD9394008}" type="parTrans" cxnId="{C81B6C47-65A6-1440-9AE7-A3D35AE56BD8}">
      <dgm:prSet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r>
            <a:rPr lang="en-US" dirty="0" smtClean="0"/>
            <a:t>p(S</a:t>
          </a:r>
          <a:r>
            <a:rPr lang="en-US" baseline="-25000" dirty="0" smtClean="0"/>
            <a:t>5</a:t>
          </a:r>
          <a:r>
            <a:rPr lang="en-US" dirty="0" smtClean="0"/>
            <a:t>)=0.5</a:t>
          </a:r>
          <a:endParaRPr lang="en-US" dirty="0"/>
        </a:p>
      </dgm:t>
    </dgm:pt>
    <dgm:pt modelId="{53757A88-63D7-0B40-8054-7F6F52490850}" type="sibTrans" cxnId="{C81B6C47-65A6-1440-9AE7-A3D35AE56BD8}">
      <dgm:prSet/>
      <dgm:spPr/>
      <dgm:t>
        <a:bodyPr/>
        <a:lstStyle/>
        <a:p>
          <a:endParaRPr lang="en-US"/>
        </a:p>
      </dgm:t>
    </dgm:pt>
    <dgm:pt modelId="{A40B9D04-741B-254D-BE8B-3B449ABBB752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{black face cards}</a:t>
          </a:r>
        </a:p>
        <a:p>
          <a:r>
            <a:rPr lang="en-US" dirty="0" smtClean="0"/>
            <a:t>P(S</a:t>
          </a:r>
          <a:r>
            <a:rPr lang="en-US" baseline="-25000" dirty="0" smtClean="0"/>
            <a:t>7</a:t>
          </a:r>
          <a:r>
            <a:rPr lang="en-US" dirty="0" smtClean="0"/>
            <a:t>)=0.385*0.5</a:t>
          </a:r>
        </a:p>
        <a:p>
          <a:r>
            <a:rPr lang="en-US" dirty="0" smtClean="0"/>
            <a:t>=0.192</a:t>
          </a:r>
          <a:endParaRPr lang="en-US" dirty="0"/>
        </a:p>
      </dgm:t>
    </dgm:pt>
    <dgm:pt modelId="{D33C90F5-8437-E141-BF5D-42F0010DD787}" type="parTrans" cxnId="{059E6194-1BEF-AC4F-BEBA-1FEF70DA4963}">
      <dgm:prSet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r>
            <a:rPr lang="en-US" dirty="0" smtClean="0"/>
            <a:t>p(S</a:t>
          </a:r>
          <a:r>
            <a:rPr lang="en-US" baseline="-25000" dirty="0" smtClean="0"/>
            <a:t>7</a:t>
          </a:r>
          <a:r>
            <a:rPr lang="en-US" baseline="0" dirty="0" smtClean="0"/>
            <a:t>:S</a:t>
          </a:r>
          <a:r>
            <a:rPr lang="en-US" baseline="-25000" dirty="0" smtClean="0"/>
            <a:t>5</a:t>
          </a:r>
          <a:r>
            <a:rPr lang="en-US" dirty="0" smtClean="0"/>
            <a:t>)=0.385</a:t>
          </a:r>
          <a:endParaRPr lang="en-US" dirty="0"/>
        </a:p>
      </dgm:t>
    </dgm:pt>
    <dgm:pt modelId="{3272055D-DF5A-2E45-962E-86DB2E4FB612}" type="sibTrans" cxnId="{059E6194-1BEF-AC4F-BEBA-1FEF70DA4963}">
      <dgm:prSet/>
      <dgm:spPr/>
      <dgm:t>
        <a:bodyPr/>
        <a:lstStyle/>
        <a:p>
          <a:endParaRPr lang="en-US"/>
        </a:p>
      </dgm:t>
    </dgm:pt>
    <dgm:pt modelId="{45B5BB00-FFC2-7841-B435-283BE33D6355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{red cards}</a:t>
          </a:r>
          <a:endParaRPr lang="en-US" dirty="0"/>
        </a:p>
      </dgm:t>
    </dgm:pt>
    <dgm:pt modelId="{3643A2E7-3708-1041-816B-CF126C7098E3}" type="parTrans" cxnId="{19A21EF4-04F7-F544-945A-C0E92028BCD9}">
      <dgm:prSet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r>
            <a:rPr lang="en-US" dirty="0" smtClean="0"/>
            <a:t>p(S</a:t>
          </a:r>
          <a:r>
            <a:rPr lang="en-US" baseline="-25000" dirty="0" smtClean="0"/>
            <a:t>2</a:t>
          </a:r>
          <a:r>
            <a:rPr lang="en-US" dirty="0" smtClean="0"/>
            <a:t>)=0.5</a:t>
          </a:r>
        </a:p>
      </dgm:t>
    </dgm:pt>
    <dgm:pt modelId="{48C21BBB-B66B-3E42-9183-16740A0FA6AB}" type="sibTrans" cxnId="{19A21EF4-04F7-F544-945A-C0E92028BCD9}">
      <dgm:prSet/>
      <dgm:spPr/>
      <dgm:t>
        <a:bodyPr/>
        <a:lstStyle/>
        <a:p>
          <a:endParaRPr lang="en-US"/>
        </a:p>
      </dgm:t>
    </dgm:pt>
    <dgm:pt modelId="{DB81F85E-5FA3-CB4F-B253-3942EE040C0D}">
      <dgm:prSet phldrT="[Text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{red face cards}</a:t>
          </a:r>
        </a:p>
        <a:p>
          <a:r>
            <a:rPr lang="en-US" sz="1400" dirty="0" smtClean="0"/>
            <a:t>P(S</a:t>
          </a:r>
          <a:r>
            <a:rPr lang="en-US" sz="1400" baseline="-25000" dirty="0" smtClean="0"/>
            <a:t>9</a:t>
          </a:r>
          <a:r>
            <a:rPr lang="en-US" sz="1400" dirty="0" smtClean="0"/>
            <a:t>)=0.385*0.5</a:t>
          </a:r>
        </a:p>
        <a:p>
          <a:r>
            <a:rPr lang="en-US" sz="1400" dirty="0" smtClean="0"/>
            <a:t>=0.192</a:t>
          </a:r>
          <a:endParaRPr lang="en-US" sz="1400" dirty="0"/>
        </a:p>
      </dgm:t>
    </dgm:pt>
    <dgm:pt modelId="{FC0EB9E0-AC7D-5E45-953B-D1F9C5B15576}" type="parTrans" cxnId="{B93CB78B-1730-B248-A92A-6576C9612F31}">
      <dgm:prSet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r>
            <a:rPr lang="en-US" dirty="0" smtClean="0"/>
            <a:t>p(S</a:t>
          </a:r>
          <a:r>
            <a:rPr lang="en-US" baseline="-25000" dirty="0" smtClean="0"/>
            <a:t>9</a:t>
          </a:r>
          <a:r>
            <a:rPr lang="en-US" baseline="0" dirty="0" smtClean="0"/>
            <a:t>:S</a:t>
          </a:r>
          <a:r>
            <a:rPr lang="en-US" baseline="-25000" dirty="0" smtClean="0"/>
            <a:t>2</a:t>
          </a:r>
          <a:r>
            <a:rPr lang="en-US" dirty="0" smtClean="0"/>
            <a:t>)=0.385</a:t>
          </a:r>
        </a:p>
      </dgm:t>
    </dgm:pt>
    <dgm:pt modelId="{CC6389FF-D7F5-EB4F-9469-705C23846D71}" type="sibTrans" cxnId="{B93CB78B-1730-B248-A92A-6576C9612F31}">
      <dgm:prSet/>
      <dgm:spPr/>
      <dgm:t>
        <a:bodyPr/>
        <a:lstStyle/>
        <a:p>
          <a:endParaRPr lang="en-US"/>
        </a:p>
      </dgm:t>
    </dgm:pt>
    <dgm:pt modelId="{37FD674E-01B6-734C-A590-94BDC7D4F02D}">
      <dgm:prSet phldrT="[Text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{red low cards}</a:t>
          </a:r>
        </a:p>
        <a:p>
          <a:r>
            <a:rPr lang="en-US" sz="1400" dirty="0" smtClean="0"/>
            <a:t>p(¬S</a:t>
          </a:r>
          <a:r>
            <a:rPr lang="en-US" sz="1400" baseline="-25000" dirty="0" smtClean="0"/>
            <a:t>9</a:t>
          </a:r>
          <a:r>
            <a:rPr lang="en-US" sz="1400" baseline="0" dirty="0" smtClean="0"/>
            <a:t>)=0.615*0.5</a:t>
          </a:r>
        </a:p>
        <a:p>
          <a:r>
            <a:rPr lang="en-US" sz="1400" baseline="0" dirty="0" smtClean="0"/>
            <a:t>=0.307</a:t>
          </a:r>
          <a:endParaRPr lang="en-US" sz="1400" dirty="0"/>
        </a:p>
      </dgm:t>
    </dgm:pt>
    <dgm:pt modelId="{D615CA12-6745-A941-804F-ED96996EB020}" type="parTrans" cxnId="{6E6D01BB-AA6E-DF4D-8F3F-5C9E3C24A389}">
      <dgm:prSet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r>
            <a:rPr lang="en-US" dirty="0" smtClean="0"/>
            <a:t>p(¬S</a:t>
          </a:r>
          <a:r>
            <a:rPr lang="en-US" baseline="-25000" dirty="0" smtClean="0"/>
            <a:t>9</a:t>
          </a:r>
          <a:r>
            <a:rPr lang="en-US" baseline="0" dirty="0" smtClean="0"/>
            <a:t>:S</a:t>
          </a:r>
          <a:r>
            <a:rPr lang="en-US" baseline="-25000" dirty="0" smtClean="0"/>
            <a:t>2</a:t>
          </a:r>
          <a:r>
            <a:rPr lang="en-US" dirty="0" smtClean="0"/>
            <a:t>)=0.615</a:t>
          </a:r>
        </a:p>
      </dgm:t>
    </dgm:pt>
    <dgm:pt modelId="{78C6CE17-158A-A44E-B241-3CE69D1F81E5}" type="sibTrans" cxnId="{6E6D01BB-AA6E-DF4D-8F3F-5C9E3C24A389}">
      <dgm:prSet/>
      <dgm:spPr/>
      <dgm:t>
        <a:bodyPr/>
        <a:lstStyle/>
        <a:p>
          <a:endParaRPr lang="en-US"/>
        </a:p>
      </dgm:t>
    </dgm:pt>
    <dgm:pt modelId="{1B504825-75DF-2647-A740-F9279A6E5AB8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{black low cards}</a:t>
          </a:r>
        </a:p>
        <a:p>
          <a:r>
            <a:rPr lang="en-US" dirty="0" smtClean="0"/>
            <a:t>p(¬S</a:t>
          </a:r>
          <a:r>
            <a:rPr lang="en-US" baseline="-25000" dirty="0" smtClean="0"/>
            <a:t>7</a:t>
          </a:r>
          <a:r>
            <a:rPr lang="en-US" baseline="0" dirty="0" smtClean="0"/>
            <a:t>)=0.615*0.5</a:t>
          </a:r>
        </a:p>
        <a:p>
          <a:r>
            <a:rPr lang="en-US" baseline="0" dirty="0" smtClean="0"/>
            <a:t>=0.307</a:t>
          </a:r>
        </a:p>
      </dgm:t>
    </dgm:pt>
    <dgm:pt modelId="{11D0D4A4-E004-D74E-95D3-39E8CF74B3A2}" type="parTrans" cxnId="{95F5008A-868E-7346-AF85-D4B0DB8AB9B4}">
      <dgm:prSet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r>
            <a:rPr lang="en-US" dirty="0" smtClean="0"/>
            <a:t>p(¬S</a:t>
          </a:r>
          <a:r>
            <a:rPr lang="en-US" baseline="-25000" dirty="0" smtClean="0"/>
            <a:t>7</a:t>
          </a:r>
          <a:r>
            <a:rPr lang="en-US" baseline="0" dirty="0" smtClean="0"/>
            <a:t>:S</a:t>
          </a:r>
          <a:r>
            <a:rPr lang="en-US" baseline="-25000" dirty="0" smtClean="0"/>
            <a:t>5</a:t>
          </a:r>
          <a:r>
            <a:rPr lang="en-US" dirty="0" smtClean="0"/>
            <a:t>)=0.615</a:t>
          </a:r>
        </a:p>
      </dgm:t>
    </dgm:pt>
    <dgm:pt modelId="{2A9D7D96-8532-D24F-BDCD-6932DAA4DB0E}" type="sibTrans" cxnId="{95F5008A-868E-7346-AF85-D4B0DB8AB9B4}">
      <dgm:prSet/>
      <dgm:spPr/>
      <dgm:t>
        <a:bodyPr/>
        <a:lstStyle/>
        <a:p>
          <a:endParaRPr lang="en-US"/>
        </a:p>
      </dgm:t>
    </dgm:pt>
    <dgm:pt modelId="{8D8CFF92-BA7D-AC4C-9483-37071A32D7A3}" type="pres">
      <dgm:prSet presAssocID="{684DDE59-47C4-4D4E-A834-ABEAEFF762C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6B9AB3-9F56-5D40-B185-379BF2129627}" type="pres">
      <dgm:prSet presAssocID="{684DDE59-47C4-4D4E-A834-ABEAEFF762CF}" presName="hierFlow" presStyleCnt="0"/>
      <dgm:spPr/>
    </dgm:pt>
    <dgm:pt modelId="{EC3D04EC-783D-7B49-B41E-1031936364C8}" type="pres">
      <dgm:prSet presAssocID="{684DDE59-47C4-4D4E-A834-ABEAEFF762C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7F705A7-6952-4949-AADF-7DD14646017E}" type="pres">
      <dgm:prSet presAssocID="{DD58FC01-D73F-1847-8139-6C3540A0269C}" presName="Name17" presStyleCnt="0"/>
      <dgm:spPr/>
    </dgm:pt>
    <dgm:pt modelId="{FF46B8A4-7936-4048-9BBA-77D8C7309FE0}" type="pres">
      <dgm:prSet presAssocID="{DD58FC01-D73F-1847-8139-6C3540A0269C}" presName="level1Shape" presStyleLbl="node0" presStyleIdx="0" presStyleCnt="1" custFlipVert="0" custScaleX="48927" custScaleY="58151" custLinFactNeighborX="-61547" custLinFactNeighborY="-49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1DEE75-9ED4-2C46-B431-053F39F13098}" type="pres">
      <dgm:prSet presAssocID="{DD58FC01-D73F-1847-8139-6C3540A0269C}" presName="hierChild2" presStyleCnt="0"/>
      <dgm:spPr/>
    </dgm:pt>
    <dgm:pt modelId="{1D52B836-AD12-F545-938B-CB867BCCB1BC}" type="pres">
      <dgm:prSet presAssocID="{579F2D20-4830-AE40-A02F-68ACD9394008}" presName="Name25" presStyleLbl="parChTrans1D2" presStyleIdx="0" presStyleCnt="2"/>
      <dgm:spPr/>
      <dgm:t>
        <a:bodyPr/>
        <a:lstStyle/>
        <a:p>
          <a:endParaRPr lang="en-US"/>
        </a:p>
      </dgm:t>
    </dgm:pt>
    <dgm:pt modelId="{D7E12A20-8DDD-4C4F-8A9B-CD09DB5E6EA1}" type="pres">
      <dgm:prSet presAssocID="{579F2D20-4830-AE40-A02F-68ACD9394008}" presName="connTx" presStyleLbl="parChTrans1D2" presStyleIdx="0" presStyleCnt="2"/>
      <dgm:spPr/>
      <dgm:t>
        <a:bodyPr/>
        <a:lstStyle/>
        <a:p>
          <a:endParaRPr lang="en-US"/>
        </a:p>
      </dgm:t>
    </dgm:pt>
    <dgm:pt modelId="{3CBF1329-DD44-CC43-82C9-71884C444310}" type="pres">
      <dgm:prSet presAssocID="{F5CF3809-D7D7-1647-A56E-08D849EF791A}" presName="Name30" presStyleCnt="0"/>
      <dgm:spPr/>
    </dgm:pt>
    <dgm:pt modelId="{CC6C9D99-BC85-B64D-8278-171579921F1A}" type="pres">
      <dgm:prSet presAssocID="{F5CF3809-D7D7-1647-A56E-08D849EF791A}" presName="level2Shape" presStyleLbl="node2" presStyleIdx="0" presStyleCnt="2" custFlipVert="0" custScaleX="104962" custScaleY="121419" custLinFactNeighborX="-37804" custLinFactNeighborY="3288"/>
      <dgm:spPr/>
      <dgm:t>
        <a:bodyPr/>
        <a:lstStyle/>
        <a:p>
          <a:endParaRPr lang="en-US"/>
        </a:p>
      </dgm:t>
    </dgm:pt>
    <dgm:pt modelId="{44E58EFD-EFB0-934A-8513-41BA68701C04}" type="pres">
      <dgm:prSet presAssocID="{F5CF3809-D7D7-1647-A56E-08D849EF791A}" presName="hierChild3" presStyleCnt="0"/>
      <dgm:spPr/>
    </dgm:pt>
    <dgm:pt modelId="{6EC0117B-4163-2A4E-88AD-63A8FAB78D6B}" type="pres">
      <dgm:prSet presAssocID="{D33C90F5-8437-E141-BF5D-42F0010DD787}" presName="Name25" presStyleLbl="parChTrans1D3" presStyleIdx="0" presStyleCnt="4"/>
      <dgm:spPr/>
      <dgm:t>
        <a:bodyPr/>
        <a:lstStyle/>
        <a:p>
          <a:endParaRPr lang="en-US"/>
        </a:p>
      </dgm:t>
    </dgm:pt>
    <dgm:pt modelId="{3BA28C31-098F-B445-B987-039EBB2C5210}" type="pres">
      <dgm:prSet presAssocID="{D33C90F5-8437-E141-BF5D-42F0010DD787}" presName="connTx" presStyleLbl="parChTrans1D3" presStyleIdx="0" presStyleCnt="4"/>
      <dgm:spPr/>
      <dgm:t>
        <a:bodyPr/>
        <a:lstStyle/>
        <a:p>
          <a:endParaRPr lang="en-US"/>
        </a:p>
      </dgm:t>
    </dgm:pt>
    <dgm:pt modelId="{A6DBAA2A-0E2A-924C-8479-23730BAEED4B}" type="pres">
      <dgm:prSet presAssocID="{A40B9D04-741B-254D-BE8B-3B449ABBB752}" presName="Name30" presStyleCnt="0"/>
      <dgm:spPr/>
    </dgm:pt>
    <dgm:pt modelId="{554716D6-9758-294A-9547-5D3A4EC5DA4E}" type="pres">
      <dgm:prSet presAssocID="{A40B9D04-741B-254D-BE8B-3B449ABBB752}" presName="level2Shape" presStyleLbl="node3" presStyleIdx="0" presStyleCnt="4" custFlipVert="0" custScaleX="104962" custScaleY="121419" custLinFactNeighborX="52596" custLinFactNeighborY="-291"/>
      <dgm:spPr/>
      <dgm:t>
        <a:bodyPr/>
        <a:lstStyle/>
        <a:p>
          <a:endParaRPr lang="en-US"/>
        </a:p>
      </dgm:t>
    </dgm:pt>
    <dgm:pt modelId="{8C9A1D10-02EB-D64B-B645-F6CC33338609}" type="pres">
      <dgm:prSet presAssocID="{A40B9D04-741B-254D-BE8B-3B449ABBB752}" presName="hierChild3" presStyleCnt="0"/>
      <dgm:spPr/>
    </dgm:pt>
    <dgm:pt modelId="{83F0A7A1-E827-3347-9A2A-3E74F52F093D}" type="pres">
      <dgm:prSet presAssocID="{11D0D4A4-E004-D74E-95D3-39E8CF74B3A2}" presName="Name25" presStyleLbl="parChTrans1D3" presStyleIdx="1" presStyleCnt="4"/>
      <dgm:spPr/>
      <dgm:t>
        <a:bodyPr/>
        <a:lstStyle/>
        <a:p>
          <a:endParaRPr lang="en-US"/>
        </a:p>
      </dgm:t>
    </dgm:pt>
    <dgm:pt modelId="{9741B186-40E2-CF42-8CEF-2950BF1A970F}" type="pres">
      <dgm:prSet presAssocID="{11D0D4A4-E004-D74E-95D3-39E8CF74B3A2}" presName="connTx" presStyleLbl="parChTrans1D3" presStyleIdx="1" presStyleCnt="4"/>
      <dgm:spPr/>
      <dgm:t>
        <a:bodyPr/>
        <a:lstStyle/>
        <a:p>
          <a:endParaRPr lang="en-US"/>
        </a:p>
      </dgm:t>
    </dgm:pt>
    <dgm:pt modelId="{D852B85A-22E6-1A43-8DCC-3765211A0210}" type="pres">
      <dgm:prSet presAssocID="{1B504825-75DF-2647-A740-F9279A6E5AB8}" presName="Name30" presStyleCnt="0"/>
      <dgm:spPr/>
    </dgm:pt>
    <dgm:pt modelId="{01572E08-31FA-F144-ACDE-DC7DE4DCF997}" type="pres">
      <dgm:prSet presAssocID="{1B504825-75DF-2647-A740-F9279A6E5AB8}" presName="level2Shape" presStyleLbl="node3" presStyleIdx="1" presStyleCnt="4" custFlipVert="0" custScaleX="104962" custScaleY="121419" custLinFactNeighborX="51774" custLinFactNeighborY="-1644"/>
      <dgm:spPr/>
      <dgm:t>
        <a:bodyPr/>
        <a:lstStyle/>
        <a:p>
          <a:endParaRPr lang="en-US"/>
        </a:p>
      </dgm:t>
    </dgm:pt>
    <dgm:pt modelId="{B4F93872-218D-BD4A-A141-7A86EFDD9769}" type="pres">
      <dgm:prSet presAssocID="{1B504825-75DF-2647-A740-F9279A6E5AB8}" presName="hierChild3" presStyleCnt="0"/>
      <dgm:spPr/>
    </dgm:pt>
    <dgm:pt modelId="{ED165333-AFA8-0F46-BC7F-522E90EB2B82}" type="pres">
      <dgm:prSet presAssocID="{3643A2E7-3708-1041-816B-CF126C7098E3}" presName="Name25" presStyleLbl="parChTrans1D2" presStyleIdx="1" presStyleCnt="2"/>
      <dgm:spPr/>
      <dgm:t>
        <a:bodyPr/>
        <a:lstStyle/>
        <a:p>
          <a:endParaRPr lang="en-US"/>
        </a:p>
      </dgm:t>
    </dgm:pt>
    <dgm:pt modelId="{03B249D1-AEC2-9748-BCA9-9FBD15D02450}" type="pres">
      <dgm:prSet presAssocID="{3643A2E7-3708-1041-816B-CF126C7098E3}" presName="connTx" presStyleLbl="parChTrans1D2" presStyleIdx="1" presStyleCnt="2"/>
      <dgm:spPr/>
      <dgm:t>
        <a:bodyPr/>
        <a:lstStyle/>
        <a:p>
          <a:endParaRPr lang="en-US"/>
        </a:p>
      </dgm:t>
    </dgm:pt>
    <dgm:pt modelId="{100373CD-31C5-284A-ACF9-A8FA707F6C4C}" type="pres">
      <dgm:prSet presAssocID="{45B5BB00-FFC2-7841-B435-283BE33D6355}" presName="Name30" presStyleCnt="0"/>
      <dgm:spPr/>
    </dgm:pt>
    <dgm:pt modelId="{AAD940E6-CAB0-3C49-995D-A978C2099673}" type="pres">
      <dgm:prSet presAssocID="{45B5BB00-FFC2-7841-B435-283BE33D6355}" presName="level2Shape" presStyleLbl="node2" presStyleIdx="1" presStyleCnt="2" custFlipVert="0" custScaleX="104962" custScaleY="121419" custLinFactNeighborX="-36982" custLinFactNeighborY="-3288"/>
      <dgm:spPr/>
      <dgm:t>
        <a:bodyPr/>
        <a:lstStyle/>
        <a:p>
          <a:endParaRPr lang="en-US"/>
        </a:p>
      </dgm:t>
    </dgm:pt>
    <dgm:pt modelId="{79CE47AD-1912-E243-B3D6-889AE2588E4E}" type="pres">
      <dgm:prSet presAssocID="{45B5BB00-FFC2-7841-B435-283BE33D6355}" presName="hierChild3" presStyleCnt="0"/>
      <dgm:spPr/>
    </dgm:pt>
    <dgm:pt modelId="{5B458A1A-ACA3-5049-9A47-5F5C27E3FCF5}" type="pres">
      <dgm:prSet presAssocID="{FC0EB9E0-AC7D-5E45-953B-D1F9C5B15576}" presName="Name25" presStyleLbl="parChTrans1D3" presStyleIdx="2" presStyleCnt="4"/>
      <dgm:spPr/>
      <dgm:t>
        <a:bodyPr/>
        <a:lstStyle/>
        <a:p>
          <a:endParaRPr lang="en-US"/>
        </a:p>
      </dgm:t>
    </dgm:pt>
    <dgm:pt modelId="{10B6A331-67A3-E44B-8A4B-0483843DDB11}" type="pres">
      <dgm:prSet presAssocID="{FC0EB9E0-AC7D-5E45-953B-D1F9C5B15576}" presName="connTx" presStyleLbl="parChTrans1D3" presStyleIdx="2" presStyleCnt="4"/>
      <dgm:spPr/>
      <dgm:t>
        <a:bodyPr/>
        <a:lstStyle/>
        <a:p>
          <a:endParaRPr lang="en-US"/>
        </a:p>
      </dgm:t>
    </dgm:pt>
    <dgm:pt modelId="{AC5367AD-B7E3-2345-A9D8-B360C2586DF2}" type="pres">
      <dgm:prSet presAssocID="{DB81F85E-5FA3-CB4F-B253-3942EE040C0D}" presName="Name30" presStyleCnt="0"/>
      <dgm:spPr/>
    </dgm:pt>
    <dgm:pt modelId="{890C6102-4592-734A-8543-B90B86D96673}" type="pres">
      <dgm:prSet presAssocID="{DB81F85E-5FA3-CB4F-B253-3942EE040C0D}" presName="level2Shape" presStyleLbl="node3" presStyleIdx="2" presStyleCnt="4" custFlipVert="0" custScaleX="104962" custScaleY="121419" custLinFactNeighborX="50953" custLinFactNeighborY="4932"/>
      <dgm:spPr/>
      <dgm:t>
        <a:bodyPr/>
        <a:lstStyle/>
        <a:p>
          <a:endParaRPr lang="en-US"/>
        </a:p>
      </dgm:t>
    </dgm:pt>
    <dgm:pt modelId="{C7BB36BC-32EB-F64E-A06F-611C2E93250D}" type="pres">
      <dgm:prSet presAssocID="{DB81F85E-5FA3-CB4F-B253-3942EE040C0D}" presName="hierChild3" presStyleCnt="0"/>
      <dgm:spPr/>
    </dgm:pt>
    <dgm:pt modelId="{51B92352-966E-BD4E-AD46-1D515B903537}" type="pres">
      <dgm:prSet presAssocID="{D615CA12-6745-A941-804F-ED96996EB020}" presName="Name25" presStyleLbl="parChTrans1D3" presStyleIdx="3" presStyleCnt="4"/>
      <dgm:spPr/>
      <dgm:t>
        <a:bodyPr/>
        <a:lstStyle/>
        <a:p>
          <a:endParaRPr lang="en-US"/>
        </a:p>
      </dgm:t>
    </dgm:pt>
    <dgm:pt modelId="{89FBA897-5E26-324F-A035-AD8337A674E7}" type="pres">
      <dgm:prSet presAssocID="{D615CA12-6745-A941-804F-ED96996EB020}" presName="connTx" presStyleLbl="parChTrans1D3" presStyleIdx="3" presStyleCnt="4"/>
      <dgm:spPr/>
      <dgm:t>
        <a:bodyPr/>
        <a:lstStyle/>
        <a:p>
          <a:endParaRPr lang="en-US"/>
        </a:p>
      </dgm:t>
    </dgm:pt>
    <dgm:pt modelId="{0A6487B5-3052-2047-8F74-E8828E0CD3B1}" type="pres">
      <dgm:prSet presAssocID="{37FD674E-01B6-734C-A590-94BDC7D4F02D}" presName="Name30" presStyleCnt="0"/>
      <dgm:spPr/>
    </dgm:pt>
    <dgm:pt modelId="{62178AB4-A1CD-D748-B5DC-2F309FE8BD0A}" type="pres">
      <dgm:prSet presAssocID="{37FD674E-01B6-734C-A590-94BDC7D4F02D}" presName="level2Shape" presStyleLbl="node3" presStyleIdx="3" presStyleCnt="4" custFlipVert="0" custScaleX="104962" custScaleY="121419" custLinFactNeighborX="50953" custLinFactNeighborY="291"/>
      <dgm:spPr/>
      <dgm:t>
        <a:bodyPr/>
        <a:lstStyle/>
        <a:p>
          <a:endParaRPr lang="en-US"/>
        </a:p>
      </dgm:t>
    </dgm:pt>
    <dgm:pt modelId="{A269D011-2F4C-9640-8A13-2B592D6C787C}" type="pres">
      <dgm:prSet presAssocID="{37FD674E-01B6-734C-A590-94BDC7D4F02D}" presName="hierChild3" presStyleCnt="0"/>
      <dgm:spPr/>
    </dgm:pt>
    <dgm:pt modelId="{81C28865-A5A3-7D48-9A53-5E7E2473AB0D}" type="pres">
      <dgm:prSet presAssocID="{684DDE59-47C4-4D4E-A834-ABEAEFF762CF}" presName="bgShapesFlow" presStyleCnt="0"/>
      <dgm:spPr/>
    </dgm:pt>
  </dgm:ptLst>
  <dgm:cxnLst>
    <dgm:cxn modelId="{51B986EB-6607-FC4E-82EC-E1B2AE290698}" type="presOf" srcId="{D615CA12-6745-A941-804F-ED96996EB020}" destId="{89FBA897-5E26-324F-A035-AD8337A674E7}" srcOrd="1" destOrd="0" presId="urn:microsoft.com/office/officeart/2005/8/layout/hierarchy5"/>
    <dgm:cxn modelId="{146E9634-7EAE-084D-A0CF-C1742D41D8EC}" type="presOf" srcId="{D33C90F5-8437-E141-BF5D-42F0010DD787}" destId="{6EC0117B-4163-2A4E-88AD-63A8FAB78D6B}" srcOrd="0" destOrd="0" presId="urn:microsoft.com/office/officeart/2005/8/layout/hierarchy5"/>
    <dgm:cxn modelId="{19A21EF4-04F7-F544-945A-C0E92028BCD9}" srcId="{DD58FC01-D73F-1847-8139-6C3540A0269C}" destId="{45B5BB00-FFC2-7841-B435-283BE33D6355}" srcOrd="1" destOrd="0" parTransId="{3643A2E7-3708-1041-816B-CF126C7098E3}" sibTransId="{48C21BBB-B66B-3E42-9183-16740A0FA6AB}"/>
    <dgm:cxn modelId="{5490017D-6A51-5A40-9A1E-FF8493BFF162}" srcId="{684DDE59-47C4-4D4E-A834-ABEAEFF762CF}" destId="{DD58FC01-D73F-1847-8139-6C3540A0269C}" srcOrd="0" destOrd="0" parTransId="{6118ADFF-B88F-D04A-BCBC-513955128ABC}" sibTransId="{3E16B299-AED1-E341-8F37-624CDA7FEB14}"/>
    <dgm:cxn modelId="{4461687D-9973-CF45-8625-8C754BC3A447}" type="presOf" srcId="{3643A2E7-3708-1041-816B-CF126C7098E3}" destId="{03B249D1-AEC2-9748-BCA9-9FBD15D02450}" srcOrd="1" destOrd="0" presId="urn:microsoft.com/office/officeart/2005/8/layout/hierarchy5"/>
    <dgm:cxn modelId="{128BEA26-7A38-A748-BBB3-BBBB56361CA2}" type="presOf" srcId="{579F2D20-4830-AE40-A02F-68ACD9394008}" destId="{1D52B836-AD12-F545-938B-CB867BCCB1BC}" srcOrd="0" destOrd="0" presId="urn:microsoft.com/office/officeart/2005/8/layout/hierarchy5"/>
    <dgm:cxn modelId="{B1C2ECA8-D4AF-B14E-8662-329B4D45673B}" type="presOf" srcId="{684DDE59-47C4-4D4E-A834-ABEAEFF762CF}" destId="{8D8CFF92-BA7D-AC4C-9483-37071A32D7A3}" srcOrd="0" destOrd="0" presId="urn:microsoft.com/office/officeart/2005/8/layout/hierarchy5"/>
    <dgm:cxn modelId="{8CE5BF9A-0B8F-E248-8F56-EF7F3225984B}" type="presOf" srcId="{37FD674E-01B6-734C-A590-94BDC7D4F02D}" destId="{62178AB4-A1CD-D748-B5DC-2F309FE8BD0A}" srcOrd="0" destOrd="0" presId="urn:microsoft.com/office/officeart/2005/8/layout/hierarchy5"/>
    <dgm:cxn modelId="{28C0F4BA-6129-B34D-A98D-5AA51CC04E97}" type="presOf" srcId="{A40B9D04-741B-254D-BE8B-3B449ABBB752}" destId="{554716D6-9758-294A-9547-5D3A4EC5DA4E}" srcOrd="0" destOrd="0" presId="urn:microsoft.com/office/officeart/2005/8/layout/hierarchy5"/>
    <dgm:cxn modelId="{EED3CE03-302F-E442-B584-A8B4C60073FC}" type="presOf" srcId="{FC0EB9E0-AC7D-5E45-953B-D1F9C5B15576}" destId="{10B6A331-67A3-E44B-8A4B-0483843DDB11}" srcOrd="1" destOrd="0" presId="urn:microsoft.com/office/officeart/2005/8/layout/hierarchy5"/>
    <dgm:cxn modelId="{059E6194-1BEF-AC4F-BEBA-1FEF70DA4963}" srcId="{F5CF3809-D7D7-1647-A56E-08D849EF791A}" destId="{A40B9D04-741B-254D-BE8B-3B449ABBB752}" srcOrd="0" destOrd="0" parTransId="{D33C90F5-8437-E141-BF5D-42F0010DD787}" sibTransId="{3272055D-DF5A-2E45-962E-86DB2E4FB612}"/>
    <dgm:cxn modelId="{6E6D01BB-AA6E-DF4D-8F3F-5C9E3C24A389}" srcId="{45B5BB00-FFC2-7841-B435-283BE33D6355}" destId="{37FD674E-01B6-734C-A590-94BDC7D4F02D}" srcOrd="1" destOrd="0" parTransId="{D615CA12-6745-A941-804F-ED96996EB020}" sibTransId="{78C6CE17-158A-A44E-B241-3CE69D1F81E5}"/>
    <dgm:cxn modelId="{B93CB78B-1730-B248-A92A-6576C9612F31}" srcId="{45B5BB00-FFC2-7841-B435-283BE33D6355}" destId="{DB81F85E-5FA3-CB4F-B253-3942EE040C0D}" srcOrd="0" destOrd="0" parTransId="{FC0EB9E0-AC7D-5E45-953B-D1F9C5B15576}" sibTransId="{CC6389FF-D7F5-EB4F-9469-705C23846D71}"/>
    <dgm:cxn modelId="{C81B6C47-65A6-1440-9AE7-A3D35AE56BD8}" srcId="{DD58FC01-D73F-1847-8139-6C3540A0269C}" destId="{F5CF3809-D7D7-1647-A56E-08D849EF791A}" srcOrd="0" destOrd="0" parTransId="{579F2D20-4830-AE40-A02F-68ACD9394008}" sibTransId="{53757A88-63D7-0B40-8054-7F6F52490850}"/>
    <dgm:cxn modelId="{1DEE9F9C-C7FB-5841-B00C-95C929971F82}" type="presOf" srcId="{45B5BB00-FFC2-7841-B435-283BE33D6355}" destId="{AAD940E6-CAB0-3C49-995D-A978C2099673}" srcOrd="0" destOrd="0" presId="urn:microsoft.com/office/officeart/2005/8/layout/hierarchy5"/>
    <dgm:cxn modelId="{EC8BF911-0C15-D046-8B13-E98FBDEE51B9}" type="presOf" srcId="{D615CA12-6745-A941-804F-ED96996EB020}" destId="{51B92352-966E-BD4E-AD46-1D515B903537}" srcOrd="0" destOrd="0" presId="urn:microsoft.com/office/officeart/2005/8/layout/hierarchy5"/>
    <dgm:cxn modelId="{D6D27C5A-AC14-8C4F-AB67-AD691EE16119}" type="presOf" srcId="{F5CF3809-D7D7-1647-A56E-08D849EF791A}" destId="{CC6C9D99-BC85-B64D-8278-171579921F1A}" srcOrd="0" destOrd="0" presId="urn:microsoft.com/office/officeart/2005/8/layout/hierarchy5"/>
    <dgm:cxn modelId="{95F5008A-868E-7346-AF85-D4B0DB8AB9B4}" srcId="{F5CF3809-D7D7-1647-A56E-08D849EF791A}" destId="{1B504825-75DF-2647-A740-F9279A6E5AB8}" srcOrd="1" destOrd="0" parTransId="{11D0D4A4-E004-D74E-95D3-39E8CF74B3A2}" sibTransId="{2A9D7D96-8532-D24F-BDCD-6932DAA4DB0E}"/>
    <dgm:cxn modelId="{9FBDDB39-AF4D-5547-A84B-70584FADA7FC}" type="presOf" srcId="{DD58FC01-D73F-1847-8139-6C3540A0269C}" destId="{FF46B8A4-7936-4048-9BBA-77D8C7309FE0}" srcOrd="0" destOrd="0" presId="urn:microsoft.com/office/officeart/2005/8/layout/hierarchy5"/>
    <dgm:cxn modelId="{8B955D4C-B588-1246-AFD8-CB8D57AD5C54}" type="presOf" srcId="{FC0EB9E0-AC7D-5E45-953B-D1F9C5B15576}" destId="{5B458A1A-ACA3-5049-9A47-5F5C27E3FCF5}" srcOrd="0" destOrd="0" presId="urn:microsoft.com/office/officeart/2005/8/layout/hierarchy5"/>
    <dgm:cxn modelId="{35E1152F-A5E5-E246-8AB3-C884EE70BE98}" type="presOf" srcId="{DB81F85E-5FA3-CB4F-B253-3942EE040C0D}" destId="{890C6102-4592-734A-8543-B90B86D96673}" srcOrd="0" destOrd="0" presId="urn:microsoft.com/office/officeart/2005/8/layout/hierarchy5"/>
    <dgm:cxn modelId="{C812944F-6F24-4E48-8759-C3688CB5E1A7}" type="presOf" srcId="{3643A2E7-3708-1041-816B-CF126C7098E3}" destId="{ED165333-AFA8-0F46-BC7F-522E90EB2B82}" srcOrd="0" destOrd="0" presId="urn:microsoft.com/office/officeart/2005/8/layout/hierarchy5"/>
    <dgm:cxn modelId="{044D2F29-57A0-E94A-9BD9-2F4B568ADD70}" type="presOf" srcId="{579F2D20-4830-AE40-A02F-68ACD9394008}" destId="{D7E12A20-8DDD-4C4F-8A9B-CD09DB5E6EA1}" srcOrd="1" destOrd="0" presId="urn:microsoft.com/office/officeart/2005/8/layout/hierarchy5"/>
    <dgm:cxn modelId="{FCF3B515-63E6-4443-B65C-78CD70F30D40}" type="presOf" srcId="{11D0D4A4-E004-D74E-95D3-39E8CF74B3A2}" destId="{9741B186-40E2-CF42-8CEF-2950BF1A970F}" srcOrd="1" destOrd="0" presId="urn:microsoft.com/office/officeart/2005/8/layout/hierarchy5"/>
    <dgm:cxn modelId="{29DAD9D5-7FAD-634D-B4A7-0FC4B87D8E94}" type="presOf" srcId="{D33C90F5-8437-E141-BF5D-42F0010DD787}" destId="{3BA28C31-098F-B445-B987-039EBB2C5210}" srcOrd="1" destOrd="0" presId="urn:microsoft.com/office/officeart/2005/8/layout/hierarchy5"/>
    <dgm:cxn modelId="{3ADD05BC-DA9B-AC4A-BE56-40715E2CFFBA}" type="presOf" srcId="{11D0D4A4-E004-D74E-95D3-39E8CF74B3A2}" destId="{83F0A7A1-E827-3347-9A2A-3E74F52F093D}" srcOrd="0" destOrd="0" presId="urn:microsoft.com/office/officeart/2005/8/layout/hierarchy5"/>
    <dgm:cxn modelId="{78FBA132-5892-7144-8CC2-0FC0077600A2}" type="presOf" srcId="{1B504825-75DF-2647-A740-F9279A6E5AB8}" destId="{01572E08-31FA-F144-ACDE-DC7DE4DCF997}" srcOrd="0" destOrd="0" presId="urn:microsoft.com/office/officeart/2005/8/layout/hierarchy5"/>
    <dgm:cxn modelId="{7B34694D-8496-F140-BEB1-C2527B043E50}" type="presParOf" srcId="{8D8CFF92-BA7D-AC4C-9483-37071A32D7A3}" destId="{966B9AB3-9F56-5D40-B185-379BF2129627}" srcOrd="0" destOrd="0" presId="urn:microsoft.com/office/officeart/2005/8/layout/hierarchy5"/>
    <dgm:cxn modelId="{32469B0C-BD7B-7C41-99B5-642B60E7ACBA}" type="presParOf" srcId="{966B9AB3-9F56-5D40-B185-379BF2129627}" destId="{EC3D04EC-783D-7B49-B41E-1031936364C8}" srcOrd="0" destOrd="0" presId="urn:microsoft.com/office/officeart/2005/8/layout/hierarchy5"/>
    <dgm:cxn modelId="{7E4AA6A1-DFC0-F747-8CC0-7C9A4DEB2751}" type="presParOf" srcId="{EC3D04EC-783D-7B49-B41E-1031936364C8}" destId="{F7F705A7-6952-4949-AADF-7DD14646017E}" srcOrd="0" destOrd="0" presId="urn:microsoft.com/office/officeart/2005/8/layout/hierarchy5"/>
    <dgm:cxn modelId="{4FD44AD3-D680-4249-8AFD-521AE3A33978}" type="presParOf" srcId="{F7F705A7-6952-4949-AADF-7DD14646017E}" destId="{FF46B8A4-7936-4048-9BBA-77D8C7309FE0}" srcOrd="0" destOrd="0" presId="urn:microsoft.com/office/officeart/2005/8/layout/hierarchy5"/>
    <dgm:cxn modelId="{74146E46-34CD-8942-A976-9EB2D45FF69C}" type="presParOf" srcId="{F7F705A7-6952-4949-AADF-7DD14646017E}" destId="{071DEE75-9ED4-2C46-B431-053F39F13098}" srcOrd="1" destOrd="0" presId="urn:microsoft.com/office/officeart/2005/8/layout/hierarchy5"/>
    <dgm:cxn modelId="{C04330F8-B39B-454D-972F-08379F0FB6EE}" type="presParOf" srcId="{071DEE75-9ED4-2C46-B431-053F39F13098}" destId="{1D52B836-AD12-F545-938B-CB867BCCB1BC}" srcOrd="0" destOrd="0" presId="urn:microsoft.com/office/officeart/2005/8/layout/hierarchy5"/>
    <dgm:cxn modelId="{ED79C671-E285-3A47-AD71-D4D47613BECE}" type="presParOf" srcId="{1D52B836-AD12-F545-938B-CB867BCCB1BC}" destId="{D7E12A20-8DDD-4C4F-8A9B-CD09DB5E6EA1}" srcOrd="0" destOrd="0" presId="urn:microsoft.com/office/officeart/2005/8/layout/hierarchy5"/>
    <dgm:cxn modelId="{CF5B3744-3815-B148-A551-96AB06A339AF}" type="presParOf" srcId="{071DEE75-9ED4-2C46-B431-053F39F13098}" destId="{3CBF1329-DD44-CC43-82C9-71884C444310}" srcOrd="1" destOrd="0" presId="urn:microsoft.com/office/officeart/2005/8/layout/hierarchy5"/>
    <dgm:cxn modelId="{A8377D72-8E39-8743-B8F6-A3892F99054C}" type="presParOf" srcId="{3CBF1329-DD44-CC43-82C9-71884C444310}" destId="{CC6C9D99-BC85-B64D-8278-171579921F1A}" srcOrd="0" destOrd="0" presId="urn:microsoft.com/office/officeart/2005/8/layout/hierarchy5"/>
    <dgm:cxn modelId="{81C225BD-0620-BA44-894C-A7CDDB7F5A00}" type="presParOf" srcId="{3CBF1329-DD44-CC43-82C9-71884C444310}" destId="{44E58EFD-EFB0-934A-8513-41BA68701C04}" srcOrd="1" destOrd="0" presId="urn:microsoft.com/office/officeart/2005/8/layout/hierarchy5"/>
    <dgm:cxn modelId="{6C13422F-EBEA-3946-B688-FE6ECAF7FB82}" type="presParOf" srcId="{44E58EFD-EFB0-934A-8513-41BA68701C04}" destId="{6EC0117B-4163-2A4E-88AD-63A8FAB78D6B}" srcOrd="0" destOrd="0" presId="urn:microsoft.com/office/officeart/2005/8/layout/hierarchy5"/>
    <dgm:cxn modelId="{95021052-A91B-EF45-B28D-A0C54355794C}" type="presParOf" srcId="{6EC0117B-4163-2A4E-88AD-63A8FAB78D6B}" destId="{3BA28C31-098F-B445-B987-039EBB2C5210}" srcOrd="0" destOrd="0" presId="urn:microsoft.com/office/officeart/2005/8/layout/hierarchy5"/>
    <dgm:cxn modelId="{847303D5-6FD2-D649-A574-5E658C267744}" type="presParOf" srcId="{44E58EFD-EFB0-934A-8513-41BA68701C04}" destId="{A6DBAA2A-0E2A-924C-8479-23730BAEED4B}" srcOrd="1" destOrd="0" presId="urn:microsoft.com/office/officeart/2005/8/layout/hierarchy5"/>
    <dgm:cxn modelId="{1E8240C2-5C02-B641-8750-C4A7C36D004D}" type="presParOf" srcId="{A6DBAA2A-0E2A-924C-8479-23730BAEED4B}" destId="{554716D6-9758-294A-9547-5D3A4EC5DA4E}" srcOrd="0" destOrd="0" presId="urn:microsoft.com/office/officeart/2005/8/layout/hierarchy5"/>
    <dgm:cxn modelId="{D54D1201-5966-E846-8606-2593F92D4D8D}" type="presParOf" srcId="{A6DBAA2A-0E2A-924C-8479-23730BAEED4B}" destId="{8C9A1D10-02EB-D64B-B645-F6CC33338609}" srcOrd="1" destOrd="0" presId="urn:microsoft.com/office/officeart/2005/8/layout/hierarchy5"/>
    <dgm:cxn modelId="{E15BE8E1-7780-1D4F-8DD2-D6A7331D28EF}" type="presParOf" srcId="{44E58EFD-EFB0-934A-8513-41BA68701C04}" destId="{83F0A7A1-E827-3347-9A2A-3E74F52F093D}" srcOrd="2" destOrd="0" presId="urn:microsoft.com/office/officeart/2005/8/layout/hierarchy5"/>
    <dgm:cxn modelId="{6A9C5D5E-A4BB-2F43-B57F-03AAAFB87360}" type="presParOf" srcId="{83F0A7A1-E827-3347-9A2A-3E74F52F093D}" destId="{9741B186-40E2-CF42-8CEF-2950BF1A970F}" srcOrd="0" destOrd="0" presId="urn:microsoft.com/office/officeart/2005/8/layout/hierarchy5"/>
    <dgm:cxn modelId="{1BBDBA8C-F387-8245-B8B2-10CB9E7BBE6A}" type="presParOf" srcId="{44E58EFD-EFB0-934A-8513-41BA68701C04}" destId="{D852B85A-22E6-1A43-8DCC-3765211A0210}" srcOrd="3" destOrd="0" presId="urn:microsoft.com/office/officeart/2005/8/layout/hierarchy5"/>
    <dgm:cxn modelId="{7CC13C95-DA4B-0141-930E-D70B5E1166F1}" type="presParOf" srcId="{D852B85A-22E6-1A43-8DCC-3765211A0210}" destId="{01572E08-31FA-F144-ACDE-DC7DE4DCF997}" srcOrd="0" destOrd="0" presId="urn:microsoft.com/office/officeart/2005/8/layout/hierarchy5"/>
    <dgm:cxn modelId="{0BB7FBDC-9B1A-7643-A34C-1262EC0B6407}" type="presParOf" srcId="{D852B85A-22E6-1A43-8DCC-3765211A0210}" destId="{B4F93872-218D-BD4A-A141-7A86EFDD9769}" srcOrd="1" destOrd="0" presId="urn:microsoft.com/office/officeart/2005/8/layout/hierarchy5"/>
    <dgm:cxn modelId="{B33C181D-46CA-184D-AFEF-5538951A30AF}" type="presParOf" srcId="{071DEE75-9ED4-2C46-B431-053F39F13098}" destId="{ED165333-AFA8-0F46-BC7F-522E90EB2B82}" srcOrd="2" destOrd="0" presId="urn:microsoft.com/office/officeart/2005/8/layout/hierarchy5"/>
    <dgm:cxn modelId="{B72F051E-C189-6C4C-8A21-8CD495C40548}" type="presParOf" srcId="{ED165333-AFA8-0F46-BC7F-522E90EB2B82}" destId="{03B249D1-AEC2-9748-BCA9-9FBD15D02450}" srcOrd="0" destOrd="0" presId="urn:microsoft.com/office/officeart/2005/8/layout/hierarchy5"/>
    <dgm:cxn modelId="{A6E4AE05-A44B-134F-85EC-6DDB9404AC7E}" type="presParOf" srcId="{071DEE75-9ED4-2C46-B431-053F39F13098}" destId="{100373CD-31C5-284A-ACF9-A8FA707F6C4C}" srcOrd="3" destOrd="0" presId="urn:microsoft.com/office/officeart/2005/8/layout/hierarchy5"/>
    <dgm:cxn modelId="{BE58930D-5D07-064E-BB0E-08E1F92DB46E}" type="presParOf" srcId="{100373CD-31C5-284A-ACF9-A8FA707F6C4C}" destId="{AAD940E6-CAB0-3C49-995D-A978C2099673}" srcOrd="0" destOrd="0" presId="urn:microsoft.com/office/officeart/2005/8/layout/hierarchy5"/>
    <dgm:cxn modelId="{1526CCCE-619F-ED4D-9B81-C8E996582873}" type="presParOf" srcId="{100373CD-31C5-284A-ACF9-A8FA707F6C4C}" destId="{79CE47AD-1912-E243-B3D6-889AE2588E4E}" srcOrd="1" destOrd="0" presId="urn:microsoft.com/office/officeart/2005/8/layout/hierarchy5"/>
    <dgm:cxn modelId="{68C56478-16A7-8D4A-B9D3-CF8307DFD6AB}" type="presParOf" srcId="{79CE47AD-1912-E243-B3D6-889AE2588E4E}" destId="{5B458A1A-ACA3-5049-9A47-5F5C27E3FCF5}" srcOrd="0" destOrd="0" presId="urn:microsoft.com/office/officeart/2005/8/layout/hierarchy5"/>
    <dgm:cxn modelId="{6936276E-B6F8-7E4F-9F71-F263A098D298}" type="presParOf" srcId="{5B458A1A-ACA3-5049-9A47-5F5C27E3FCF5}" destId="{10B6A331-67A3-E44B-8A4B-0483843DDB11}" srcOrd="0" destOrd="0" presId="urn:microsoft.com/office/officeart/2005/8/layout/hierarchy5"/>
    <dgm:cxn modelId="{648482FB-AE39-3546-8497-2392FB4700A0}" type="presParOf" srcId="{79CE47AD-1912-E243-B3D6-889AE2588E4E}" destId="{AC5367AD-B7E3-2345-A9D8-B360C2586DF2}" srcOrd="1" destOrd="0" presId="urn:microsoft.com/office/officeart/2005/8/layout/hierarchy5"/>
    <dgm:cxn modelId="{261C81B6-EAD8-0543-8E0F-762A97580DBB}" type="presParOf" srcId="{AC5367AD-B7E3-2345-A9D8-B360C2586DF2}" destId="{890C6102-4592-734A-8543-B90B86D96673}" srcOrd="0" destOrd="0" presId="urn:microsoft.com/office/officeart/2005/8/layout/hierarchy5"/>
    <dgm:cxn modelId="{8A933654-904A-ED48-93B7-1174A2EE5261}" type="presParOf" srcId="{AC5367AD-B7E3-2345-A9D8-B360C2586DF2}" destId="{C7BB36BC-32EB-F64E-A06F-611C2E93250D}" srcOrd="1" destOrd="0" presId="urn:microsoft.com/office/officeart/2005/8/layout/hierarchy5"/>
    <dgm:cxn modelId="{195D76EE-C0D5-5E4F-98FF-1115559215FC}" type="presParOf" srcId="{79CE47AD-1912-E243-B3D6-889AE2588E4E}" destId="{51B92352-966E-BD4E-AD46-1D515B903537}" srcOrd="2" destOrd="0" presId="urn:microsoft.com/office/officeart/2005/8/layout/hierarchy5"/>
    <dgm:cxn modelId="{46A9EBEA-5DCF-DA47-998A-9B12E59F7B3A}" type="presParOf" srcId="{51B92352-966E-BD4E-AD46-1D515B903537}" destId="{89FBA897-5E26-324F-A035-AD8337A674E7}" srcOrd="0" destOrd="0" presId="urn:microsoft.com/office/officeart/2005/8/layout/hierarchy5"/>
    <dgm:cxn modelId="{273C96F7-95E2-E54C-A5F3-29692EE5B2B0}" type="presParOf" srcId="{79CE47AD-1912-E243-B3D6-889AE2588E4E}" destId="{0A6487B5-3052-2047-8F74-E8828E0CD3B1}" srcOrd="3" destOrd="0" presId="urn:microsoft.com/office/officeart/2005/8/layout/hierarchy5"/>
    <dgm:cxn modelId="{A2DB4511-85E6-0A4E-9BE4-DD953E96F07B}" type="presParOf" srcId="{0A6487B5-3052-2047-8F74-E8828E0CD3B1}" destId="{62178AB4-A1CD-D748-B5DC-2F309FE8BD0A}" srcOrd="0" destOrd="0" presId="urn:microsoft.com/office/officeart/2005/8/layout/hierarchy5"/>
    <dgm:cxn modelId="{0307572D-FDCE-9942-8E8E-227A0257B3E2}" type="presParOf" srcId="{0A6487B5-3052-2047-8F74-E8828E0CD3B1}" destId="{A269D011-2F4C-9640-8A13-2B592D6C787C}" srcOrd="1" destOrd="0" presId="urn:microsoft.com/office/officeart/2005/8/layout/hierarchy5"/>
    <dgm:cxn modelId="{868D69CD-BD00-4E46-BC32-749691C0CA9E}" type="presParOf" srcId="{8D8CFF92-BA7D-AC4C-9483-37071A32D7A3}" destId="{81C28865-A5A3-7D48-9A53-5E7E2473AB0D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4DDE59-47C4-4D4E-A834-ABEAEFF762CF}" type="doc">
      <dgm:prSet loTypeId="urn:microsoft.com/office/officeart/2005/8/layout/hierarchy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58FC01-D73F-1847-8139-6C3540A0269C}">
      <dgm:prSet phldrT="[Text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U</a:t>
          </a:r>
          <a:endParaRPr lang="en-US" sz="1400" dirty="0"/>
        </a:p>
      </dgm:t>
    </dgm:pt>
    <dgm:pt modelId="{6118ADFF-B88F-D04A-BCBC-513955128ABC}" type="parTrans" cxnId="{5490017D-6A51-5A40-9A1E-FF8493BFF162}">
      <dgm:prSet/>
      <dgm:spPr/>
      <dgm:t>
        <a:bodyPr/>
        <a:lstStyle/>
        <a:p>
          <a:endParaRPr lang="en-US"/>
        </a:p>
      </dgm:t>
    </dgm:pt>
    <dgm:pt modelId="{3E16B299-AED1-E341-8F37-624CDA7FEB14}" type="sibTrans" cxnId="{5490017D-6A51-5A40-9A1E-FF8493BFF162}">
      <dgm:prSet/>
      <dgm:spPr/>
      <dgm:t>
        <a:bodyPr/>
        <a:lstStyle/>
        <a:p>
          <a:endParaRPr lang="en-US"/>
        </a:p>
      </dgm:t>
    </dgm:pt>
    <dgm:pt modelId="{F5CF3809-D7D7-1647-A56E-08D849EF791A}">
      <dgm:prSet phldrT="[Text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{drug user}</a:t>
          </a:r>
          <a:endParaRPr lang="en-US" sz="1400" dirty="0"/>
        </a:p>
      </dgm:t>
    </dgm:pt>
    <dgm:pt modelId="{579F2D20-4830-AE40-A02F-68ACD9394008}" type="parTrans" cxnId="{C81B6C47-65A6-1440-9AE7-A3D35AE56BD8}">
      <dgm:prSet custT="1"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r>
            <a:rPr lang="en-US" sz="1400" dirty="0" smtClean="0"/>
            <a:t>p(D)=</a:t>
          </a:r>
          <a:r>
            <a:rPr lang="en-US" sz="1400" dirty="0" smtClean="0"/>
            <a:t>0.005</a:t>
          </a:r>
          <a:endParaRPr lang="en-US" sz="1400" dirty="0"/>
        </a:p>
      </dgm:t>
    </dgm:pt>
    <dgm:pt modelId="{53757A88-63D7-0B40-8054-7F6F52490850}" type="sibTrans" cxnId="{C81B6C47-65A6-1440-9AE7-A3D35AE56BD8}">
      <dgm:prSet/>
      <dgm:spPr/>
      <dgm:t>
        <a:bodyPr/>
        <a:lstStyle/>
        <a:p>
          <a:endParaRPr lang="en-US"/>
        </a:p>
      </dgm:t>
    </dgm:pt>
    <dgm:pt modelId="{A40B9D04-741B-254D-BE8B-3B449ABBB752}">
      <dgm:prSet phldrT="[Text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{+ &amp; D}</a:t>
          </a:r>
        </a:p>
      </dgm:t>
    </dgm:pt>
    <dgm:pt modelId="{D33C90F5-8437-E141-BF5D-42F0010DD787}" type="parTrans" cxnId="{059E6194-1BEF-AC4F-BEBA-1FEF70DA4963}">
      <dgm:prSet custT="1"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r>
            <a:rPr lang="en-US" sz="1400" dirty="0" smtClean="0"/>
            <a:t>p(+</a:t>
          </a:r>
          <a:r>
            <a:rPr lang="en-US" sz="1400" baseline="0" dirty="0" smtClean="0"/>
            <a:t>:D</a:t>
          </a:r>
          <a:r>
            <a:rPr lang="en-US" sz="1400" dirty="0" smtClean="0"/>
            <a:t>)=0.99</a:t>
          </a:r>
          <a:endParaRPr lang="en-US" sz="1400" dirty="0"/>
        </a:p>
      </dgm:t>
    </dgm:pt>
    <dgm:pt modelId="{3272055D-DF5A-2E45-962E-86DB2E4FB612}" type="sibTrans" cxnId="{059E6194-1BEF-AC4F-BEBA-1FEF70DA4963}">
      <dgm:prSet/>
      <dgm:spPr/>
      <dgm:t>
        <a:bodyPr/>
        <a:lstStyle/>
        <a:p>
          <a:endParaRPr lang="en-US"/>
        </a:p>
      </dgm:t>
    </dgm:pt>
    <dgm:pt modelId="{45B5BB00-FFC2-7841-B435-283BE33D6355}">
      <dgm:prSet phldrT="[Text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{not drug user}</a:t>
          </a:r>
          <a:endParaRPr lang="en-US" sz="1400" dirty="0"/>
        </a:p>
      </dgm:t>
    </dgm:pt>
    <dgm:pt modelId="{3643A2E7-3708-1041-816B-CF126C7098E3}" type="parTrans" cxnId="{19A21EF4-04F7-F544-945A-C0E92028BCD9}">
      <dgm:prSet custT="1"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r>
            <a:rPr lang="en-US" sz="1400" dirty="0" smtClean="0"/>
            <a:t>p(¬D)=</a:t>
          </a:r>
          <a:r>
            <a:rPr lang="en-US" sz="1400" dirty="0" smtClean="0"/>
            <a:t>0.995</a:t>
          </a:r>
          <a:endParaRPr lang="en-US" sz="1400" dirty="0" smtClean="0"/>
        </a:p>
      </dgm:t>
    </dgm:pt>
    <dgm:pt modelId="{48C21BBB-B66B-3E42-9183-16740A0FA6AB}" type="sibTrans" cxnId="{19A21EF4-04F7-F544-945A-C0E92028BCD9}">
      <dgm:prSet/>
      <dgm:spPr/>
      <dgm:t>
        <a:bodyPr/>
        <a:lstStyle/>
        <a:p>
          <a:endParaRPr lang="en-US"/>
        </a:p>
      </dgm:t>
    </dgm:pt>
    <dgm:pt modelId="{DB81F85E-5FA3-CB4F-B253-3942EE040C0D}">
      <dgm:prSet phldrT="[Text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{+ &amp; ¬D}</a:t>
          </a:r>
        </a:p>
      </dgm:t>
    </dgm:pt>
    <dgm:pt modelId="{FC0EB9E0-AC7D-5E45-953B-D1F9C5B15576}" type="parTrans" cxnId="{B93CB78B-1730-B248-A92A-6576C9612F31}">
      <dgm:prSet custT="1"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r>
            <a:rPr lang="en-US" sz="1400" dirty="0" smtClean="0"/>
            <a:t>p(+</a:t>
          </a:r>
          <a:r>
            <a:rPr lang="en-US" sz="1400" baseline="0" dirty="0" smtClean="0"/>
            <a:t>:D</a:t>
          </a:r>
          <a:r>
            <a:rPr lang="en-US" sz="1400" dirty="0" smtClean="0"/>
            <a:t>)=0.01</a:t>
          </a:r>
        </a:p>
      </dgm:t>
    </dgm:pt>
    <dgm:pt modelId="{CC6389FF-D7F5-EB4F-9469-705C23846D71}" type="sibTrans" cxnId="{B93CB78B-1730-B248-A92A-6576C9612F31}">
      <dgm:prSet/>
      <dgm:spPr/>
      <dgm:t>
        <a:bodyPr/>
        <a:lstStyle/>
        <a:p>
          <a:endParaRPr lang="en-US"/>
        </a:p>
      </dgm:t>
    </dgm:pt>
    <dgm:pt modelId="{37FD674E-01B6-734C-A590-94BDC7D4F02D}">
      <dgm:prSet phldrT="[Text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{– &amp; ¬D}</a:t>
          </a:r>
        </a:p>
      </dgm:t>
    </dgm:pt>
    <dgm:pt modelId="{D615CA12-6745-A941-804F-ED96996EB020}" type="parTrans" cxnId="{6E6D01BB-AA6E-DF4D-8F3F-5C9E3C24A389}">
      <dgm:prSet custT="1"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r>
            <a:rPr lang="en-US" sz="1400" dirty="0" smtClean="0"/>
            <a:t>p(–</a:t>
          </a:r>
          <a:r>
            <a:rPr lang="en-US" sz="1400" baseline="0" dirty="0" smtClean="0"/>
            <a:t>:</a:t>
          </a:r>
          <a:r>
            <a:rPr lang="en-US" sz="1400" dirty="0" smtClean="0"/>
            <a:t>¬D)=0.99</a:t>
          </a:r>
        </a:p>
      </dgm:t>
    </dgm:pt>
    <dgm:pt modelId="{78C6CE17-158A-A44E-B241-3CE69D1F81E5}" type="sibTrans" cxnId="{6E6D01BB-AA6E-DF4D-8F3F-5C9E3C24A389}">
      <dgm:prSet/>
      <dgm:spPr/>
      <dgm:t>
        <a:bodyPr/>
        <a:lstStyle/>
        <a:p>
          <a:endParaRPr lang="en-US"/>
        </a:p>
      </dgm:t>
    </dgm:pt>
    <dgm:pt modelId="{1B504825-75DF-2647-A740-F9279A6E5AB8}">
      <dgm:prSet phldrT="[Text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{– &amp; D}</a:t>
          </a:r>
        </a:p>
      </dgm:t>
    </dgm:pt>
    <dgm:pt modelId="{11D0D4A4-E004-D74E-95D3-39E8CF74B3A2}" type="parTrans" cxnId="{95F5008A-868E-7346-AF85-D4B0DB8AB9B4}">
      <dgm:prSet custT="1"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r>
            <a:rPr lang="en-US" sz="1400" dirty="0" smtClean="0"/>
            <a:t>p(–</a:t>
          </a:r>
          <a:r>
            <a:rPr lang="en-US" sz="1400" baseline="0" dirty="0" smtClean="0"/>
            <a:t>:D</a:t>
          </a:r>
          <a:r>
            <a:rPr lang="en-US" sz="1400" dirty="0" smtClean="0"/>
            <a:t>)=0.01</a:t>
          </a:r>
        </a:p>
      </dgm:t>
    </dgm:pt>
    <dgm:pt modelId="{2A9D7D96-8532-D24F-BDCD-6932DAA4DB0E}" type="sibTrans" cxnId="{95F5008A-868E-7346-AF85-D4B0DB8AB9B4}">
      <dgm:prSet/>
      <dgm:spPr/>
      <dgm:t>
        <a:bodyPr/>
        <a:lstStyle/>
        <a:p>
          <a:endParaRPr lang="en-US"/>
        </a:p>
      </dgm:t>
    </dgm:pt>
    <dgm:pt modelId="{8D8CFF92-BA7D-AC4C-9483-37071A32D7A3}" type="pres">
      <dgm:prSet presAssocID="{684DDE59-47C4-4D4E-A834-ABEAEFF762C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6B9AB3-9F56-5D40-B185-379BF2129627}" type="pres">
      <dgm:prSet presAssocID="{684DDE59-47C4-4D4E-A834-ABEAEFF762CF}" presName="hierFlow" presStyleCnt="0"/>
      <dgm:spPr/>
    </dgm:pt>
    <dgm:pt modelId="{EC3D04EC-783D-7B49-B41E-1031936364C8}" type="pres">
      <dgm:prSet presAssocID="{684DDE59-47C4-4D4E-A834-ABEAEFF762C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7F705A7-6952-4949-AADF-7DD14646017E}" type="pres">
      <dgm:prSet presAssocID="{DD58FC01-D73F-1847-8139-6C3540A0269C}" presName="Name17" presStyleCnt="0"/>
      <dgm:spPr/>
    </dgm:pt>
    <dgm:pt modelId="{FF46B8A4-7936-4048-9BBA-77D8C7309FE0}" type="pres">
      <dgm:prSet presAssocID="{DD58FC01-D73F-1847-8139-6C3540A0269C}" presName="level1Shape" presStyleLbl="node0" presStyleIdx="0" presStyleCnt="1" custFlipVert="0" custScaleX="48927" custScaleY="58151" custLinFactNeighborX="-61547" custLinFactNeighborY="-49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1DEE75-9ED4-2C46-B431-053F39F13098}" type="pres">
      <dgm:prSet presAssocID="{DD58FC01-D73F-1847-8139-6C3540A0269C}" presName="hierChild2" presStyleCnt="0"/>
      <dgm:spPr/>
    </dgm:pt>
    <dgm:pt modelId="{1D52B836-AD12-F545-938B-CB867BCCB1BC}" type="pres">
      <dgm:prSet presAssocID="{579F2D20-4830-AE40-A02F-68ACD9394008}" presName="Name25" presStyleLbl="parChTrans1D2" presStyleIdx="0" presStyleCnt="2"/>
      <dgm:spPr/>
      <dgm:t>
        <a:bodyPr/>
        <a:lstStyle/>
        <a:p>
          <a:endParaRPr lang="en-US"/>
        </a:p>
      </dgm:t>
    </dgm:pt>
    <dgm:pt modelId="{D7E12A20-8DDD-4C4F-8A9B-CD09DB5E6EA1}" type="pres">
      <dgm:prSet presAssocID="{579F2D20-4830-AE40-A02F-68ACD9394008}" presName="connTx" presStyleLbl="parChTrans1D2" presStyleIdx="0" presStyleCnt="2"/>
      <dgm:spPr/>
      <dgm:t>
        <a:bodyPr/>
        <a:lstStyle/>
        <a:p>
          <a:endParaRPr lang="en-US"/>
        </a:p>
      </dgm:t>
    </dgm:pt>
    <dgm:pt modelId="{3CBF1329-DD44-CC43-82C9-71884C444310}" type="pres">
      <dgm:prSet presAssocID="{F5CF3809-D7D7-1647-A56E-08D849EF791A}" presName="Name30" presStyleCnt="0"/>
      <dgm:spPr/>
    </dgm:pt>
    <dgm:pt modelId="{CC6C9D99-BC85-B64D-8278-171579921F1A}" type="pres">
      <dgm:prSet presAssocID="{F5CF3809-D7D7-1647-A56E-08D849EF791A}" presName="level2Shape" presStyleLbl="node2" presStyleIdx="0" presStyleCnt="2" custFlipVert="0" custScaleX="104962" custScaleY="121419" custLinFactNeighborX="-37804" custLinFactNeighborY="3288"/>
      <dgm:spPr/>
      <dgm:t>
        <a:bodyPr/>
        <a:lstStyle/>
        <a:p>
          <a:endParaRPr lang="en-US"/>
        </a:p>
      </dgm:t>
    </dgm:pt>
    <dgm:pt modelId="{44E58EFD-EFB0-934A-8513-41BA68701C04}" type="pres">
      <dgm:prSet presAssocID="{F5CF3809-D7D7-1647-A56E-08D849EF791A}" presName="hierChild3" presStyleCnt="0"/>
      <dgm:spPr/>
    </dgm:pt>
    <dgm:pt modelId="{6EC0117B-4163-2A4E-88AD-63A8FAB78D6B}" type="pres">
      <dgm:prSet presAssocID="{D33C90F5-8437-E141-BF5D-42F0010DD787}" presName="Name25" presStyleLbl="parChTrans1D3" presStyleIdx="0" presStyleCnt="4"/>
      <dgm:spPr/>
      <dgm:t>
        <a:bodyPr/>
        <a:lstStyle/>
        <a:p>
          <a:endParaRPr lang="en-US"/>
        </a:p>
      </dgm:t>
    </dgm:pt>
    <dgm:pt modelId="{3BA28C31-098F-B445-B987-039EBB2C5210}" type="pres">
      <dgm:prSet presAssocID="{D33C90F5-8437-E141-BF5D-42F0010DD787}" presName="connTx" presStyleLbl="parChTrans1D3" presStyleIdx="0" presStyleCnt="4"/>
      <dgm:spPr/>
      <dgm:t>
        <a:bodyPr/>
        <a:lstStyle/>
        <a:p>
          <a:endParaRPr lang="en-US"/>
        </a:p>
      </dgm:t>
    </dgm:pt>
    <dgm:pt modelId="{A6DBAA2A-0E2A-924C-8479-23730BAEED4B}" type="pres">
      <dgm:prSet presAssocID="{A40B9D04-741B-254D-BE8B-3B449ABBB752}" presName="Name30" presStyleCnt="0"/>
      <dgm:spPr/>
    </dgm:pt>
    <dgm:pt modelId="{554716D6-9758-294A-9547-5D3A4EC5DA4E}" type="pres">
      <dgm:prSet presAssocID="{A40B9D04-741B-254D-BE8B-3B449ABBB752}" presName="level2Shape" presStyleLbl="node3" presStyleIdx="0" presStyleCnt="4" custFlipVert="0" custScaleX="104962" custScaleY="121419" custLinFactNeighborX="52596" custLinFactNeighborY="-291"/>
      <dgm:spPr/>
      <dgm:t>
        <a:bodyPr/>
        <a:lstStyle/>
        <a:p>
          <a:endParaRPr lang="en-US"/>
        </a:p>
      </dgm:t>
    </dgm:pt>
    <dgm:pt modelId="{8C9A1D10-02EB-D64B-B645-F6CC33338609}" type="pres">
      <dgm:prSet presAssocID="{A40B9D04-741B-254D-BE8B-3B449ABBB752}" presName="hierChild3" presStyleCnt="0"/>
      <dgm:spPr/>
    </dgm:pt>
    <dgm:pt modelId="{83F0A7A1-E827-3347-9A2A-3E74F52F093D}" type="pres">
      <dgm:prSet presAssocID="{11D0D4A4-E004-D74E-95D3-39E8CF74B3A2}" presName="Name25" presStyleLbl="parChTrans1D3" presStyleIdx="1" presStyleCnt="4"/>
      <dgm:spPr/>
      <dgm:t>
        <a:bodyPr/>
        <a:lstStyle/>
        <a:p>
          <a:endParaRPr lang="en-US"/>
        </a:p>
      </dgm:t>
    </dgm:pt>
    <dgm:pt modelId="{9741B186-40E2-CF42-8CEF-2950BF1A970F}" type="pres">
      <dgm:prSet presAssocID="{11D0D4A4-E004-D74E-95D3-39E8CF74B3A2}" presName="connTx" presStyleLbl="parChTrans1D3" presStyleIdx="1" presStyleCnt="4"/>
      <dgm:spPr/>
      <dgm:t>
        <a:bodyPr/>
        <a:lstStyle/>
        <a:p>
          <a:endParaRPr lang="en-US"/>
        </a:p>
      </dgm:t>
    </dgm:pt>
    <dgm:pt modelId="{D852B85A-22E6-1A43-8DCC-3765211A0210}" type="pres">
      <dgm:prSet presAssocID="{1B504825-75DF-2647-A740-F9279A6E5AB8}" presName="Name30" presStyleCnt="0"/>
      <dgm:spPr/>
    </dgm:pt>
    <dgm:pt modelId="{01572E08-31FA-F144-ACDE-DC7DE4DCF997}" type="pres">
      <dgm:prSet presAssocID="{1B504825-75DF-2647-A740-F9279A6E5AB8}" presName="level2Shape" presStyleLbl="node3" presStyleIdx="1" presStyleCnt="4" custFlipVert="0" custScaleX="104962" custScaleY="121419" custLinFactNeighborX="51774" custLinFactNeighborY="-1644"/>
      <dgm:spPr/>
      <dgm:t>
        <a:bodyPr/>
        <a:lstStyle/>
        <a:p>
          <a:endParaRPr lang="en-US"/>
        </a:p>
      </dgm:t>
    </dgm:pt>
    <dgm:pt modelId="{B4F93872-218D-BD4A-A141-7A86EFDD9769}" type="pres">
      <dgm:prSet presAssocID="{1B504825-75DF-2647-A740-F9279A6E5AB8}" presName="hierChild3" presStyleCnt="0"/>
      <dgm:spPr/>
    </dgm:pt>
    <dgm:pt modelId="{ED165333-AFA8-0F46-BC7F-522E90EB2B82}" type="pres">
      <dgm:prSet presAssocID="{3643A2E7-3708-1041-816B-CF126C7098E3}" presName="Name25" presStyleLbl="parChTrans1D2" presStyleIdx="1" presStyleCnt="2"/>
      <dgm:spPr/>
      <dgm:t>
        <a:bodyPr/>
        <a:lstStyle/>
        <a:p>
          <a:endParaRPr lang="en-US"/>
        </a:p>
      </dgm:t>
    </dgm:pt>
    <dgm:pt modelId="{03B249D1-AEC2-9748-BCA9-9FBD15D02450}" type="pres">
      <dgm:prSet presAssocID="{3643A2E7-3708-1041-816B-CF126C7098E3}" presName="connTx" presStyleLbl="parChTrans1D2" presStyleIdx="1" presStyleCnt="2"/>
      <dgm:spPr/>
      <dgm:t>
        <a:bodyPr/>
        <a:lstStyle/>
        <a:p>
          <a:endParaRPr lang="en-US"/>
        </a:p>
      </dgm:t>
    </dgm:pt>
    <dgm:pt modelId="{100373CD-31C5-284A-ACF9-A8FA707F6C4C}" type="pres">
      <dgm:prSet presAssocID="{45B5BB00-FFC2-7841-B435-283BE33D6355}" presName="Name30" presStyleCnt="0"/>
      <dgm:spPr/>
    </dgm:pt>
    <dgm:pt modelId="{AAD940E6-CAB0-3C49-995D-A978C2099673}" type="pres">
      <dgm:prSet presAssocID="{45B5BB00-FFC2-7841-B435-283BE33D6355}" presName="level2Shape" presStyleLbl="node2" presStyleIdx="1" presStyleCnt="2" custFlipVert="0" custScaleX="104962" custScaleY="121419" custLinFactNeighborX="-36982" custLinFactNeighborY="-3288"/>
      <dgm:spPr/>
      <dgm:t>
        <a:bodyPr/>
        <a:lstStyle/>
        <a:p>
          <a:endParaRPr lang="en-US"/>
        </a:p>
      </dgm:t>
    </dgm:pt>
    <dgm:pt modelId="{79CE47AD-1912-E243-B3D6-889AE2588E4E}" type="pres">
      <dgm:prSet presAssocID="{45B5BB00-FFC2-7841-B435-283BE33D6355}" presName="hierChild3" presStyleCnt="0"/>
      <dgm:spPr/>
    </dgm:pt>
    <dgm:pt modelId="{5B458A1A-ACA3-5049-9A47-5F5C27E3FCF5}" type="pres">
      <dgm:prSet presAssocID="{FC0EB9E0-AC7D-5E45-953B-D1F9C5B15576}" presName="Name25" presStyleLbl="parChTrans1D3" presStyleIdx="2" presStyleCnt="4"/>
      <dgm:spPr/>
      <dgm:t>
        <a:bodyPr/>
        <a:lstStyle/>
        <a:p>
          <a:endParaRPr lang="en-US"/>
        </a:p>
      </dgm:t>
    </dgm:pt>
    <dgm:pt modelId="{10B6A331-67A3-E44B-8A4B-0483843DDB11}" type="pres">
      <dgm:prSet presAssocID="{FC0EB9E0-AC7D-5E45-953B-D1F9C5B15576}" presName="connTx" presStyleLbl="parChTrans1D3" presStyleIdx="2" presStyleCnt="4"/>
      <dgm:spPr/>
      <dgm:t>
        <a:bodyPr/>
        <a:lstStyle/>
        <a:p>
          <a:endParaRPr lang="en-US"/>
        </a:p>
      </dgm:t>
    </dgm:pt>
    <dgm:pt modelId="{AC5367AD-B7E3-2345-A9D8-B360C2586DF2}" type="pres">
      <dgm:prSet presAssocID="{DB81F85E-5FA3-CB4F-B253-3942EE040C0D}" presName="Name30" presStyleCnt="0"/>
      <dgm:spPr/>
    </dgm:pt>
    <dgm:pt modelId="{890C6102-4592-734A-8543-B90B86D96673}" type="pres">
      <dgm:prSet presAssocID="{DB81F85E-5FA3-CB4F-B253-3942EE040C0D}" presName="level2Shape" presStyleLbl="node3" presStyleIdx="2" presStyleCnt="4" custFlipVert="0" custScaleX="104962" custScaleY="121419" custLinFactNeighborX="50953" custLinFactNeighborY="4932"/>
      <dgm:spPr/>
      <dgm:t>
        <a:bodyPr/>
        <a:lstStyle/>
        <a:p>
          <a:endParaRPr lang="en-US"/>
        </a:p>
      </dgm:t>
    </dgm:pt>
    <dgm:pt modelId="{C7BB36BC-32EB-F64E-A06F-611C2E93250D}" type="pres">
      <dgm:prSet presAssocID="{DB81F85E-5FA3-CB4F-B253-3942EE040C0D}" presName="hierChild3" presStyleCnt="0"/>
      <dgm:spPr/>
    </dgm:pt>
    <dgm:pt modelId="{51B92352-966E-BD4E-AD46-1D515B903537}" type="pres">
      <dgm:prSet presAssocID="{D615CA12-6745-A941-804F-ED96996EB020}" presName="Name25" presStyleLbl="parChTrans1D3" presStyleIdx="3" presStyleCnt="4"/>
      <dgm:spPr/>
      <dgm:t>
        <a:bodyPr/>
        <a:lstStyle/>
        <a:p>
          <a:endParaRPr lang="en-US"/>
        </a:p>
      </dgm:t>
    </dgm:pt>
    <dgm:pt modelId="{89FBA897-5E26-324F-A035-AD8337A674E7}" type="pres">
      <dgm:prSet presAssocID="{D615CA12-6745-A941-804F-ED96996EB020}" presName="connTx" presStyleLbl="parChTrans1D3" presStyleIdx="3" presStyleCnt="4"/>
      <dgm:spPr/>
      <dgm:t>
        <a:bodyPr/>
        <a:lstStyle/>
        <a:p>
          <a:endParaRPr lang="en-US"/>
        </a:p>
      </dgm:t>
    </dgm:pt>
    <dgm:pt modelId="{0A6487B5-3052-2047-8F74-E8828E0CD3B1}" type="pres">
      <dgm:prSet presAssocID="{37FD674E-01B6-734C-A590-94BDC7D4F02D}" presName="Name30" presStyleCnt="0"/>
      <dgm:spPr/>
    </dgm:pt>
    <dgm:pt modelId="{62178AB4-A1CD-D748-B5DC-2F309FE8BD0A}" type="pres">
      <dgm:prSet presAssocID="{37FD674E-01B6-734C-A590-94BDC7D4F02D}" presName="level2Shape" presStyleLbl="node3" presStyleIdx="3" presStyleCnt="4" custFlipVert="0" custScaleX="104962" custScaleY="121419" custLinFactNeighborX="50953" custLinFactNeighborY="291"/>
      <dgm:spPr/>
      <dgm:t>
        <a:bodyPr/>
        <a:lstStyle/>
        <a:p>
          <a:endParaRPr lang="en-US"/>
        </a:p>
      </dgm:t>
    </dgm:pt>
    <dgm:pt modelId="{A269D011-2F4C-9640-8A13-2B592D6C787C}" type="pres">
      <dgm:prSet presAssocID="{37FD674E-01B6-734C-A590-94BDC7D4F02D}" presName="hierChild3" presStyleCnt="0"/>
      <dgm:spPr/>
    </dgm:pt>
    <dgm:pt modelId="{81C28865-A5A3-7D48-9A53-5E7E2473AB0D}" type="pres">
      <dgm:prSet presAssocID="{684DDE59-47C4-4D4E-A834-ABEAEFF762CF}" presName="bgShapesFlow" presStyleCnt="0"/>
      <dgm:spPr/>
    </dgm:pt>
  </dgm:ptLst>
  <dgm:cxnLst>
    <dgm:cxn modelId="{F4A7A5C1-B8C6-174A-9AD9-616829598C71}" type="presOf" srcId="{DD58FC01-D73F-1847-8139-6C3540A0269C}" destId="{FF46B8A4-7936-4048-9BBA-77D8C7309FE0}" srcOrd="0" destOrd="0" presId="urn:microsoft.com/office/officeart/2005/8/layout/hierarchy5"/>
    <dgm:cxn modelId="{A67F54E5-9055-4E45-BC6C-01760359BBCC}" type="presOf" srcId="{45B5BB00-FFC2-7841-B435-283BE33D6355}" destId="{AAD940E6-CAB0-3C49-995D-A978C2099673}" srcOrd="0" destOrd="0" presId="urn:microsoft.com/office/officeart/2005/8/layout/hierarchy5"/>
    <dgm:cxn modelId="{0D55F415-D4A4-B946-89DC-35B410B850DC}" type="presOf" srcId="{DB81F85E-5FA3-CB4F-B253-3942EE040C0D}" destId="{890C6102-4592-734A-8543-B90B86D96673}" srcOrd="0" destOrd="0" presId="urn:microsoft.com/office/officeart/2005/8/layout/hierarchy5"/>
    <dgm:cxn modelId="{B4B38909-3010-E248-9082-EA2A8819DA54}" type="presOf" srcId="{579F2D20-4830-AE40-A02F-68ACD9394008}" destId="{D7E12A20-8DDD-4C4F-8A9B-CD09DB5E6EA1}" srcOrd="1" destOrd="0" presId="urn:microsoft.com/office/officeart/2005/8/layout/hierarchy5"/>
    <dgm:cxn modelId="{19A21EF4-04F7-F544-945A-C0E92028BCD9}" srcId="{DD58FC01-D73F-1847-8139-6C3540A0269C}" destId="{45B5BB00-FFC2-7841-B435-283BE33D6355}" srcOrd="1" destOrd="0" parTransId="{3643A2E7-3708-1041-816B-CF126C7098E3}" sibTransId="{48C21BBB-B66B-3E42-9183-16740A0FA6AB}"/>
    <dgm:cxn modelId="{B93CB78B-1730-B248-A92A-6576C9612F31}" srcId="{45B5BB00-FFC2-7841-B435-283BE33D6355}" destId="{DB81F85E-5FA3-CB4F-B253-3942EE040C0D}" srcOrd="0" destOrd="0" parTransId="{FC0EB9E0-AC7D-5E45-953B-D1F9C5B15576}" sibTransId="{CC6389FF-D7F5-EB4F-9469-705C23846D71}"/>
    <dgm:cxn modelId="{6E6D01BB-AA6E-DF4D-8F3F-5C9E3C24A389}" srcId="{45B5BB00-FFC2-7841-B435-283BE33D6355}" destId="{37FD674E-01B6-734C-A590-94BDC7D4F02D}" srcOrd="1" destOrd="0" parTransId="{D615CA12-6745-A941-804F-ED96996EB020}" sibTransId="{78C6CE17-158A-A44E-B241-3CE69D1F81E5}"/>
    <dgm:cxn modelId="{5B1F1446-C215-B948-BE2E-FE556F0004C0}" type="presOf" srcId="{3643A2E7-3708-1041-816B-CF126C7098E3}" destId="{ED165333-AFA8-0F46-BC7F-522E90EB2B82}" srcOrd="0" destOrd="0" presId="urn:microsoft.com/office/officeart/2005/8/layout/hierarchy5"/>
    <dgm:cxn modelId="{9AD598D3-24D1-0147-BD22-E7189B0D0629}" type="presOf" srcId="{684DDE59-47C4-4D4E-A834-ABEAEFF762CF}" destId="{8D8CFF92-BA7D-AC4C-9483-37071A32D7A3}" srcOrd="0" destOrd="0" presId="urn:microsoft.com/office/officeart/2005/8/layout/hierarchy5"/>
    <dgm:cxn modelId="{7EDAA940-E7C3-C54D-85CA-6A1AF6727D76}" type="presOf" srcId="{D33C90F5-8437-E141-BF5D-42F0010DD787}" destId="{6EC0117B-4163-2A4E-88AD-63A8FAB78D6B}" srcOrd="0" destOrd="0" presId="urn:microsoft.com/office/officeart/2005/8/layout/hierarchy5"/>
    <dgm:cxn modelId="{059E6194-1BEF-AC4F-BEBA-1FEF70DA4963}" srcId="{F5CF3809-D7D7-1647-A56E-08D849EF791A}" destId="{A40B9D04-741B-254D-BE8B-3B449ABBB752}" srcOrd="0" destOrd="0" parTransId="{D33C90F5-8437-E141-BF5D-42F0010DD787}" sibTransId="{3272055D-DF5A-2E45-962E-86DB2E4FB612}"/>
    <dgm:cxn modelId="{279CF1C3-0C18-4B46-A887-129D23A7B330}" type="presOf" srcId="{D33C90F5-8437-E141-BF5D-42F0010DD787}" destId="{3BA28C31-098F-B445-B987-039EBB2C5210}" srcOrd="1" destOrd="0" presId="urn:microsoft.com/office/officeart/2005/8/layout/hierarchy5"/>
    <dgm:cxn modelId="{F706F9E5-2E36-EB40-B842-83DEF245D3DF}" type="presOf" srcId="{A40B9D04-741B-254D-BE8B-3B449ABBB752}" destId="{554716D6-9758-294A-9547-5D3A4EC5DA4E}" srcOrd="0" destOrd="0" presId="urn:microsoft.com/office/officeart/2005/8/layout/hierarchy5"/>
    <dgm:cxn modelId="{A24F0461-48F8-6D4D-AD9B-BAEC21B07695}" type="presOf" srcId="{D615CA12-6745-A941-804F-ED96996EB020}" destId="{51B92352-966E-BD4E-AD46-1D515B903537}" srcOrd="0" destOrd="0" presId="urn:microsoft.com/office/officeart/2005/8/layout/hierarchy5"/>
    <dgm:cxn modelId="{87A025C3-DD3D-BD4E-BA11-A64A5754BBAD}" type="presOf" srcId="{37FD674E-01B6-734C-A590-94BDC7D4F02D}" destId="{62178AB4-A1CD-D748-B5DC-2F309FE8BD0A}" srcOrd="0" destOrd="0" presId="urn:microsoft.com/office/officeart/2005/8/layout/hierarchy5"/>
    <dgm:cxn modelId="{850F31E2-BCB1-8245-B982-13790CB9FA85}" type="presOf" srcId="{11D0D4A4-E004-D74E-95D3-39E8CF74B3A2}" destId="{83F0A7A1-E827-3347-9A2A-3E74F52F093D}" srcOrd="0" destOrd="0" presId="urn:microsoft.com/office/officeart/2005/8/layout/hierarchy5"/>
    <dgm:cxn modelId="{8AF7326F-237E-BE48-935C-C3F2D1070DFF}" type="presOf" srcId="{F5CF3809-D7D7-1647-A56E-08D849EF791A}" destId="{CC6C9D99-BC85-B64D-8278-171579921F1A}" srcOrd="0" destOrd="0" presId="urn:microsoft.com/office/officeart/2005/8/layout/hierarchy5"/>
    <dgm:cxn modelId="{2EA7CAA8-60C9-A247-8CB4-7B0ADEC17FCC}" type="presOf" srcId="{11D0D4A4-E004-D74E-95D3-39E8CF74B3A2}" destId="{9741B186-40E2-CF42-8CEF-2950BF1A970F}" srcOrd="1" destOrd="0" presId="urn:microsoft.com/office/officeart/2005/8/layout/hierarchy5"/>
    <dgm:cxn modelId="{57651179-0818-D841-AF92-51F03940E57E}" type="presOf" srcId="{D615CA12-6745-A941-804F-ED96996EB020}" destId="{89FBA897-5E26-324F-A035-AD8337A674E7}" srcOrd="1" destOrd="0" presId="urn:microsoft.com/office/officeart/2005/8/layout/hierarchy5"/>
    <dgm:cxn modelId="{8A29C88B-30A1-BC40-9B8B-0402D6AC982C}" type="presOf" srcId="{FC0EB9E0-AC7D-5E45-953B-D1F9C5B15576}" destId="{5B458A1A-ACA3-5049-9A47-5F5C27E3FCF5}" srcOrd="0" destOrd="0" presId="urn:microsoft.com/office/officeart/2005/8/layout/hierarchy5"/>
    <dgm:cxn modelId="{C81B6C47-65A6-1440-9AE7-A3D35AE56BD8}" srcId="{DD58FC01-D73F-1847-8139-6C3540A0269C}" destId="{F5CF3809-D7D7-1647-A56E-08D849EF791A}" srcOrd="0" destOrd="0" parTransId="{579F2D20-4830-AE40-A02F-68ACD9394008}" sibTransId="{53757A88-63D7-0B40-8054-7F6F52490850}"/>
    <dgm:cxn modelId="{4E52ED4D-56C9-8F4C-91CC-E8EC4B69D966}" type="presOf" srcId="{579F2D20-4830-AE40-A02F-68ACD9394008}" destId="{1D52B836-AD12-F545-938B-CB867BCCB1BC}" srcOrd="0" destOrd="0" presId="urn:microsoft.com/office/officeart/2005/8/layout/hierarchy5"/>
    <dgm:cxn modelId="{EDA0FDE6-36EA-0146-BDB0-09DFC53C414F}" type="presOf" srcId="{1B504825-75DF-2647-A740-F9279A6E5AB8}" destId="{01572E08-31FA-F144-ACDE-DC7DE4DCF997}" srcOrd="0" destOrd="0" presId="urn:microsoft.com/office/officeart/2005/8/layout/hierarchy5"/>
    <dgm:cxn modelId="{95F5008A-868E-7346-AF85-D4B0DB8AB9B4}" srcId="{F5CF3809-D7D7-1647-A56E-08D849EF791A}" destId="{1B504825-75DF-2647-A740-F9279A6E5AB8}" srcOrd="1" destOrd="0" parTransId="{11D0D4A4-E004-D74E-95D3-39E8CF74B3A2}" sibTransId="{2A9D7D96-8532-D24F-BDCD-6932DAA4DB0E}"/>
    <dgm:cxn modelId="{1CA4A189-25A7-B24A-8C65-DADE7C61B5F5}" type="presOf" srcId="{FC0EB9E0-AC7D-5E45-953B-D1F9C5B15576}" destId="{10B6A331-67A3-E44B-8A4B-0483843DDB11}" srcOrd="1" destOrd="0" presId="urn:microsoft.com/office/officeart/2005/8/layout/hierarchy5"/>
    <dgm:cxn modelId="{CA3905A3-0EA1-024C-AD13-5CB8FE519773}" type="presOf" srcId="{3643A2E7-3708-1041-816B-CF126C7098E3}" destId="{03B249D1-AEC2-9748-BCA9-9FBD15D02450}" srcOrd="1" destOrd="0" presId="urn:microsoft.com/office/officeart/2005/8/layout/hierarchy5"/>
    <dgm:cxn modelId="{5490017D-6A51-5A40-9A1E-FF8493BFF162}" srcId="{684DDE59-47C4-4D4E-A834-ABEAEFF762CF}" destId="{DD58FC01-D73F-1847-8139-6C3540A0269C}" srcOrd="0" destOrd="0" parTransId="{6118ADFF-B88F-D04A-BCBC-513955128ABC}" sibTransId="{3E16B299-AED1-E341-8F37-624CDA7FEB14}"/>
    <dgm:cxn modelId="{FD00ECD4-CF5A-334A-8D9E-A00C2F01EDD5}" type="presParOf" srcId="{8D8CFF92-BA7D-AC4C-9483-37071A32D7A3}" destId="{966B9AB3-9F56-5D40-B185-379BF2129627}" srcOrd="0" destOrd="0" presId="urn:microsoft.com/office/officeart/2005/8/layout/hierarchy5"/>
    <dgm:cxn modelId="{DB014A04-A4C1-B64F-BF10-57912F5BA3FC}" type="presParOf" srcId="{966B9AB3-9F56-5D40-B185-379BF2129627}" destId="{EC3D04EC-783D-7B49-B41E-1031936364C8}" srcOrd="0" destOrd="0" presId="urn:microsoft.com/office/officeart/2005/8/layout/hierarchy5"/>
    <dgm:cxn modelId="{B61CA930-FFCC-9749-B6A2-BED5BACB3BA7}" type="presParOf" srcId="{EC3D04EC-783D-7B49-B41E-1031936364C8}" destId="{F7F705A7-6952-4949-AADF-7DD14646017E}" srcOrd="0" destOrd="0" presId="urn:microsoft.com/office/officeart/2005/8/layout/hierarchy5"/>
    <dgm:cxn modelId="{49908F89-9DF5-1544-BC5D-9A31CBADDD57}" type="presParOf" srcId="{F7F705A7-6952-4949-AADF-7DD14646017E}" destId="{FF46B8A4-7936-4048-9BBA-77D8C7309FE0}" srcOrd="0" destOrd="0" presId="urn:microsoft.com/office/officeart/2005/8/layout/hierarchy5"/>
    <dgm:cxn modelId="{2DFAE85E-80D3-F042-B280-AE07C6CEA5B9}" type="presParOf" srcId="{F7F705A7-6952-4949-AADF-7DD14646017E}" destId="{071DEE75-9ED4-2C46-B431-053F39F13098}" srcOrd="1" destOrd="0" presId="urn:microsoft.com/office/officeart/2005/8/layout/hierarchy5"/>
    <dgm:cxn modelId="{DFBF15D7-AA1B-3A40-99E4-A642CB183328}" type="presParOf" srcId="{071DEE75-9ED4-2C46-B431-053F39F13098}" destId="{1D52B836-AD12-F545-938B-CB867BCCB1BC}" srcOrd="0" destOrd="0" presId="urn:microsoft.com/office/officeart/2005/8/layout/hierarchy5"/>
    <dgm:cxn modelId="{47942279-7D94-E949-9C2E-73F346828C88}" type="presParOf" srcId="{1D52B836-AD12-F545-938B-CB867BCCB1BC}" destId="{D7E12A20-8DDD-4C4F-8A9B-CD09DB5E6EA1}" srcOrd="0" destOrd="0" presId="urn:microsoft.com/office/officeart/2005/8/layout/hierarchy5"/>
    <dgm:cxn modelId="{9C0A01BF-FB3A-7841-8DDE-044038E4BC42}" type="presParOf" srcId="{071DEE75-9ED4-2C46-B431-053F39F13098}" destId="{3CBF1329-DD44-CC43-82C9-71884C444310}" srcOrd="1" destOrd="0" presId="urn:microsoft.com/office/officeart/2005/8/layout/hierarchy5"/>
    <dgm:cxn modelId="{8C61F492-3DF7-3844-A978-AF07401E95A0}" type="presParOf" srcId="{3CBF1329-DD44-CC43-82C9-71884C444310}" destId="{CC6C9D99-BC85-B64D-8278-171579921F1A}" srcOrd="0" destOrd="0" presId="urn:microsoft.com/office/officeart/2005/8/layout/hierarchy5"/>
    <dgm:cxn modelId="{6A8511D9-44EE-A447-981C-2E42832F2F4C}" type="presParOf" srcId="{3CBF1329-DD44-CC43-82C9-71884C444310}" destId="{44E58EFD-EFB0-934A-8513-41BA68701C04}" srcOrd="1" destOrd="0" presId="urn:microsoft.com/office/officeart/2005/8/layout/hierarchy5"/>
    <dgm:cxn modelId="{FDA36FBD-F8FF-0149-A920-FDFA97592623}" type="presParOf" srcId="{44E58EFD-EFB0-934A-8513-41BA68701C04}" destId="{6EC0117B-4163-2A4E-88AD-63A8FAB78D6B}" srcOrd="0" destOrd="0" presId="urn:microsoft.com/office/officeart/2005/8/layout/hierarchy5"/>
    <dgm:cxn modelId="{68E9DCAE-86AE-4D4E-8498-6BDCE8A61DFC}" type="presParOf" srcId="{6EC0117B-4163-2A4E-88AD-63A8FAB78D6B}" destId="{3BA28C31-098F-B445-B987-039EBB2C5210}" srcOrd="0" destOrd="0" presId="urn:microsoft.com/office/officeart/2005/8/layout/hierarchy5"/>
    <dgm:cxn modelId="{985E241A-0CF6-A349-9CAE-A81009AA25AF}" type="presParOf" srcId="{44E58EFD-EFB0-934A-8513-41BA68701C04}" destId="{A6DBAA2A-0E2A-924C-8479-23730BAEED4B}" srcOrd="1" destOrd="0" presId="urn:microsoft.com/office/officeart/2005/8/layout/hierarchy5"/>
    <dgm:cxn modelId="{187C3FF1-9405-4F43-BC76-6DB5D8FBADD0}" type="presParOf" srcId="{A6DBAA2A-0E2A-924C-8479-23730BAEED4B}" destId="{554716D6-9758-294A-9547-5D3A4EC5DA4E}" srcOrd="0" destOrd="0" presId="urn:microsoft.com/office/officeart/2005/8/layout/hierarchy5"/>
    <dgm:cxn modelId="{D05FD8B5-AE01-5349-A3CC-8D2FBE1C2915}" type="presParOf" srcId="{A6DBAA2A-0E2A-924C-8479-23730BAEED4B}" destId="{8C9A1D10-02EB-D64B-B645-F6CC33338609}" srcOrd="1" destOrd="0" presId="urn:microsoft.com/office/officeart/2005/8/layout/hierarchy5"/>
    <dgm:cxn modelId="{2702DD90-1B6C-624A-96B8-0343742D9083}" type="presParOf" srcId="{44E58EFD-EFB0-934A-8513-41BA68701C04}" destId="{83F0A7A1-E827-3347-9A2A-3E74F52F093D}" srcOrd="2" destOrd="0" presId="urn:microsoft.com/office/officeart/2005/8/layout/hierarchy5"/>
    <dgm:cxn modelId="{64C9F857-D1A2-F34C-8C14-D4204F174847}" type="presParOf" srcId="{83F0A7A1-E827-3347-9A2A-3E74F52F093D}" destId="{9741B186-40E2-CF42-8CEF-2950BF1A970F}" srcOrd="0" destOrd="0" presId="urn:microsoft.com/office/officeart/2005/8/layout/hierarchy5"/>
    <dgm:cxn modelId="{8A7D60E2-A707-7842-8092-68AECA057ECB}" type="presParOf" srcId="{44E58EFD-EFB0-934A-8513-41BA68701C04}" destId="{D852B85A-22E6-1A43-8DCC-3765211A0210}" srcOrd="3" destOrd="0" presId="urn:microsoft.com/office/officeart/2005/8/layout/hierarchy5"/>
    <dgm:cxn modelId="{B373D39E-4A02-854C-ACE6-9E9B5E6A0F93}" type="presParOf" srcId="{D852B85A-22E6-1A43-8DCC-3765211A0210}" destId="{01572E08-31FA-F144-ACDE-DC7DE4DCF997}" srcOrd="0" destOrd="0" presId="urn:microsoft.com/office/officeart/2005/8/layout/hierarchy5"/>
    <dgm:cxn modelId="{D755CC5B-70EA-8A46-94A5-43341F22C2E6}" type="presParOf" srcId="{D852B85A-22E6-1A43-8DCC-3765211A0210}" destId="{B4F93872-218D-BD4A-A141-7A86EFDD9769}" srcOrd="1" destOrd="0" presId="urn:microsoft.com/office/officeart/2005/8/layout/hierarchy5"/>
    <dgm:cxn modelId="{CD0E648A-8337-F941-98FA-4B0BB5F3C8B8}" type="presParOf" srcId="{071DEE75-9ED4-2C46-B431-053F39F13098}" destId="{ED165333-AFA8-0F46-BC7F-522E90EB2B82}" srcOrd="2" destOrd="0" presId="urn:microsoft.com/office/officeart/2005/8/layout/hierarchy5"/>
    <dgm:cxn modelId="{154B6F83-78D2-674C-8F55-A243AED55A7D}" type="presParOf" srcId="{ED165333-AFA8-0F46-BC7F-522E90EB2B82}" destId="{03B249D1-AEC2-9748-BCA9-9FBD15D02450}" srcOrd="0" destOrd="0" presId="urn:microsoft.com/office/officeart/2005/8/layout/hierarchy5"/>
    <dgm:cxn modelId="{2FC15D83-6D08-034F-A950-1F92566E3A34}" type="presParOf" srcId="{071DEE75-9ED4-2C46-B431-053F39F13098}" destId="{100373CD-31C5-284A-ACF9-A8FA707F6C4C}" srcOrd="3" destOrd="0" presId="urn:microsoft.com/office/officeart/2005/8/layout/hierarchy5"/>
    <dgm:cxn modelId="{81492FC6-63B4-9643-8D51-298C882AD656}" type="presParOf" srcId="{100373CD-31C5-284A-ACF9-A8FA707F6C4C}" destId="{AAD940E6-CAB0-3C49-995D-A978C2099673}" srcOrd="0" destOrd="0" presId="urn:microsoft.com/office/officeart/2005/8/layout/hierarchy5"/>
    <dgm:cxn modelId="{ECFE9BE3-0F13-1443-97EA-780C5BC34F70}" type="presParOf" srcId="{100373CD-31C5-284A-ACF9-A8FA707F6C4C}" destId="{79CE47AD-1912-E243-B3D6-889AE2588E4E}" srcOrd="1" destOrd="0" presId="urn:microsoft.com/office/officeart/2005/8/layout/hierarchy5"/>
    <dgm:cxn modelId="{8882738B-AB9F-434E-B4D0-FA4FC6178D4C}" type="presParOf" srcId="{79CE47AD-1912-E243-B3D6-889AE2588E4E}" destId="{5B458A1A-ACA3-5049-9A47-5F5C27E3FCF5}" srcOrd="0" destOrd="0" presId="urn:microsoft.com/office/officeart/2005/8/layout/hierarchy5"/>
    <dgm:cxn modelId="{06A41603-8D27-5842-A98A-3E84EE4D9BDB}" type="presParOf" srcId="{5B458A1A-ACA3-5049-9A47-5F5C27E3FCF5}" destId="{10B6A331-67A3-E44B-8A4B-0483843DDB11}" srcOrd="0" destOrd="0" presId="urn:microsoft.com/office/officeart/2005/8/layout/hierarchy5"/>
    <dgm:cxn modelId="{E59F0C11-A355-C142-BC4B-22E8D4DBAFEB}" type="presParOf" srcId="{79CE47AD-1912-E243-B3D6-889AE2588E4E}" destId="{AC5367AD-B7E3-2345-A9D8-B360C2586DF2}" srcOrd="1" destOrd="0" presId="urn:microsoft.com/office/officeart/2005/8/layout/hierarchy5"/>
    <dgm:cxn modelId="{EE90F1EE-D668-3244-9A2B-DC68309C8F81}" type="presParOf" srcId="{AC5367AD-B7E3-2345-A9D8-B360C2586DF2}" destId="{890C6102-4592-734A-8543-B90B86D96673}" srcOrd="0" destOrd="0" presId="urn:microsoft.com/office/officeart/2005/8/layout/hierarchy5"/>
    <dgm:cxn modelId="{242D7446-AAD5-7740-A5B6-0A6FEDF02127}" type="presParOf" srcId="{AC5367AD-B7E3-2345-A9D8-B360C2586DF2}" destId="{C7BB36BC-32EB-F64E-A06F-611C2E93250D}" srcOrd="1" destOrd="0" presId="urn:microsoft.com/office/officeart/2005/8/layout/hierarchy5"/>
    <dgm:cxn modelId="{9957162C-F11D-914F-899A-41912F42D3F8}" type="presParOf" srcId="{79CE47AD-1912-E243-B3D6-889AE2588E4E}" destId="{51B92352-966E-BD4E-AD46-1D515B903537}" srcOrd="2" destOrd="0" presId="urn:microsoft.com/office/officeart/2005/8/layout/hierarchy5"/>
    <dgm:cxn modelId="{36F66953-E963-0244-AD9F-8D6DE9518C6C}" type="presParOf" srcId="{51B92352-966E-BD4E-AD46-1D515B903537}" destId="{89FBA897-5E26-324F-A035-AD8337A674E7}" srcOrd="0" destOrd="0" presId="urn:microsoft.com/office/officeart/2005/8/layout/hierarchy5"/>
    <dgm:cxn modelId="{4841D2E4-1B3E-304C-B9D9-0060A3E3AC6F}" type="presParOf" srcId="{79CE47AD-1912-E243-B3D6-889AE2588E4E}" destId="{0A6487B5-3052-2047-8F74-E8828E0CD3B1}" srcOrd="3" destOrd="0" presId="urn:microsoft.com/office/officeart/2005/8/layout/hierarchy5"/>
    <dgm:cxn modelId="{3CCD5A07-4C2A-DE46-B736-07C3D592A7C9}" type="presParOf" srcId="{0A6487B5-3052-2047-8F74-E8828E0CD3B1}" destId="{62178AB4-A1CD-D748-B5DC-2F309FE8BD0A}" srcOrd="0" destOrd="0" presId="urn:microsoft.com/office/officeart/2005/8/layout/hierarchy5"/>
    <dgm:cxn modelId="{86B10D3E-2456-D449-AFF7-52283E0E7B42}" type="presParOf" srcId="{0A6487B5-3052-2047-8F74-E8828E0CD3B1}" destId="{A269D011-2F4C-9640-8A13-2B592D6C787C}" srcOrd="1" destOrd="0" presId="urn:microsoft.com/office/officeart/2005/8/layout/hierarchy5"/>
    <dgm:cxn modelId="{6B0D15C4-5881-7E4C-A763-E3152A547720}" type="presParOf" srcId="{8D8CFF92-BA7D-AC4C-9483-37071A32D7A3}" destId="{81C28865-A5A3-7D48-9A53-5E7E2473AB0D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4DDE59-47C4-4D4E-A834-ABEAEFF762CF}" type="doc">
      <dgm:prSet loTypeId="urn:microsoft.com/office/officeart/2005/8/layout/hierarchy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58FC01-D73F-1847-8139-6C3540A0269C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U</a:t>
          </a:r>
          <a:endParaRPr lang="en-US" dirty="0"/>
        </a:p>
      </dgm:t>
    </dgm:pt>
    <dgm:pt modelId="{6118ADFF-B88F-D04A-BCBC-513955128ABC}" type="parTrans" cxnId="{5490017D-6A51-5A40-9A1E-FF8493BFF162}">
      <dgm:prSet/>
      <dgm:spPr/>
      <dgm:t>
        <a:bodyPr/>
        <a:lstStyle/>
        <a:p>
          <a:endParaRPr lang="en-US"/>
        </a:p>
      </dgm:t>
    </dgm:pt>
    <dgm:pt modelId="{3E16B299-AED1-E341-8F37-624CDA7FEB14}" type="sibTrans" cxnId="{5490017D-6A51-5A40-9A1E-FF8493BFF162}">
      <dgm:prSet/>
      <dgm:spPr/>
      <dgm:t>
        <a:bodyPr/>
        <a:lstStyle/>
        <a:p>
          <a:endParaRPr lang="en-US"/>
        </a:p>
      </dgm:t>
    </dgm:pt>
    <dgm:pt modelId="{F5CF3809-D7D7-1647-A56E-08D849EF791A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{drug user}</a:t>
          </a:r>
          <a:endParaRPr lang="en-US" dirty="0"/>
        </a:p>
      </dgm:t>
    </dgm:pt>
    <dgm:pt modelId="{579F2D20-4830-AE40-A02F-68ACD9394008}" type="parTrans" cxnId="{C81B6C47-65A6-1440-9AE7-A3D35AE56BD8}">
      <dgm:prSet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r>
            <a:rPr lang="en-US" dirty="0" smtClean="0"/>
            <a:t>p(D)=</a:t>
          </a:r>
          <a:r>
            <a:rPr lang="en-US" dirty="0" smtClean="0"/>
            <a:t>0.005</a:t>
          </a:r>
          <a:endParaRPr lang="en-US" dirty="0"/>
        </a:p>
      </dgm:t>
    </dgm:pt>
    <dgm:pt modelId="{53757A88-63D7-0B40-8054-7F6F52490850}" type="sibTrans" cxnId="{C81B6C47-65A6-1440-9AE7-A3D35AE56BD8}">
      <dgm:prSet/>
      <dgm:spPr/>
      <dgm:t>
        <a:bodyPr/>
        <a:lstStyle/>
        <a:p>
          <a:endParaRPr lang="en-US"/>
        </a:p>
      </dgm:t>
    </dgm:pt>
    <dgm:pt modelId="{A40B9D04-741B-254D-BE8B-3B449ABBB752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{+ &amp; D}</a:t>
          </a:r>
        </a:p>
        <a:p>
          <a:r>
            <a:rPr lang="en-US" dirty="0" smtClean="0"/>
            <a:t>=0.99*</a:t>
          </a:r>
          <a:r>
            <a:rPr lang="en-US" dirty="0" smtClean="0"/>
            <a:t>0.005</a:t>
          </a:r>
          <a:endParaRPr lang="en-US" dirty="0" smtClean="0"/>
        </a:p>
        <a:p>
          <a:r>
            <a:rPr lang="en-US" dirty="0" smtClean="0"/>
            <a:t>=</a:t>
          </a:r>
          <a:r>
            <a:rPr lang="en-US" dirty="0" smtClean="0"/>
            <a:t>0.00495</a:t>
          </a:r>
          <a:endParaRPr lang="en-US" dirty="0"/>
        </a:p>
      </dgm:t>
    </dgm:pt>
    <dgm:pt modelId="{D33C90F5-8437-E141-BF5D-42F0010DD787}" type="parTrans" cxnId="{059E6194-1BEF-AC4F-BEBA-1FEF70DA4963}">
      <dgm:prSet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r>
            <a:rPr lang="en-US" dirty="0" smtClean="0"/>
            <a:t>p(+</a:t>
          </a:r>
          <a:r>
            <a:rPr lang="en-US" baseline="0" dirty="0" smtClean="0"/>
            <a:t>:D</a:t>
          </a:r>
          <a:r>
            <a:rPr lang="en-US" dirty="0" smtClean="0"/>
            <a:t>)=0.99</a:t>
          </a:r>
          <a:endParaRPr lang="en-US" dirty="0"/>
        </a:p>
      </dgm:t>
    </dgm:pt>
    <dgm:pt modelId="{3272055D-DF5A-2E45-962E-86DB2E4FB612}" type="sibTrans" cxnId="{059E6194-1BEF-AC4F-BEBA-1FEF70DA4963}">
      <dgm:prSet/>
      <dgm:spPr/>
      <dgm:t>
        <a:bodyPr/>
        <a:lstStyle/>
        <a:p>
          <a:endParaRPr lang="en-US"/>
        </a:p>
      </dgm:t>
    </dgm:pt>
    <dgm:pt modelId="{45B5BB00-FFC2-7841-B435-283BE33D6355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{not drug user}</a:t>
          </a:r>
          <a:endParaRPr lang="en-US" dirty="0"/>
        </a:p>
      </dgm:t>
    </dgm:pt>
    <dgm:pt modelId="{3643A2E7-3708-1041-816B-CF126C7098E3}" type="parTrans" cxnId="{19A21EF4-04F7-F544-945A-C0E92028BCD9}">
      <dgm:prSet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r>
            <a:rPr lang="en-US" dirty="0" smtClean="0"/>
            <a:t>p(¬D)=</a:t>
          </a:r>
          <a:r>
            <a:rPr lang="en-US" dirty="0" smtClean="0"/>
            <a:t>0.995</a:t>
          </a:r>
          <a:endParaRPr lang="en-US" dirty="0" smtClean="0"/>
        </a:p>
      </dgm:t>
    </dgm:pt>
    <dgm:pt modelId="{48C21BBB-B66B-3E42-9183-16740A0FA6AB}" type="sibTrans" cxnId="{19A21EF4-04F7-F544-945A-C0E92028BCD9}">
      <dgm:prSet/>
      <dgm:spPr/>
      <dgm:t>
        <a:bodyPr/>
        <a:lstStyle/>
        <a:p>
          <a:endParaRPr lang="en-US"/>
        </a:p>
      </dgm:t>
    </dgm:pt>
    <dgm:pt modelId="{DB81F85E-5FA3-CB4F-B253-3942EE040C0D}">
      <dgm:prSet phldrT="[Text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{+ &amp; ¬D}</a:t>
          </a:r>
        </a:p>
        <a:p>
          <a:r>
            <a:rPr lang="en-US" sz="1400" dirty="0" smtClean="0"/>
            <a:t>=0.01*</a:t>
          </a:r>
          <a:r>
            <a:rPr lang="en-US" sz="1400" dirty="0" smtClean="0"/>
            <a:t>0.995</a:t>
          </a:r>
          <a:endParaRPr lang="en-US" sz="1400" dirty="0" smtClean="0"/>
        </a:p>
        <a:p>
          <a:r>
            <a:rPr lang="en-US" sz="1400" dirty="0" smtClean="0"/>
            <a:t>=</a:t>
          </a:r>
          <a:r>
            <a:rPr lang="en-US" sz="1400" dirty="0" smtClean="0"/>
            <a:t>0.00995</a:t>
          </a:r>
          <a:endParaRPr lang="en-US" sz="1400" dirty="0"/>
        </a:p>
      </dgm:t>
    </dgm:pt>
    <dgm:pt modelId="{FC0EB9E0-AC7D-5E45-953B-D1F9C5B15576}" type="parTrans" cxnId="{B93CB78B-1730-B248-A92A-6576C9612F31}">
      <dgm:prSet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r>
            <a:rPr lang="en-US" dirty="0" smtClean="0"/>
            <a:t>p(+</a:t>
          </a:r>
          <a:r>
            <a:rPr lang="en-US" baseline="0" dirty="0" smtClean="0"/>
            <a:t>:D</a:t>
          </a:r>
          <a:r>
            <a:rPr lang="en-US" dirty="0" smtClean="0"/>
            <a:t>)=0.01</a:t>
          </a:r>
        </a:p>
      </dgm:t>
    </dgm:pt>
    <dgm:pt modelId="{CC6389FF-D7F5-EB4F-9469-705C23846D71}" type="sibTrans" cxnId="{B93CB78B-1730-B248-A92A-6576C9612F31}">
      <dgm:prSet/>
      <dgm:spPr/>
      <dgm:t>
        <a:bodyPr/>
        <a:lstStyle/>
        <a:p>
          <a:endParaRPr lang="en-US"/>
        </a:p>
      </dgm:t>
    </dgm:pt>
    <dgm:pt modelId="{37FD674E-01B6-734C-A590-94BDC7D4F02D}">
      <dgm:prSet phldrT="[Text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{– &amp; ¬D}</a:t>
          </a:r>
        </a:p>
        <a:p>
          <a:r>
            <a:rPr lang="en-US" sz="1400" baseline="0" dirty="0" smtClean="0"/>
            <a:t>=0.99*</a:t>
          </a:r>
          <a:r>
            <a:rPr lang="en-US" sz="1400" baseline="0" dirty="0" smtClean="0"/>
            <a:t>0.995</a:t>
          </a:r>
          <a:endParaRPr lang="en-US" sz="1400" baseline="0" dirty="0" smtClean="0"/>
        </a:p>
        <a:p>
          <a:r>
            <a:rPr lang="en-US" sz="1400" baseline="0" dirty="0" smtClean="0"/>
            <a:t>=</a:t>
          </a:r>
          <a:r>
            <a:rPr lang="en-US" sz="1400" baseline="0" dirty="0" smtClean="0"/>
            <a:t>0.98505</a:t>
          </a:r>
          <a:endParaRPr lang="en-US" sz="1400" dirty="0"/>
        </a:p>
      </dgm:t>
    </dgm:pt>
    <dgm:pt modelId="{D615CA12-6745-A941-804F-ED96996EB020}" type="parTrans" cxnId="{6E6D01BB-AA6E-DF4D-8F3F-5C9E3C24A389}">
      <dgm:prSet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r>
            <a:rPr lang="en-US" dirty="0" smtClean="0"/>
            <a:t>p(–</a:t>
          </a:r>
          <a:r>
            <a:rPr lang="en-US" baseline="0" dirty="0" smtClean="0"/>
            <a:t>:</a:t>
          </a:r>
          <a:r>
            <a:rPr lang="en-US" dirty="0" smtClean="0"/>
            <a:t>¬D)=0.99</a:t>
          </a:r>
        </a:p>
      </dgm:t>
    </dgm:pt>
    <dgm:pt modelId="{78C6CE17-158A-A44E-B241-3CE69D1F81E5}" type="sibTrans" cxnId="{6E6D01BB-AA6E-DF4D-8F3F-5C9E3C24A389}">
      <dgm:prSet/>
      <dgm:spPr/>
      <dgm:t>
        <a:bodyPr/>
        <a:lstStyle/>
        <a:p>
          <a:endParaRPr lang="en-US"/>
        </a:p>
      </dgm:t>
    </dgm:pt>
    <dgm:pt modelId="{1B504825-75DF-2647-A740-F9279A6E5AB8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{– &amp; D}</a:t>
          </a:r>
        </a:p>
        <a:p>
          <a:r>
            <a:rPr lang="en-US" baseline="0" dirty="0" smtClean="0"/>
            <a:t>=0.01*</a:t>
          </a:r>
          <a:r>
            <a:rPr lang="en-US" baseline="0" dirty="0" smtClean="0"/>
            <a:t>0.005</a:t>
          </a:r>
          <a:endParaRPr lang="en-US" baseline="0" dirty="0" smtClean="0"/>
        </a:p>
        <a:p>
          <a:r>
            <a:rPr lang="en-US" baseline="0" dirty="0" smtClean="0"/>
            <a:t>=</a:t>
          </a:r>
          <a:r>
            <a:rPr lang="en-US" baseline="0" dirty="0" smtClean="0"/>
            <a:t>0.00005</a:t>
          </a:r>
          <a:endParaRPr lang="en-US" baseline="0" dirty="0" smtClean="0"/>
        </a:p>
      </dgm:t>
    </dgm:pt>
    <dgm:pt modelId="{11D0D4A4-E004-D74E-95D3-39E8CF74B3A2}" type="parTrans" cxnId="{95F5008A-868E-7346-AF85-D4B0DB8AB9B4}">
      <dgm:prSet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r>
            <a:rPr lang="en-US" dirty="0" smtClean="0"/>
            <a:t>p(–</a:t>
          </a:r>
          <a:r>
            <a:rPr lang="en-US" baseline="0" dirty="0" smtClean="0"/>
            <a:t>:D</a:t>
          </a:r>
          <a:r>
            <a:rPr lang="en-US" dirty="0" smtClean="0"/>
            <a:t>)=0.01</a:t>
          </a:r>
        </a:p>
      </dgm:t>
    </dgm:pt>
    <dgm:pt modelId="{2A9D7D96-8532-D24F-BDCD-6932DAA4DB0E}" type="sibTrans" cxnId="{95F5008A-868E-7346-AF85-D4B0DB8AB9B4}">
      <dgm:prSet/>
      <dgm:spPr/>
      <dgm:t>
        <a:bodyPr/>
        <a:lstStyle/>
        <a:p>
          <a:endParaRPr lang="en-US"/>
        </a:p>
      </dgm:t>
    </dgm:pt>
    <dgm:pt modelId="{8D8CFF92-BA7D-AC4C-9483-37071A32D7A3}" type="pres">
      <dgm:prSet presAssocID="{684DDE59-47C4-4D4E-A834-ABEAEFF762C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6B9AB3-9F56-5D40-B185-379BF2129627}" type="pres">
      <dgm:prSet presAssocID="{684DDE59-47C4-4D4E-A834-ABEAEFF762CF}" presName="hierFlow" presStyleCnt="0"/>
      <dgm:spPr/>
    </dgm:pt>
    <dgm:pt modelId="{EC3D04EC-783D-7B49-B41E-1031936364C8}" type="pres">
      <dgm:prSet presAssocID="{684DDE59-47C4-4D4E-A834-ABEAEFF762C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7F705A7-6952-4949-AADF-7DD14646017E}" type="pres">
      <dgm:prSet presAssocID="{DD58FC01-D73F-1847-8139-6C3540A0269C}" presName="Name17" presStyleCnt="0"/>
      <dgm:spPr/>
    </dgm:pt>
    <dgm:pt modelId="{FF46B8A4-7936-4048-9BBA-77D8C7309FE0}" type="pres">
      <dgm:prSet presAssocID="{DD58FC01-D73F-1847-8139-6C3540A0269C}" presName="level1Shape" presStyleLbl="node0" presStyleIdx="0" presStyleCnt="1" custFlipVert="0" custScaleX="48927" custScaleY="58151" custLinFactNeighborX="-61547" custLinFactNeighborY="-49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1DEE75-9ED4-2C46-B431-053F39F13098}" type="pres">
      <dgm:prSet presAssocID="{DD58FC01-D73F-1847-8139-6C3540A0269C}" presName="hierChild2" presStyleCnt="0"/>
      <dgm:spPr/>
    </dgm:pt>
    <dgm:pt modelId="{1D52B836-AD12-F545-938B-CB867BCCB1BC}" type="pres">
      <dgm:prSet presAssocID="{579F2D20-4830-AE40-A02F-68ACD9394008}" presName="Name25" presStyleLbl="parChTrans1D2" presStyleIdx="0" presStyleCnt="2"/>
      <dgm:spPr/>
      <dgm:t>
        <a:bodyPr/>
        <a:lstStyle/>
        <a:p>
          <a:endParaRPr lang="en-US"/>
        </a:p>
      </dgm:t>
    </dgm:pt>
    <dgm:pt modelId="{D7E12A20-8DDD-4C4F-8A9B-CD09DB5E6EA1}" type="pres">
      <dgm:prSet presAssocID="{579F2D20-4830-AE40-A02F-68ACD9394008}" presName="connTx" presStyleLbl="parChTrans1D2" presStyleIdx="0" presStyleCnt="2"/>
      <dgm:spPr/>
      <dgm:t>
        <a:bodyPr/>
        <a:lstStyle/>
        <a:p>
          <a:endParaRPr lang="en-US"/>
        </a:p>
      </dgm:t>
    </dgm:pt>
    <dgm:pt modelId="{3CBF1329-DD44-CC43-82C9-71884C444310}" type="pres">
      <dgm:prSet presAssocID="{F5CF3809-D7D7-1647-A56E-08D849EF791A}" presName="Name30" presStyleCnt="0"/>
      <dgm:spPr/>
    </dgm:pt>
    <dgm:pt modelId="{CC6C9D99-BC85-B64D-8278-171579921F1A}" type="pres">
      <dgm:prSet presAssocID="{F5CF3809-D7D7-1647-A56E-08D849EF791A}" presName="level2Shape" presStyleLbl="node2" presStyleIdx="0" presStyleCnt="2" custFlipVert="0" custScaleX="104962" custScaleY="121419" custLinFactNeighborX="-37804" custLinFactNeighborY="3288"/>
      <dgm:spPr/>
      <dgm:t>
        <a:bodyPr/>
        <a:lstStyle/>
        <a:p>
          <a:endParaRPr lang="en-US"/>
        </a:p>
      </dgm:t>
    </dgm:pt>
    <dgm:pt modelId="{44E58EFD-EFB0-934A-8513-41BA68701C04}" type="pres">
      <dgm:prSet presAssocID="{F5CF3809-D7D7-1647-A56E-08D849EF791A}" presName="hierChild3" presStyleCnt="0"/>
      <dgm:spPr/>
    </dgm:pt>
    <dgm:pt modelId="{6EC0117B-4163-2A4E-88AD-63A8FAB78D6B}" type="pres">
      <dgm:prSet presAssocID="{D33C90F5-8437-E141-BF5D-42F0010DD787}" presName="Name25" presStyleLbl="parChTrans1D3" presStyleIdx="0" presStyleCnt="4"/>
      <dgm:spPr/>
      <dgm:t>
        <a:bodyPr/>
        <a:lstStyle/>
        <a:p>
          <a:endParaRPr lang="en-US"/>
        </a:p>
      </dgm:t>
    </dgm:pt>
    <dgm:pt modelId="{3BA28C31-098F-B445-B987-039EBB2C5210}" type="pres">
      <dgm:prSet presAssocID="{D33C90F5-8437-E141-BF5D-42F0010DD787}" presName="connTx" presStyleLbl="parChTrans1D3" presStyleIdx="0" presStyleCnt="4"/>
      <dgm:spPr/>
      <dgm:t>
        <a:bodyPr/>
        <a:lstStyle/>
        <a:p>
          <a:endParaRPr lang="en-US"/>
        </a:p>
      </dgm:t>
    </dgm:pt>
    <dgm:pt modelId="{A6DBAA2A-0E2A-924C-8479-23730BAEED4B}" type="pres">
      <dgm:prSet presAssocID="{A40B9D04-741B-254D-BE8B-3B449ABBB752}" presName="Name30" presStyleCnt="0"/>
      <dgm:spPr/>
    </dgm:pt>
    <dgm:pt modelId="{554716D6-9758-294A-9547-5D3A4EC5DA4E}" type="pres">
      <dgm:prSet presAssocID="{A40B9D04-741B-254D-BE8B-3B449ABBB752}" presName="level2Shape" presStyleLbl="node3" presStyleIdx="0" presStyleCnt="4" custFlipVert="0" custScaleX="104962" custScaleY="121419" custLinFactNeighborX="52596" custLinFactNeighborY="-291"/>
      <dgm:spPr/>
      <dgm:t>
        <a:bodyPr/>
        <a:lstStyle/>
        <a:p>
          <a:endParaRPr lang="en-US"/>
        </a:p>
      </dgm:t>
    </dgm:pt>
    <dgm:pt modelId="{8C9A1D10-02EB-D64B-B645-F6CC33338609}" type="pres">
      <dgm:prSet presAssocID="{A40B9D04-741B-254D-BE8B-3B449ABBB752}" presName="hierChild3" presStyleCnt="0"/>
      <dgm:spPr/>
    </dgm:pt>
    <dgm:pt modelId="{83F0A7A1-E827-3347-9A2A-3E74F52F093D}" type="pres">
      <dgm:prSet presAssocID="{11D0D4A4-E004-D74E-95D3-39E8CF74B3A2}" presName="Name25" presStyleLbl="parChTrans1D3" presStyleIdx="1" presStyleCnt="4"/>
      <dgm:spPr/>
      <dgm:t>
        <a:bodyPr/>
        <a:lstStyle/>
        <a:p>
          <a:endParaRPr lang="en-US"/>
        </a:p>
      </dgm:t>
    </dgm:pt>
    <dgm:pt modelId="{9741B186-40E2-CF42-8CEF-2950BF1A970F}" type="pres">
      <dgm:prSet presAssocID="{11D0D4A4-E004-D74E-95D3-39E8CF74B3A2}" presName="connTx" presStyleLbl="parChTrans1D3" presStyleIdx="1" presStyleCnt="4"/>
      <dgm:spPr/>
      <dgm:t>
        <a:bodyPr/>
        <a:lstStyle/>
        <a:p>
          <a:endParaRPr lang="en-US"/>
        </a:p>
      </dgm:t>
    </dgm:pt>
    <dgm:pt modelId="{D852B85A-22E6-1A43-8DCC-3765211A0210}" type="pres">
      <dgm:prSet presAssocID="{1B504825-75DF-2647-A740-F9279A6E5AB8}" presName="Name30" presStyleCnt="0"/>
      <dgm:spPr/>
    </dgm:pt>
    <dgm:pt modelId="{01572E08-31FA-F144-ACDE-DC7DE4DCF997}" type="pres">
      <dgm:prSet presAssocID="{1B504825-75DF-2647-A740-F9279A6E5AB8}" presName="level2Shape" presStyleLbl="node3" presStyleIdx="1" presStyleCnt="4" custFlipVert="0" custScaleX="104962" custScaleY="121419" custLinFactNeighborX="51774" custLinFactNeighborY="-1644"/>
      <dgm:spPr/>
      <dgm:t>
        <a:bodyPr/>
        <a:lstStyle/>
        <a:p>
          <a:endParaRPr lang="en-US"/>
        </a:p>
      </dgm:t>
    </dgm:pt>
    <dgm:pt modelId="{B4F93872-218D-BD4A-A141-7A86EFDD9769}" type="pres">
      <dgm:prSet presAssocID="{1B504825-75DF-2647-A740-F9279A6E5AB8}" presName="hierChild3" presStyleCnt="0"/>
      <dgm:spPr/>
    </dgm:pt>
    <dgm:pt modelId="{ED165333-AFA8-0F46-BC7F-522E90EB2B82}" type="pres">
      <dgm:prSet presAssocID="{3643A2E7-3708-1041-816B-CF126C7098E3}" presName="Name25" presStyleLbl="parChTrans1D2" presStyleIdx="1" presStyleCnt="2"/>
      <dgm:spPr/>
      <dgm:t>
        <a:bodyPr/>
        <a:lstStyle/>
        <a:p>
          <a:endParaRPr lang="en-US"/>
        </a:p>
      </dgm:t>
    </dgm:pt>
    <dgm:pt modelId="{03B249D1-AEC2-9748-BCA9-9FBD15D02450}" type="pres">
      <dgm:prSet presAssocID="{3643A2E7-3708-1041-816B-CF126C7098E3}" presName="connTx" presStyleLbl="parChTrans1D2" presStyleIdx="1" presStyleCnt="2"/>
      <dgm:spPr/>
      <dgm:t>
        <a:bodyPr/>
        <a:lstStyle/>
        <a:p>
          <a:endParaRPr lang="en-US"/>
        </a:p>
      </dgm:t>
    </dgm:pt>
    <dgm:pt modelId="{100373CD-31C5-284A-ACF9-A8FA707F6C4C}" type="pres">
      <dgm:prSet presAssocID="{45B5BB00-FFC2-7841-B435-283BE33D6355}" presName="Name30" presStyleCnt="0"/>
      <dgm:spPr/>
    </dgm:pt>
    <dgm:pt modelId="{AAD940E6-CAB0-3C49-995D-A978C2099673}" type="pres">
      <dgm:prSet presAssocID="{45B5BB00-FFC2-7841-B435-283BE33D6355}" presName="level2Shape" presStyleLbl="node2" presStyleIdx="1" presStyleCnt="2" custFlipVert="0" custScaleX="104962" custScaleY="121419" custLinFactNeighborX="-36982" custLinFactNeighborY="-3288"/>
      <dgm:spPr/>
      <dgm:t>
        <a:bodyPr/>
        <a:lstStyle/>
        <a:p>
          <a:endParaRPr lang="en-US"/>
        </a:p>
      </dgm:t>
    </dgm:pt>
    <dgm:pt modelId="{79CE47AD-1912-E243-B3D6-889AE2588E4E}" type="pres">
      <dgm:prSet presAssocID="{45B5BB00-FFC2-7841-B435-283BE33D6355}" presName="hierChild3" presStyleCnt="0"/>
      <dgm:spPr/>
    </dgm:pt>
    <dgm:pt modelId="{5B458A1A-ACA3-5049-9A47-5F5C27E3FCF5}" type="pres">
      <dgm:prSet presAssocID="{FC0EB9E0-AC7D-5E45-953B-D1F9C5B15576}" presName="Name25" presStyleLbl="parChTrans1D3" presStyleIdx="2" presStyleCnt="4"/>
      <dgm:spPr/>
      <dgm:t>
        <a:bodyPr/>
        <a:lstStyle/>
        <a:p>
          <a:endParaRPr lang="en-US"/>
        </a:p>
      </dgm:t>
    </dgm:pt>
    <dgm:pt modelId="{10B6A331-67A3-E44B-8A4B-0483843DDB11}" type="pres">
      <dgm:prSet presAssocID="{FC0EB9E0-AC7D-5E45-953B-D1F9C5B15576}" presName="connTx" presStyleLbl="parChTrans1D3" presStyleIdx="2" presStyleCnt="4"/>
      <dgm:spPr/>
      <dgm:t>
        <a:bodyPr/>
        <a:lstStyle/>
        <a:p>
          <a:endParaRPr lang="en-US"/>
        </a:p>
      </dgm:t>
    </dgm:pt>
    <dgm:pt modelId="{AC5367AD-B7E3-2345-A9D8-B360C2586DF2}" type="pres">
      <dgm:prSet presAssocID="{DB81F85E-5FA3-CB4F-B253-3942EE040C0D}" presName="Name30" presStyleCnt="0"/>
      <dgm:spPr/>
    </dgm:pt>
    <dgm:pt modelId="{890C6102-4592-734A-8543-B90B86D96673}" type="pres">
      <dgm:prSet presAssocID="{DB81F85E-5FA3-CB4F-B253-3942EE040C0D}" presName="level2Shape" presStyleLbl="node3" presStyleIdx="2" presStyleCnt="4" custFlipVert="0" custScaleX="104962" custScaleY="121419" custLinFactNeighborX="50953" custLinFactNeighborY="4932"/>
      <dgm:spPr/>
      <dgm:t>
        <a:bodyPr/>
        <a:lstStyle/>
        <a:p>
          <a:endParaRPr lang="en-US"/>
        </a:p>
      </dgm:t>
    </dgm:pt>
    <dgm:pt modelId="{C7BB36BC-32EB-F64E-A06F-611C2E93250D}" type="pres">
      <dgm:prSet presAssocID="{DB81F85E-5FA3-CB4F-B253-3942EE040C0D}" presName="hierChild3" presStyleCnt="0"/>
      <dgm:spPr/>
    </dgm:pt>
    <dgm:pt modelId="{51B92352-966E-BD4E-AD46-1D515B903537}" type="pres">
      <dgm:prSet presAssocID="{D615CA12-6745-A941-804F-ED96996EB020}" presName="Name25" presStyleLbl="parChTrans1D3" presStyleIdx="3" presStyleCnt="4"/>
      <dgm:spPr/>
      <dgm:t>
        <a:bodyPr/>
        <a:lstStyle/>
        <a:p>
          <a:endParaRPr lang="en-US"/>
        </a:p>
      </dgm:t>
    </dgm:pt>
    <dgm:pt modelId="{89FBA897-5E26-324F-A035-AD8337A674E7}" type="pres">
      <dgm:prSet presAssocID="{D615CA12-6745-A941-804F-ED96996EB020}" presName="connTx" presStyleLbl="parChTrans1D3" presStyleIdx="3" presStyleCnt="4"/>
      <dgm:spPr/>
      <dgm:t>
        <a:bodyPr/>
        <a:lstStyle/>
        <a:p>
          <a:endParaRPr lang="en-US"/>
        </a:p>
      </dgm:t>
    </dgm:pt>
    <dgm:pt modelId="{0A6487B5-3052-2047-8F74-E8828E0CD3B1}" type="pres">
      <dgm:prSet presAssocID="{37FD674E-01B6-734C-A590-94BDC7D4F02D}" presName="Name30" presStyleCnt="0"/>
      <dgm:spPr/>
    </dgm:pt>
    <dgm:pt modelId="{62178AB4-A1CD-D748-B5DC-2F309FE8BD0A}" type="pres">
      <dgm:prSet presAssocID="{37FD674E-01B6-734C-A590-94BDC7D4F02D}" presName="level2Shape" presStyleLbl="node3" presStyleIdx="3" presStyleCnt="4" custFlipVert="0" custScaleX="104962" custScaleY="121419" custLinFactNeighborX="50953" custLinFactNeighborY="291"/>
      <dgm:spPr/>
      <dgm:t>
        <a:bodyPr/>
        <a:lstStyle/>
        <a:p>
          <a:endParaRPr lang="en-US"/>
        </a:p>
      </dgm:t>
    </dgm:pt>
    <dgm:pt modelId="{A269D011-2F4C-9640-8A13-2B592D6C787C}" type="pres">
      <dgm:prSet presAssocID="{37FD674E-01B6-734C-A590-94BDC7D4F02D}" presName="hierChild3" presStyleCnt="0"/>
      <dgm:spPr/>
    </dgm:pt>
    <dgm:pt modelId="{81C28865-A5A3-7D48-9A53-5E7E2473AB0D}" type="pres">
      <dgm:prSet presAssocID="{684DDE59-47C4-4D4E-A834-ABEAEFF762CF}" presName="bgShapesFlow" presStyleCnt="0"/>
      <dgm:spPr/>
    </dgm:pt>
  </dgm:ptLst>
  <dgm:cxnLst>
    <dgm:cxn modelId="{95F5008A-868E-7346-AF85-D4B0DB8AB9B4}" srcId="{F5CF3809-D7D7-1647-A56E-08D849EF791A}" destId="{1B504825-75DF-2647-A740-F9279A6E5AB8}" srcOrd="1" destOrd="0" parTransId="{11D0D4A4-E004-D74E-95D3-39E8CF74B3A2}" sibTransId="{2A9D7D96-8532-D24F-BDCD-6932DAA4DB0E}"/>
    <dgm:cxn modelId="{B7B72829-A276-5842-AEBB-96FE05AA79E6}" type="presOf" srcId="{D33C90F5-8437-E141-BF5D-42F0010DD787}" destId="{6EC0117B-4163-2A4E-88AD-63A8FAB78D6B}" srcOrd="0" destOrd="0" presId="urn:microsoft.com/office/officeart/2005/8/layout/hierarchy5"/>
    <dgm:cxn modelId="{18F4F57D-62CD-4544-9DE7-B2436AC8EFC5}" type="presOf" srcId="{37FD674E-01B6-734C-A590-94BDC7D4F02D}" destId="{62178AB4-A1CD-D748-B5DC-2F309FE8BD0A}" srcOrd="0" destOrd="0" presId="urn:microsoft.com/office/officeart/2005/8/layout/hierarchy5"/>
    <dgm:cxn modelId="{AF14F968-A969-924A-9268-57C4E93F18FC}" type="presOf" srcId="{A40B9D04-741B-254D-BE8B-3B449ABBB752}" destId="{554716D6-9758-294A-9547-5D3A4EC5DA4E}" srcOrd="0" destOrd="0" presId="urn:microsoft.com/office/officeart/2005/8/layout/hierarchy5"/>
    <dgm:cxn modelId="{5490017D-6A51-5A40-9A1E-FF8493BFF162}" srcId="{684DDE59-47C4-4D4E-A834-ABEAEFF762CF}" destId="{DD58FC01-D73F-1847-8139-6C3540A0269C}" srcOrd="0" destOrd="0" parTransId="{6118ADFF-B88F-D04A-BCBC-513955128ABC}" sibTransId="{3E16B299-AED1-E341-8F37-624CDA7FEB14}"/>
    <dgm:cxn modelId="{FCDF4E79-2812-B04D-8F3E-587900EEFDFA}" type="presOf" srcId="{FC0EB9E0-AC7D-5E45-953B-D1F9C5B15576}" destId="{10B6A331-67A3-E44B-8A4B-0483843DDB11}" srcOrd="1" destOrd="0" presId="urn:microsoft.com/office/officeart/2005/8/layout/hierarchy5"/>
    <dgm:cxn modelId="{750CB40E-F03B-D24E-8C1B-F7AB59CAF869}" type="presOf" srcId="{11D0D4A4-E004-D74E-95D3-39E8CF74B3A2}" destId="{83F0A7A1-E827-3347-9A2A-3E74F52F093D}" srcOrd="0" destOrd="0" presId="urn:microsoft.com/office/officeart/2005/8/layout/hierarchy5"/>
    <dgm:cxn modelId="{8A8AB8ED-98BB-3A40-9F9F-E86C553B1241}" type="presOf" srcId="{11D0D4A4-E004-D74E-95D3-39E8CF74B3A2}" destId="{9741B186-40E2-CF42-8CEF-2950BF1A970F}" srcOrd="1" destOrd="0" presId="urn:microsoft.com/office/officeart/2005/8/layout/hierarchy5"/>
    <dgm:cxn modelId="{F27CF4BE-A18A-8144-AB7D-679E89A1BB8D}" type="presOf" srcId="{579F2D20-4830-AE40-A02F-68ACD9394008}" destId="{D7E12A20-8DDD-4C4F-8A9B-CD09DB5E6EA1}" srcOrd="1" destOrd="0" presId="urn:microsoft.com/office/officeart/2005/8/layout/hierarchy5"/>
    <dgm:cxn modelId="{B93CB78B-1730-B248-A92A-6576C9612F31}" srcId="{45B5BB00-FFC2-7841-B435-283BE33D6355}" destId="{DB81F85E-5FA3-CB4F-B253-3942EE040C0D}" srcOrd="0" destOrd="0" parTransId="{FC0EB9E0-AC7D-5E45-953B-D1F9C5B15576}" sibTransId="{CC6389FF-D7F5-EB4F-9469-705C23846D71}"/>
    <dgm:cxn modelId="{9391D8F7-345D-5542-AD22-CFFD9B61D92A}" type="presOf" srcId="{D615CA12-6745-A941-804F-ED96996EB020}" destId="{89FBA897-5E26-324F-A035-AD8337A674E7}" srcOrd="1" destOrd="0" presId="urn:microsoft.com/office/officeart/2005/8/layout/hierarchy5"/>
    <dgm:cxn modelId="{2F8E96EC-4CC6-A943-A945-60EAAB185104}" type="presOf" srcId="{DB81F85E-5FA3-CB4F-B253-3942EE040C0D}" destId="{890C6102-4592-734A-8543-B90B86D96673}" srcOrd="0" destOrd="0" presId="urn:microsoft.com/office/officeart/2005/8/layout/hierarchy5"/>
    <dgm:cxn modelId="{059E6194-1BEF-AC4F-BEBA-1FEF70DA4963}" srcId="{F5CF3809-D7D7-1647-A56E-08D849EF791A}" destId="{A40B9D04-741B-254D-BE8B-3B449ABBB752}" srcOrd="0" destOrd="0" parTransId="{D33C90F5-8437-E141-BF5D-42F0010DD787}" sibTransId="{3272055D-DF5A-2E45-962E-86DB2E4FB612}"/>
    <dgm:cxn modelId="{3C38FE1F-F7C1-654A-887B-B159103A7CB4}" type="presOf" srcId="{45B5BB00-FFC2-7841-B435-283BE33D6355}" destId="{AAD940E6-CAB0-3C49-995D-A978C2099673}" srcOrd="0" destOrd="0" presId="urn:microsoft.com/office/officeart/2005/8/layout/hierarchy5"/>
    <dgm:cxn modelId="{D5BD1AD1-12DA-2442-BA3A-19D8E64B0500}" type="presOf" srcId="{579F2D20-4830-AE40-A02F-68ACD9394008}" destId="{1D52B836-AD12-F545-938B-CB867BCCB1BC}" srcOrd="0" destOrd="0" presId="urn:microsoft.com/office/officeart/2005/8/layout/hierarchy5"/>
    <dgm:cxn modelId="{1C5D0B58-562F-DC42-A6E5-ACD6868DDD18}" type="presOf" srcId="{1B504825-75DF-2647-A740-F9279A6E5AB8}" destId="{01572E08-31FA-F144-ACDE-DC7DE4DCF997}" srcOrd="0" destOrd="0" presId="urn:microsoft.com/office/officeart/2005/8/layout/hierarchy5"/>
    <dgm:cxn modelId="{6E6D01BB-AA6E-DF4D-8F3F-5C9E3C24A389}" srcId="{45B5BB00-FFC2-7841-B435-283BE33D6355}" destId="{37FD674E-01B6-734C-A590-94BDC7D4F02D}" srcOrd="1" destOrd="0" parTransId="{D615CA12-6745-A941-804F-ED96996EB020}" sibTransId="{78C6CE17-158A-A44E-B241-3CE69D1F81E5}"/>
    <dgm:cxn modelId="{56858D23-67EB-A249-A4DC-DCF813C50AEF}" type="presOf" srcId="{D33C90F5-8437-E141-BF5D-42F0010DD787}" destId="{3BA28C31-098F-B445-B987-039EBB2C5210}" srcOrd="1" destOrd="0" presId="urn:microsoft.com/office/officeart/2005/8/layout/hierarchy5"/>
    <dgm:cxn modelId="{F94B91A9-A5BA-DD4E-B22A-21600D5ABDCC}" type="presOf" srcId="{FC0EB9E0-AC7D-5E45-953B-D1F9C5B15576}" destId="{5B458A1A-ACA3-5049-9A47-5F5C27E3FCF5}" srcOrd="0" destOrd="0" presId="urn:microsoft.com/office/officeart/2005/8/layout/hierarchy5"/>
    <dgm:cxn modelId="{7D0C989A-6D7D-4C44-8E71-C5021573D210}" type="presOf" srcId="{F5CF3809-D7D7-1647-A56E-08D849EF791A}" destId="{CC6C9D99-BC85-B64D-8278-171579921F1A}" srcOrd="0" destOrd="0" presId="urn:microsoft.com/office/officeart/2005/8/layout/hierarchy5"/>
    <dgm:cxn modelId="{19A21EF4-04F7-F544-945A-C0E92028BCD9}" srcId="{DD58FC01-D73F-1847-8139-6C3540A0269C}" destId="{45B5BB00-FFC2-7841-B435-283BE33D6355}" srcOrd="1" destOrd="0" parTransId="{3643A2E7-3708-1041-816B-CF126C7098E3}" sibTransId="{48C21BBB-B66B-3E42-9183-16740A0FA6AB}"/>
    <dgm:cxn modelId="{9D78A605-6B49-F541-A9E4-26EEC57F856A}" type="presOf" srcId="{3643A2E7-3708-1041-816B-CF126C7098E3}" destId="{03B249D1-AEC2-9748-BCA9-9FBD15D02450}" srcOrd="1" destOrd="0" presId="urn:microsoft.com/office/officeart/2005/8/layout/hierarchy5"/>
    <dgm:cxn modelId="{C81B6C47-65A6-1440-9AE7-A3D35AE56BD8}" srcId="{DD58FC01-D73F-1847-8139-6C3540A0269C}" destId="{F5CF3809-D7D7-1647-A56E-08D849EF791A}" srcOrd="0" destOrd="0" parTransId="{579F2D20-4830-AE40-A02F-68ACD9394008}" sibTransId="{53757A88-63D7-0B40-8054-7F6F52490850}"/>
    <dgm:cxn modelId="{C1120025-5DD5-394B-B4FC-A250AE2D93B1}" type="presOf" srcId="{D615CA12-6745-A941-804F-ED96996EB020}" destId="{51B92352-966E-BD4E-AD46-1D515B903537}" srcOrd="0" destOrd="0" presId="urn:microsoft.com/office/officeart/2005/8/layout/hierarchy5"/>
    <dgm:cxn modelId="{6C1EBD8E-2ACD-4348-BD14-7F22814291C1}" type="presOf" srcId="{DD58FC01-D73F-1847-8139-6C3540A0269C}" destId="{FF46B8A4-7936-4048-9BBA-77D8C7309FE0}" srcOrd="0" destOrd="0" presId="urn:microsoft.com/office/officeart/2005/8/layout/hierarchy5"/>
    <dgm:cxn modelId="{246F44BE-5747-2346-9751-582A02F1AB7F}" type="presOf" srcId="{684DDE59-47C4-4D4E-A834-ABEAEFF762CF}" destId="{8D8CFF92-BA7D-AC4C-9483-37071A32D7A3}" srcOrd="0" destOrd="0" presId="urn:microsoft.com/office/officeart/2005/8/layout/hierarchy5"/>
    <dgm:cxn modelId="{FFA8804B-F308-AB4E-9BF4-EDF6BA650FA8}" type="presOf" srcId="{3643A2E7-3708-1041-816B-CF126C7098E3}" destId="{ED165333-AFA8-0F46-BC7F-522E90EB2B82}" srcOrd="0" destOrd="0" presId="urn:microsoft.com/office/officeart/2005/8/layout/hierarchy5"/>
    <dgm:cxn modelId="{D357A561-9458-504C-BD4D-437BBF9170C9}" type="presParOf" srcId="{8D8CFF92-BA7D-AC4C-9483-37071A32D7A3}" destId="{966B9AB3-9F56-5D40-B185-379BF2129627}" srcOrd="0" destOrd="0" presId="urn:microsoft.com/office/officeart/2005/8/layout/hierarchy5"/>
    <dgm:cxn modelId="{3E032C11-8745-C946-B93B-4AC6377145F9}" type="presParOf" srcId="{966B9AB3-9F56-5D40-B185-379BF2129627}" destId="{EC3D04EC-783D-7B49-B41E-1031936364C8}" srcOrd="0" destOrd="0" presId="urn:microsoft.com/office/officeart/2005/8/layout/hierarchy5"/>
    <dgm:cxn modelId="{A670C365-EC21-354B-8734-C1A146ECC122}" type="presParOf" srcId="{EC3D04EC-783D-7B49-B41E-1031936364C8}" destId="{F7F705A7-6952-4949-AADF-7DD14646017E}" srcOrd="0" destOrd="0" presId="urn:microsoft.com/office/officeart/2005/8/layout/hierarchy5"/>
    <dgm:cxn modelId="{87E2B156-5E41-BF4B-BEA7-BAF9C008C7D2}" type="presParOf" srcId="{F7F705A7-6952-4949-AADF-7DD14646017E}" destId="{FF46B8A4-7936-4048-9BBA-77D8C7309FE0}" srcOrd="0" destOrd="0" presId="urn:microsoft.com/office/officeart/2005/8/layout/hierarchy5"/>
    <dgm:cxn modelId="{152D2107-FB50-E943-B55F-3C85A8D7F912}" type="presParOf" srcId="{F7F705A7-6952-4949-AADF-7DD14646017E}" destId="{071DEE75-9ED4-2C46-B431-053F39F13098}" srcOrd="1" destOrd="0" presId="urn:microsoft.com/office/officeart/2005/8/layout/hierarchy5"/>
    <dgm:cxn modelId="{F6ED5740-744A-DE4F-9D2C-29C5FE3DBC75}" type="presParOf" srcId="{071DEE75-9ED4-2C46-B431-053F39F13098}" destId="{1D52B836-AD12-F545-938B-CB867BCCB1BC}" srcOrd="0" destOrd="0" presId="urn:microsoft.com/office/officeart/2005/8/layout/hierarchy5"/>
    <dgm:cxn modelId="{5DD793CA-F6B0-B04B-AE0D-5A64F31290CD}" type="presParOf" srcId="{1D52B836-AD12-F545-938B-CB867BCCB1BC}" destId="{D7E12A20-8DDD-4C4F-8A9B-CD09DB5E6EA1}" srcOrd="0" destOrd="0" presId="urn:microsoft.com/office/officeart/2005/8/layout/hierarchy5"/>
    <dgm:cxn modelId="{C10CDD0C-1A21-864C-9E9C-9951C8F0CB9D}" type="presParOf" srcId="{071DEE75-9ED4-2C46-B431-053F39F13098}" destId="{3CBF1329-DD44-CC43-82C9-71884C444310}" srcOrd="1" destOrd="0" presId="urn:microsoft.com/office/officeart/2005/8/layout/hierarchy5"/>
    <dgm:cxn modelId="{00B1A176-5199-2F4F-B0B8-6F30B56EE8BB}" type="presParOf" srcId="{3CBF1329-DD44-CC43-82C9-71884C444310}" destId="{CC6C9D99-BC85-B64D-8278-171579921F1A}" srcOrd="0" destOrd="0" presId="urn:microsoft.com/office/officeart/2005/8/layout/hierarchy5"/>
    <dgm:cxn modelId="{9646CF20-9876-D44E-9415-B3058E5C8E0F}" type="presParOf" srcId="{3CBF1329-DD44-CC43-82C9-71884C444310}" destId="{44E58EFD-EFB0-934A-8513-41BA68701C04}" srcOrd="1" destOrd="0" presId="urn:microsoft.com/office/officeart/2005/8/layout/hierarchy5"/>
    <dgm:cxn modelId="{245E4EE8-7C49-7B4F-946A-835A29DBB116}" type="presParOf" srcId="{44E58EFD-EFB0-934A-8513-41BA68701C04}" destId="{6EC0117B-4163-2A4E-88AD-63A8FAB78D6B}" srcOrd="0" destOrd="0" presId="urn:microsoft.com/office/officeart/2005/8/layout/hierarchy5"/>
    <dgm:cxn modelId="{C23BF849-7F5E-1841-BF58-6312A8EE2C91}" type="presParOf" srcId="{6EC0117B-4163-2A4E-88AD-63A8FAB78D6B}" destId="{3BA28C31-098F-B445-B987-039EBB2C5210}" srcOrd="0" destOrd="0" presId="urn:microsoft.com/office/officeart/2005/8/layout/hierarchy5"/>
    <dgm:cxn modelId="{2F5D1FC6-DA93-E34A-856C-22845E6BC498}" type="presParOf" srcId="{44E58EFD-EFB0-934A-8513-41BA68701C04}" destId="{A6DBAA2A-0E2A-924C-8479-23730BAEED4B}" srcOrd="1" destOrd="0" presId="urn:microsoft.com/office/officeart/2005/8/layout/hierarchy5"/>
    <dgm:cxn modelId="{D52AAC65-546C-F841-A23E-D1A5F7FBA00B}" type="presParOf" srcId="{A6DBAA2A-0E2A-924C-8479-23730BAEED4B}" destId="{554716D6-9758-294A-9547-5D3A4EC5DA4E}" srcOrd="0" destOrd="0" presId="urn:microsoft.com/office/officeart/2005/8/layout/hierarchy5"/>
    <dgm:cxn modelId="{DFAA4B31-5D7D-8646-AC43-4BA90B81EE61}" type="presParOf" srcId="{A6DBAA2A-0E2A-924C-8479-23730BAEED4B}" destId="{8C9A1D10-02EB-D64B-B645-F6CC33338609}" srcOrd="1" destOrd="0" presId="urn:microsoft.com/office/officeart/2005/8/layout/hierarchy5"/>
    <dgm:cxn modelId="{DB04297F-CCD1-DD4F-867D-ED06023B2ADE}" type="presParOf" srcId="{44E58EFD-EFB0-934A-8513-41BA68701C04}" destId="{83F0A7A1-E827-3347-9A2A-3E74F52F093D}" srcOrd="2" destOrd="0" presId="urn:microsoft.com/office/officeart/2005/8/layout/hierarchy5"/>
    <dgm:cxn modelId="{8911EC34-00F7-3042-AFED-99B5E5C21F24}" type="presParOf" srcId="{83F0A7A1-E827-3347-9A2A-3E74F52F093D}" destId="{9741B186-40E2-CF42-8CEF-2950BF1A970F}" srcOrd="0" destOrd="0" presId="urn:microsoft.com/office/officeart/2005/8/layout/hierarchy5"/>
    <dgm:cxn modelId="{AFC738BF-9E76-BC49-AFE7-8F96426C4DC5}" type="presParOf" srcId="{44E58EFD-EFB0-934A-8513-41BA68701C04}" destId="{D852B85A-22E6-1A43-8DCC-3765211A0210}" srcOrd="3" destOrd="0" presId="urn:microsoft.com/office/officeart/2005/8/layout/hierarchy5"/>
    <dgm:cxn modelId="{C5CD634D-E75A-B344-BA83-1C3FA7AD723D}" type="presParOf" srcId="{D852B85A-22E6-1A43-8DCC-3765211A0210}" destId="{01572E08-31FA-F144-ACDE-DC7DE4DCF997}" srcOrd="0" destOrd="0" presId="urn:microsoft.com/office/officeart/2005/8/layout/hierarchy5"/>
    <dgm:cxn modelId="{E6478A87-045E-794C-A927-3901EC8F1727}" type="presParOf" srcId="{D852B85A-22E6-1A43-8DCC-3765211A0210}" destId="{B4F93872-218D-BD4A-A141-7A86EFDD9769}" srcOrd="1" destOrd="0" presId="urn:microsoft.com/office/officeart/2005/8/layout/hierarchy5"/>
    <dgm:cxn modelId="{C17E9ADE-64A2-C447-A9DF-8AD113950B77}" type="presParOf" srcId="{071DEE75-9ED4-2C46-B431-053F39F13098}" destId="{ED165333-AFA8-0F46-BC7F-522E90EB2B82}" srcOrd="2" destOrd="0" presId="urn:microsoft.com/office/officeart/2005/8/layout/hierarchy5"/>
    <dgm:cxn modelId="{CFC66812-A943-914F-90AF-733006DFF1E5}" type="presParOf" srcId="{ED165333-AFA8-0F46-BC7F-522E90EB2B82}" destId="{03B249D1-AEC2-9748-BCA9-9FBD15D02450}" srcOrd="0" destOrd="0" presId="urn:microsoft.com/office/officeart/2005/8/layout/hierarchy5"/>
    <dgm:cxn modelId="{88B7A7E9-48B8-5342-8BBD-3C8D0423A3B7}" type="presParOf" srcId="{071DEE75-9ED4-2C46-B431-053F39F13098}" destId="{100373CD-31C5-284A-ACF9-A8FA707F6C4C}" srcOrd="3" destOrd="0" presId="urn:microsoft.com/office/officeart/2005/8/layout/hierarchy5"/>
    <dgm:cxn modelId="{AA543D8A-C855-1846-A43B-58C4DC2CA7F9}" type="presParOf" srcId="{100373CD-31C5-284A-ACF9-A8FA707F6C4C}" destId="{AAD940E6-CAB0-3C49-995D-A978C2099673}" srcOrd="0" destOrd="0" presId="urn:microsoft.com/office/officeart/2005/8/layout/hierarchy5"/>
    <dgm:cxn modelId="{9F9AAC97-493E-AF4A-A307-5535A25965DD}" type="presParOf" srcId="{100373CD-31C5-284A-ACF9-A8FA707F6C4C}" destId="{79CE47AD-1912-E243-B3D6-889AE2588E4E}" srcOrd="1" destOrd="0" presId="urn:microsoft.com/office/officeart/2005/8/layout/hierarchy5"/>
    <dgm:cxn modelId="{E7BCA98B-A110-C742-8539-F90FD6B3B018}" type="presParOf" srcId="{79CE47AD-1912-E243-B3D6-889AE2588E4E}" destId="{5B458A1A-ACA3-5049-9A47-5F5C27E3FCF5}" srcOrd="0" destOrd="0" presId="urn:microsoft.com/office/officeart/2005/8/layout/hierarchy5"/>
    <dgm:cxn modelId="{559D69E6-5407-4443-A4DC-2FC87A9090AB}" type="presParOf" srcId="{5B458A1A-ACA3-5049-9A47-5F5C27E3FCF5}" destId="{10B6A331-67A3-E44B-8A4B-0483843DDB11}" srcOrd="0" destOrd="0" presId="urn:microsoft.com/office/officeart/2005/8/layout/hierarchy5"/>
    <dgm:cxn modelId="{22E0714D-6AFC-C54E-B2EA-82FA4A8F6E9A}" type="presParOf" srcId="{79CE47AD-1912-E243-B3D6-889AE2588E4E}" destId="{AC5367AD-B7E3-2345-A9D8-B360C2586DF2}" srcOrd="1" destOrd="0" presId="urn:microsoft.com/office/officeart/2005/8/layout/hierarchy5"/>
    <dgm:cxn modelId="{A25E0BCA-8576-E848-91F5-96F2570031E5}" type="presParOf" srcId="{AC5367AD-B7E3-2345-A9D8-B360C2586DF2}" destId="{890C6102-4592-734A-8543-B90B86D96673}" srcOrd="0" destOrd="0" presId="urn:microsoft.com/office/officeart/2005/8/layout/hierarchy5"/>
    <dgm:cxn modelId="{15F17CF4-BF06-0143-93EC-BEC65694BB52}" type="presParOf" srcId="{AC5367AD-B7E3-2345-A9D8-B360C2586DF2}" destId="{C7BB36BC-32EB-F64E-A06F-611C2E93250D}" srcOrd="1" destOrd="0" presId="urn:microsoft.com/office/officeart/2005/8/layout/hierarchy5"/>
    <dgm:cxn modelId="{4EFEBF06-BF88-9A41-8C52-3EE89EC46171}" type="presParOf" srcId="{79CE47AD-1912-E243-B3D6-889AE2588E4E}" destId="{51B92352-966E-BD4E-AD46-1D515B903537}" srcOrd="2" destOrd="0" presId="urn:microsoft.com/office/officeart/2005/8/layout/hierarchy5"/>
    <dgm:cxn modelId="{00D17DE4-8454-EF4C-9FCE-EEE6491BD3C6}" type="presParOf" srcId="{51B92352-966E-BD4E-AD46-1D515B903537}" destId="{89FBA897-5E26-324F-A035-AD8337A674E7}" srcOrd="0" destOrd="0" presId="urn:microsoft.com/office/officeart/2005/8/layout/hierarchy5"/>
    <dgm:cxn modelId="{7B310516-94C5-C54F-8D5E-216B07E259BE}" type="presParOf" srcId="{79CE47AD-1912-E243-B3D6-889AE2588E4E}" destId="{0A6487B5-3052-2047-8F74-E8828E0CD3B1}" srcOrd="3" destOrd="0" presId="urn:microsoft.com/office/officeart/2005/8/layout/hierarchy5"/>
    <dgm:cxn modelId="{59AB1D7D-F1F4-A14B-808D-FCF77B1100F3}" type="presParOf" srcId="{0A6487B5-3052-2047-8F74-E8828E0CD3B1}" destId="{62178AB4-A1CD-D748-B5DC-2F309FE8BD0A}" srcOrd="0" destOrd="0" presId="urn:microsoft.com/office/officeart/2005/8/layout/hierarchy5"/>
    <dgm:cxn modelId="{95C4673A-4FCD-1C4A-8337-C14CC9B8F6DC}" type="presParOf" srcId="{0A6487B5-3052-2047-8F74-E8828E0CD3B1}" destId="{A269D011-2F4C-9640-8A13-2B592D6C787C}" srcOrd="1" destOrd="0" presId="urn:microsoft.com/office/officeart/2005/8/layout/hierarchy5"/>
    <dgm:cxn modelId="{D02CD6B9-84CB-9045-86CB-DCE410660F47}" type="presParOf" srcId="{8D8CFF92-BA7D-AC4C-9483-37071A32D7A3}" destId="{81C28865-A5A3-7D48-9A53-5E7E2473AB0D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6B8A4-7936-4048-9BBA-77D8C7309FE0}">
      <dsp:nvSpPr>
        <dsp:cNvPr id="0" name=""/>
        <dsp:cNvSpPr/>
      </dsp:nvSpPr>
      <dsp:spPr>
        <a:xfrm>
          <a:off x="4" y="1771858"/>
          <a:ext cx="748560" cy="44484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dbl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U</a:t>
          </a:r>
          <a:endParaRPr lang="en-US" sz="1300" kern="1200" dirty="0"/>
        </a:p>
      </dsp:txBody>
      <dsp:txXfrm>
        <a:off x="13033" y="1784887"/>
        <a:ext cx="722502" cy="418783"/>
      </dsp:txXfrm>
    </dsp:sp>
    <dsp:sp modelId="{1D52B836-AD12-F545-938B-CB867BCCB1BC}">
      <dsp:nvSpPr>
        <dsp:cNvPr id="0" name=""/>
        <dsp:cNvSpPr/>
      </dsp:nvSpPr>
      <dsp:spPr>
        <a:xfrm rot="18890400">
          <a:off x="544652" y="1486988"/>
          <a:ext cx="1383062" cy="33881"/>
        </a:xfrm>
        <a:custGeom>
          <a:avLst/>
          <a:gdLst/>
          <a:ahLst/>
          <a:cxnLst/>
          <a:rect l="0" t="0" r="0" b="0"/>
          <a:pathLst>
            <a:path>
              <a:moveTo>
                <a:pt x="0" y="16940"/>
              </a:moveTo>
              <a:lnTo>
                <a:pt x="349007" y="16940"/>
              </a:lnTo>
            </a:path>
            <a:path>
              <a:moveTo>
                <a:pt x="1034055" y="16940"/>
              </a:moveTo>
              <a:lnTo>
                <a:pt x="1383062" y="16940"/>
              </a:lnTo>
            </a:path>
          </a:pathLst>
        </a:custGeom>
        <a:noFill/>
        <a:ln w="12700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p(S</a:t>
          </a:r>
          <a:r>
            <a:rPr lang="en-US" sz="1100" kern="1200" baseline="-25000" dirty="0" smtClean="0"/>
            <a:t>5</a:t>
          </a:r>
          <a:r>
            <a:rPr lang="en-US" sz="1100" kern="1200" dirty="0" smtClean="0"/>
            <a:t>)=0.5</a:t>
          </a:r>
          <a:endParaRPr lang="en-US" sz="1100" kern="1200" dirty="0"/>
        </a:p>
      </dsp:txBody>
      <dsp:txXfrm>
        <a:off x="893659" y="1331046"/>
        <a:ext cx="685048" cy="345765"/>
      </dsp:txXfrm>
    </dsp:sp>
    <dsp:sp modelId="{CC6C9D99-BC85-B64D-8278-171579921F1A}">
      <dsp:nvSpPr>
        <dsp:cNvPr id="0" name=""/>
        <dsp:cNvSpPr/>
      </dsp:nvSpPr>
      <dsp:spPr>
        <a:xfrm>
          <a:off x="1723802" y="549165"/>
          <a:ext cx="1605869" cy="928826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dbl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{black cards}</a:t>
          </a:r>
          <a:endParaRPr lang="en-US" sz="1300" kern="1200" dirty="0"/>
        </a:p>
      </dsp:txBody>
      <dsp:txXfrm>
        <a:off x="1751006" y="576369"/>
        <a:ext cx="1551461" cy="874418"/>
      </dsp:txXfrm>
    </dsp:sp>
    <dsp:sp modelId="{6EC0117B-4163-2A4E-88AD-63A8FAB78D6B}">
      <dsp:nvSpPr>
        <dsp:cNvPr id="0" name=""/>
        <dsp:cNvSpPr/>
      </dsp:nvSpPr>
      <dsp:spPr>
        <a:xfrm rot="20676586">
          <a:off x="3292570" y="722055"/>
          <a:ext cx="2069261" cy="33881"/>
        </a:xfrm>
        <a:custGeom>
          <a:avLst/>
          <a:gdLst/>
          <a:ahLst/>
          <a:cxnLst/>
          <a:rect l="0" t="0" r="0" b="0"/>
          <a:pathLst>
            <a:path>
              <a:moveTo>
                <a:pt x="0" y="16940"/>
              </a:moveTo>
              <a:lnTo>
                <a:pt x="497916" y="16940"/>
              </a:lnTo>
            </a:path>
            <a:path>
              <a:moveTo>
                <a:pt x="1571345" y="16940"/>
              </a:moveTo>
              <a:lnTo>
                <a:pt x="2069261" y="16940"/>
              </a:lnTo>
            </a:path>
          </a:pathLst>
        </a:custGeom>
        <a:noFill/>
        <a:ln w="12700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p(S</a:t>
          </a:r>
          <a:r>
            <a:rPr lang="en-US" sz="1100" kern="1200" baseline="-25000" dirty="0" smtClean="0"/>
            <a:t>7</a:t>
          </a:r>
          <a:r>
            <a:rPr lang="en-US" sz="1100" kern="1200" baseline="0" dirty="0" smtClean="0"/>
            <a:t>:S</a:t>
          </a:r>
          <a:r>
            <a:rPr lang="en-US" sz="1100" kern="1200" baseline="-25000" dirty="0" smtClean="0"/>
            <a:t>5</a:t>
          </a:r>
          <a:r>
            <a:rPr lang="en-US" sz="1100" kern="1200" dirty="0" smtClean="0"/>
            <a:t>)=0.385</a:t>
          </a:r>
          <a:endParaRPr lang="en-US" sz="1100" kern="1200" dirty="0"/>
        </a:p>
      </dsp:txBody>
      <dsp:txXfrm>
        <a:off x="3790486" y="480338"/>
        <a:ext cx="1073429" cy="517315"/>
      </dsp:txXfrm>
    </dsp:sp>
    <dsp:sp modelId="{554716D6-9758-294A-9547-5D3A4EC5DA4E}">
      <dsp:nvSpPr>
        <dsp:cNvPr id="0" name=""/>
        <dsp:cNvSpPr/>
      </dsp:nvSpPr>
      <dsp:spPr>
        <a:xfrm>
          <a:off x="5324730" y="0"/>
          <a:ext cx="1605869" cy="928826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dbl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{black face cards}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P(S</a:t>
          </a:r>
          <a:r>
            <a:rPr lang="en-US" sz="1300" kern="1200" baseline="-25000" dirty="0" smtClean="0"/>
            <a:t>7</a:t>
          </a:r>
          <a:r>
            <a:rPr lang="en-US" sz="1300" kern="1200" dirty="0" smtClean="0"/>
            <a:t>)=0.385*0.5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=0.192</a:t>
          </a:r>
          <a:endParaRPr lang="en-US" sz="1300" kern="1200" dirty="0"/>
        </a:p>
      </dsp:txBody>
      <dsp:txXfrm>
        <a:off x="5351934" y="27204"/>
        <a:ext cx="1551461" cy="874418"/>
      </dsp:txXfrm>
    </dsp:sp>
    <dsp:sp modelId="{83F0A7A1-E827-3347-9A2A-3E74F52F093D}">
      <dsp:nvSpPr>
        <dsp:cNvPr id="0" name=""/>
        <dsp:cNvSpPr/>
      </dsp:nvSpPr>
      <dsp:spPr>
        <a:xfrm rot="823278">
          <a:off x="3300552" y="1238667"/>
          <a:ext cx="2040722" cy="33881"/>
        </a:xfrm>
        <a:custGeom>
          <a:avLst/>
          <a:gdLst/>
          <a:ahLst/>
          <a:cxnLst/>
          <a:rect l="0" t="0" r="0" b="0"/>
          <a:pathLst>
            <a:path>
              <a:moveTo>
                <a:pt x="0" y="16940"/>
              </a:moveTo>
              <a:lnTo>
                <a:pt x="443219" y="16940"/>
              </a:lnTo>
            </a:path>
            <a:path>
              <a:moveTo>
                <a:pt x="1597503" y="16940"/>
              </a:moveTo>
              <a:lnTo>
                <a:pt x="2040722" y="16940"/>
              </a:lnTo>
            </a:path>
          </a:pathLst>
        </a:custGeom>
        <a:noFill/>
        <a:ln w="12700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p(¬S</a:t>
          </a:r>
          <a:r>
            <a:rPr lang="en-US" sz="1100" kern="1200" baseline="-25000" dirty="0" smtClean="0"/>
            <a:t>7</a:t>
          </a:r>
          <a:r>
            <a:rPr lang="en-US" sz="1100" kern="1200" baseline="0" dirty="0" smtClean="0"/>
            <a:t>:S</a:t>
          </a:r>
          <a:r>
            <a:rPr lang="en-US" sz="1100" kern="1200" baseline="-25000" dirty="0" smtClean="0"/>
            <a:t>5</a:t>
          </a:r>
          <a:r>
            <a:rPr lang="en-US" sz="1100" kern="1200" dirty="0" smtClean="0"/>
            <a:t>)=0.615</a:t>
          </a:r>
        </a:p>
      </dsp:txBody>
      <dsp:txXfrm>
        <a:off x="3743771" y="1000517"/>
        <a:ext cx="1154283" cy="510180"/>
      </dsp:txXfrm>
    </dsp:sp>
    <dsp:sp modelId="{01572E08-31FA-F144-ACDE-DC7DE4DCF997}">
      <dsp:nvSpPr>
        <dsp:cNvPr id="0" name=""/>
        <dsp:cNvSpPr/>
      </dsp:nvSpPr>
      <dsp:spPr>
        <a:xfrm>
          <a:off x="5312154" y="1033223"/>
          <a:ext cx="1605869" cy="928826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dbl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{black low cards}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p(¬S</a:t>
          </a:r>
          <a:r>
            <a:rPr lang="en-US" sz="1300" kern="1200" baseline="-25000" dirty="0" smtClean="0"/>
            <a:t>7</a:t>
          </a:r>
          <a:r>
            <a:rPr lang="en-US" sz="1300" kern="1200" baseline="0" dirty="0" smtClean="0"/>
            <a:t>)=0.615*0.5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dirty="0" smtClean="0"/>
            <a:t>=0.307</a:t>
          </a:r>
        </a:p>
      </dsp:txBody>
      <dsp:txXfrm>
        <a:off x="5339358" y="1060427"/>
        <a:ext cx="1551461" cy="874418"/>
      </dsp:txXfrm>
    </dsp:sp>
    <dsp:sp modelId="{ED165333-AFA8-0F46-BC7F-522E90EB2B82}">
      <dsp:nvSpPr>
        <dsp:cNvPr id="0" name=""/>
        <dsp:cNvSpPr/>
      </dsp:nvSpPr>
      <dsp:spPr>
        <a:xfrm rot="2814878">
          <a:off x="519420" y="2505409"/>
          <a:ext cx="1446102" cy="33881"/>
        </a:xfrm>
        <a:custGeom>
          <a:avLst/>
          <a:gdLst/>
          <a:ahLst/>
          <a:cxnLst/>
          <a:rect l="0" t="0" r="0" b="0"/>
          <a:pathLst>
            <a:path>
              <a:moveTo>
                <a:pt x="0" y="16940"/>
              </a:moveTo>
              <a:lnTo>
                <a:pt x="381861" y="16940"/>
              </a:lnTo>
            </a:path>
            <a:path>
              <a:moveTo>
                <a:pt x="1064241" y="16940"/>
              </a:moveTo>
              <a:lnTo>
                <a:pt x="1446102" y="16940"/>
              </a:lnTo>
            </a:path>
          </a:pathLst>
        </a:custGeom>
        <a:noFill/>
        <a:ln w="12700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p(S</a:t>
          </a:r>
          <a:r>
            <a:rPr lang="en-US" sz="1100" kern="1200" baseline="-25000" dirty="0" smtClean="0"/>
            <a:t>2</a:t>
          </a:r>
          <a:r>
            <a:rPr lang="en-US" sz="1100" kern="1200" dirty="0" smtClean="0"/>
            <a:t>)=0.5</a:t>
          </a:r>
        </a:p>
      </dsp:txBody>
      <dsp:txXfrm>
        <a:off x="901281" y="2341587"/>
        <a:ext cx="682379" cy="361525"/>
      </dsp:txXfrm>
    </dsp:sp>
    <dsp:sp modelId="{AAD940E6-CAB0-3C49-995D-A978C2099673}">
      <dsp:nvSpPr>
        <dsp:cNvPr id="0" name=""/>
        <dsp:cNvSpPr/>
      </dsp:nvSpPr>
      <dsp:spPr>
        <a:xfrm>
          <a:off x="1736378" y="2586007"/>
          <a:ext cx="1605869" cy="928826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dbl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{red cards}</a:t>
          </a:r>
          <a:endParaRPr lang="en-US" sz="1300" kern="1200" dirty="0"/>
        </a:p>
      </dsp:txBody>
      <dsp:txXfrm>
        <a:off x="1763582" y="2613211"/>
        <a:ext cx="1551461" cy="874418"/>
      </dsp:txXfrm>
    </dsp:sp>
    <dsp:sp modelId="{5B458A1A-ACA3-5049-9A47-5F5C27E3FCF5}">
      <dsp:nvSpPr>
        <dsp:cNvPr id="0" name=""/>
        <dsp:cNvSpPr/>
      </dsp:nvSpPr>
      <dsp:spPr>
        <a:xfrm rot="20808309">
          <a:off x="3315710" y="2804027"/>
          <a:ext cx="2010421" cy="33881"/>
        </a:xfrm>
        <a:custGeom>
          <a:avLst/>
          <a:gdLst/>
          <a:ahLst/>
          <a:cxnLst/>
          <a:rect l="0" t="0" r="0" b="0"/>
          <a:pathLst>
            <a:path>
              <a:moveTo>
                <a:pt x="0" y="16940"/>
              </a:moveTo>
              <a:lnTo>
                <a:pt x="483757" y="16940"/>
              </a:lnTo>
            </a:path>
            <a:path>
              <a:moveTo>
                <a:pt x="1526664" y="16940"/>
              </a:moveTo>
              <a:lnTo>
                <a:pt x="2010421" y="16940"/>
              </a:lnTo>
            </a:path>
          </a:pathLst>
        </a:custGeom>
        <a:noFill/>
        <a:ln w="12700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p(S</a:t>
          </a:r>
          <a:r>
            <a:rPr lang="en-US" sz="1100" kern="1200" baseline="-25000" dirty="0" smtClean="0"/>
            <a:t>9</a:t>
          </a:r>
          <a:r>
            <a:rPr lang="en-US" sz="1100" kern="1200" baseline="0" dirty="0" smtClean="0"/>
            <a:t>:S</a:t>
          </a:r>
          <a:r>
            <a:rPr lang="en-US" sz="1100" kern="1200" baseline="-25000" dirty="0" smtClean="0"/>
            <a:t>2</a:t>
          </a:r>
          <a:r>
            <a:rPr lang="en-US" sz="1100" kern="1200" dirty="0" smtClean="0"/>
            <a:t>)=0.385</a:t>
          </a:r>
        </a:p>
      </dsp:txBody>
      <dsp:txXfrm>
        <a:off x="3799467" y="2569665"/>
        <a:ext cx="1042906" cy="502605"/>
      </dsp:txXfrm>
    </dsp:sp>
    <dsp:sp modelId="{890C6102-4592-734A-8543-B90B86D96673}">
      <dsp:nvSpPr>
        <dsp:cNvPr id="0" name=""/>
        <dsp:cNvSpPr/>
      </dsp:nvSpPr>
      <dsp:spPr>
        <a:xfrm>
          <a:off x="5299593" y="2127101"/>
          <a:ext cx="1605869" cy="928826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dbl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{red face cards}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P(S</a:t>
          </a:r>
          <a:r>
            <a:rPr lang="en-US" sz="1400" kern="1200" baseline="-25000" dirty="0" smtClean="0"/>
            <a:t>9</a:t>
          </a:r>
          <a:r>
            <a:rPr lang="en-US" sz="1400" kern="1200" dirty="0" smtClean="0"/>
            <a:t>)=0.385*0.5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=0.192</a:t>
          </a:r>
          <a:endParaRPr lang="en-US" sz="1400" kern="1200" dirty="0"/>
        </a:p>
      </dsp:txBody>
      <dsp:txXfrm>
        <a:off x="5326797" y="2154305"/>
        <a:ext cx="1551461" cy="874418"/>
      </dsp:txXfrm>
    </dsp:sp>
    <dsp:sp modelId="{51B92352-966E-BD4E-AD46-1D515B903537}">
      <dsp:nvSpPr>
        <dsp:cNvPr id="0" name=""/>
        <dsp:cNvSpPr/>
      </dsp:nvSpPr>
      <dsp:spPr>
        <a:xfrm rot="940340">
          <a:off x="3304458" y="3308062"/>
          <a:ext cx="2032924" cy="33881"/>
        </a:xfrm>
        <a:custGeom>
          <a:avLst/>
          <a:gdLst/>
          <a:ahLst/>
          <a:cxnLst/>
          <a:rect l="0" t="0" r="0" b="0"/>
          <a:pathLst>
            <a:path>
              <a:moveTo>
                <a:pt x="0" y="16940"/>
              </a:moveTo>
              <a:lnTo>
                <a:pt x="441525" y="16940"/>
              </a:lnTo>
            </a:path>
            <a:path>
              <a:moveTo>
                <a:pt x="1591399" y="16940"/>
              </a:moveTo>
              <a:lnTo>
                <a:pt x="2032924" y="16940"/>
              </a:lnTo>
            </a:path>
          </a:pathLst>
        </a:custGeom>
        <a:noFill/>
        <a:ln w="12700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p(¬S</a:t>
          </a:r>
          <a:r>
            <a:rPr lang="en-US" sz="1100" kern="1200" baseline="-25000" dirty="0" smtClean="0"/>
            <a:t>9</a:t>
          </a:r>
          <a:r>
            <a:rPr lang="en-US" sz="1100" kern="1200" baseline="0" dirty="0" smtClean="0"/>
            <a:t>:S</a:t>
          </a:r>
          <a:r>
            <a:rPr lang="en-US" sz="1100" kern="1200" baseline="-25000" dirty="0" smtClean="0"/>
            <a:t>2</a:t>
          </a:r>
          <a:r>
            <a:rPr lang="en-US" sz="1100" kern="1200" dirty="0" smtClean="0"/>
            <a:t>)=0.615</a:t>
          </a:r>
        </a:p>
      </dsp:txBody>
      <dsp:txXfrm>
        <a:off x="3745984" y="3070887"/>
        <a:ext cx="1149873" cy="508231"/>
      </dsp:txXfrm>
    </dsp:sp>
    <dsp:sp modelId="{62178AB4-A1CD-D748-B5DC-2F309FE8BD0A}">
      <dsp:nvSpPr>
        <dsp:cNvPr id="0" name=""/>
        <dsp:cNvSpPr/>
      </dsp:nvSpPr>
      <dsp:spPr>
        <a:xfrm>
          <a:off x="5299593" y="3135172"/>
          <a:ext cx="1605869" cy="928826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dbl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{red low cards}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p(¬S</a:t>
          </a:r>
          <a:r>
            <a:rPr lang="en-US" sz="1400" kern="1200" baseline="-25000" dirty="0" smtClean="0"/>
            <a:t>9</a:t>
          </a:r>
          <a:r>
            <a:rPr lang="en-US" sz="1400" kern="1200" baseline="0" dirty="0" smtClean="0"/>
            <a:t>)=0.615*0.5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=0.307</a:t>
          </a:r>
          <a:endParaRPr lang="en-US" sz="1400" kern="1200" dirty="0"/>
        </a:p>
      </dsp:txBody>
      <dsp:txXfrm>
        <a:off x="5326797" y="3162376"/>
        <a:ext cx="1551461" cy="8744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6B8A4-7936-4048-9BBA-77D8C7309FE0}">
      <dsp:nvSpPr>
        <dsp:cNvPr id="0" name=""/>
        <dsp:cNvSpPr/>
      </dsp:nvSpPr>
      <dsp:spPr>
        <a:xfrm>
          <a:off x="4" y="1771858"/>
          <a:ext cx="748560" cy="44484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dbl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</a:t>
          </a:r>
          <a:endParaRPr lang="en-US" sz="1400" kern="1200" dirty="0"/>
        </a:p>
      </dsp:txBody>
      <dsp:txXfrm>
        <a:off x="13033" y="1784887"/>
        <a:ext cx="722502" cy="418783"/>
      </dsp:txXfrm>
    </dsp:sp>
    <dsp:sp modelId="{1D52B836-AD12-F545-938B-CB867BCCB1BC}">
      <dsp:nvSpPr>
        <dsp:cNvPr id="0" name=""/>
        <dsp:cNvSpPr/>
      </dsp:nvSpPr>
      <dsp:spPr>
        <a:xfrm rot="18890400">
          <a:off x="544652" y="1486988"/>
          <a:ext cx="1383062" cy="33881"/>
        </a:xfrm>
        <a:custGeom>
          <a:avLst/>
          <a:gdLst/>
          <a:ahLst/>
          <a:cxnLst/>
          <a:rect l="0" t="0" r="0" b="0"/>
          <a:pathLst>
            <a:path>
              <a:moveTo>
                <a:pt x="0" y="16940"/>
              </a:moveTo>
              <a:lnTo>
                <a:pt x="186929" y="16940"/>
              </a:lnTo>
            </a:path>
            <a:path>
              <a:moveTo>
                <a:pt x="1196132" y="16940"/>
              </a:moveTo>
              <a:lnTo>
                <a:pt x="1383062" y="16940"/>
              </a:lnTo>
            </a:path>
          </a:pathLst>
        </a:custGeom>
        <a:noFill/>
        <a:ln w="12700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p(D)=</a:t>
          </a:r>
          <a:r>
            <a:rPr lang="en-US" sz="1400" kern="1200" dirty="0" smtClean="0"/>
            <a:t>0.005</a:t>
          </a:r>
          <a:endParaRPr lang="en-US" sz="1400" kern="1200" dirty="0"/>
        </a:p>
      </dsp:txBody>
      <dsp:txXfrm>
        <a:off x="731582" y="1331046"/>
        <a:ext cx="1009203" cy="345765"/>
      </dsp:txXfrm>
    </dsp:sp>
    <dsp:sp modelId="{CC6C9D99-BC85-B64D-8278-171579921F1A}">
      <dsp:nvSpPr>
        <dsp:cNvPr id="0" name=""/>
        <dsp:cNvSpPr/>
      </dsp:nvSpPr>
      <dsp:spPr>
        <a:xfrm>
          <a:off x="1723802" y="549165"/>
          <a:ext cx="1605869" cy="928826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dbl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{drug user}</a:t>
          </a:r>
          <a:endParaRPr lang="en-US" sz="1400" kern="1200" dirty="0"/>
        </a:p>
      </dsp:txBody>
      <dsp:txXfrm>
        <a:off x="1751006" y="576369"/>
        <a:ext cx="1551461" cy="874418"/>
      </dsp:txXfrm>
    </dsp:sp>
    <dsp:sp modelId="{6EC0117B-4163-2A4E-88AD-63A8FAB78D6B}">
      <dsp:nvSpPr>
        <dsp:cNvPr id="0" name=""/>
        <dsp:cNvSpPr/>
      </dsp:nvSpPr>
      <dsp:spPr>
        <a:xfrm rot="20676586">
          <a:off x="3292570" y="722055"/>
          <a:ext cx="2069261" cy="33881"/>
        </a:xfrm>
        <a:custGeom>
          <a:avLst/>
          <a:gdLst/>
          <a:ahLst/>
          <a:cxnLst/>
          <a:rect l="0" t="0" r="0" b="0"/>
          <a:pathLst>
            <a:path>
              <a:moveTo>
                <a:pt x="0" y="16940"/>
              </a:moveTo>
              <a:lnTo>
                <a:pt x="497916" y="16940"/>
              </a:lnTo>
            </a:path>
            <a:path>
              <a:moveTo>
                <a:pt x="1571345" y="16940"/>
              </a:moveTo>
              <a:lnTo>
                <a:pt x="2069261" y="16940"/>
              </a:lnTo>
            </a:path>
          </a:pathLst>
        </a:custGeom>
        <a:noFill/>
        <a:ln w="12700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p(+</a:t>
          </a:r>
          <a:r>
            <a:rPr lang="en-US" sz="1400" kern="1200" baseline="0" dirty="0" smtClean="0"/>
            <a:t>:D</a:t>
          </a:r>
          <a:r>
            <a:rPr lang="en-US" sz="1400" kern="1200" dirty="0" smtClean="0"/>
            <a:t>)=0.99</a:t>
          </a:r>
          <a:endParaRPr lang="en-US" sz="1400" kern="1200" dirty="0"/>
        </a:p>
      </dsp:txBody>
      <dsp:txXfrm>
        <a:off x="3790486" y="480338"/>
        <a:ext cx="1073429" cy="517315"/>
      </dsp:txXfrm>
    </dsp:sp>
    <dsp:sp modelId="{554716D6-9758-294A-9547-5D3A4EC5DA4E}">
      <dsp:nvSpPr>
        <dsp:cNvPr id="0" name=""/>
        <dsp:cNvSpPr/>
      </dsp:nvSpPr>
      <dsp:spPr>
        <a:xfrm>
          <a:off x="5324730" y="0"/>
          <a:ext cx="1605869" cy="928826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dbl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{+ &amp; D}</a:t>
          </a:r>
        </a:p>
      </dsp:txBody>
      <dsp:txXfrm>
        <a:off x="5351934" y="27204"/>
        <a:ext cx="1551461" cy="874418"/>
      </dsp:txXfrm>
    </dsp:sp>
    <dsp:sp modelId="{83F0A7A1-E827-3347-9A2A-3E74F52F093D}">
      <dsp:nvSpPr>
        <dsp:cNvPr id="0" name=""/>
        <dsp:cNvSpPr/>
      </dsp:nvSpPr>
      <dsp:spPr>
        <a:xfrm rot="823278">
          <a:off x="3300552" y="1238667"/>
          <a:ext cx="2040722" cy="33881"/>
        </a:xfrm>
        <a:custGeom>
          <a:avLst/>
          <a:gdLst/>
          <a:ahLst/>
          <a:cxnLst/>
          <a:rect l="0" t="0" r="0" b="0"/>
          <a:pathLst>
            <a:path>
              <a:moveTo>
                <a:pt x="0" y="16940"/>
              </a:moveTo>
              <a:lnTo>
                <a:pt x="491048" y="16940"/>
              </a:lnTo>
            </a:path>
            <a:path>
              <a:moveTo>
                <a:pt x="1549673" y="16940"/>
              </a:moveTo>
              <a:lnTo>
                <a:pt x="2040722" y="16940"/>
              </a:lnTo>
            </a:path>
          </a:pathLst>
        </a:custGeom>
        <a:noFill/>
        <a:ln w="12700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p(–</a:t>
          </a:r>
          <a:r>
            <a:rPr lang="en-US" sz="1400" kern="1200" baseline="0" dirty="0" smtClean="0"/>
            <a:t>:D</a:t>
          </a:r>
          <a:r>
            <a:rPr lang="en-US" sz="1400" kern="1200" dirty="0" smtClean="0"/>
            <a:t>)=0.01</a:t>
          </a:r>
        </a:p>
      </dsp:txBody>
      <dsp:txXfrm>
        <a:off x="3791600" y="1000517"/>
        <a:ext cx="1058624" cy="510180"/>
      </dsp:txXfrm>
    </dsp:sp>
    <dsp:sp modelId="{01572E08-31FA-F144-ACDE-DC7DE4DCF997}">
      <dsp:nvSpPr>
        <dsp:cNvPr id="0" name=""/>
        <dsp:cNvSpPr/>
      </dsp:nvSpPr>
      <dsp:spPr>
        <a:xfrm>
          <a:off x="5312154" y="1033223"/>
          <a:ext cx="1605869" cy="928826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dbl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{– &amp; D}</a:t>
          </a:r>
        </a:p>
      </dsp:txBody>
      <dsp:txXfrm>
        <a:off x="5339358" y="1060427"/>
        <a:ext cx="1551461" cy="874418"/>
      </dsp:txXfrm>
    </dsp:sp>
    <dsp:sp modelId="{ED165333-AFA8-0F46-BC7F-522E90EB2B82}">
      <dsp:nvSpPr>
        <dsp:cNvPr id="0" name=""/>
        <dsp:cNvSpPr/>
      </dsp:nvSpPr>
      <dsp:spPr>
        <a:xfrm rot="2814878">
          <a:off x="519420" y="2505409"/>
          <a:ext cx="1446102" cy="33881"/>
        </a:xfrm>
        <a:custGeom>
          <a:avLst/>
          <a:gdLst/>
          <a:ahLst/>
          <a:cxnLst/>
          <a:rect l="0" t="0" r="0" b="0"/>
          <a:pathLst>
            <a:path>
              <a:moveTo>
                <a:pt x="0" y="16940"/>
              </a:moveTo>
              <a:lnTo>
                <a:pt x="144610" y="16940"/>
              </a:lnTo>
            </a:path>
            <a:path>
              <a:moveTo>
                <a:pt x="1301492" y="16940"/>
              </a:moveTo>
              <a:lnTo>
                <a:pt x="1446102" y="16940"/>
              </a:lnTo>
            </a:path>
          </a:pathLst>
        </a:custGeom>
        <a:noFill/>
        <a:ln w="12700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p(¬D)=</a:t>
          </a:r>
          <a:r>
            <a:rPr lang="en-US" sz="1400" kern="1200" dirty="0" smtClean="0"/>
            <a:t>0.995</a:t>
          </a:r>
          <a:endParaRPr lang="en-US" sz="1400" kern="1200" dirty="0" smtClean="0"/>
        </a:p>
      </dsp:txBody>
      <dsp:txXfrm>
        <a:off x="664030" y="2341587"/>
        <a:ext cx="1156882" cy="361525"/>
      </dsp:txXfrm>
    </dsp:sp>
    <dsp:sp modelId="{AAD940E6-CAB0-3C49-995D-A978C2099673}">
      <dsp:nvSpPr>
        <dsp:cNvPr id="0" name=""/>
        <dsp:cNvSpPr/>
      </dsp:nvSpPr>
      <dsp:spPr>
        <a:xfrm>
          <a:off x="1736378" y="2586007"/>
          <a:ext cx="1605869" cy="928826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dbl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{not drug user}</a:t>
          </a:r>
          <a:endParaRPr lang="en-US" sz="1400" kern="1200" dirty="0"/>
        </a:p>
      </dsp:txBody>
      <dsp:txXfrm>
        <a:off x="1763582" y="2613211"/>
        <a:ext cx="1551461" cy="874418"/>
      </dsp:txXfrm>
    </dsp:sp>
    <dsp:sp modelId="{5B458A1A-ACA3-5049-9A47-5F5C27E3FCF5}">
      <dsp:nvSpPr>
        <dsp:cNvPr id="0" name=""/>
        <dsp:cNvSpPr/>
      </dsp:nvSpPr>
      <dsp:spPr>
        <a:xfrm rot="20808309">
          <a:off x="3315710" y="2804027"/>
          <a:ext cx="2010421" cy="33881"/>
        </a:xfrm>
        <a:custGeom>
          <a:avLst/>
          <a:gdLst/>
          <a:ahLst/>
          <a:cxnLst/>
          <a:rect l="0" t="0" r="0" b="0"/>
          <a:pathLst>
            <a:path>
              <a:moveTo>
                <a:pt x="0" y="16940"/>
              </a:moveTo>
              <a:lnTo>
                <a:pt x="460198" y="16940"/>
              </a:lnTo>
            </a:path>
            <a:path>
              <a:moveTo>
                <a:pt x="1550223" y="16940"/>
              </a:moveTo>
              <a:lnTo>
                <a:pt x="2010421" y="16940"/>
              </a:lnTo>
            </a:path>
          </a:pathLst>
        </a:custGeom>
        <a:noFill/>
        <a:ln w="12700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p(+</a:t>
          </a:r>
          <a:r>
            <a:rPr lang="en-US" sz="1400" kern="1200" baseline="0" dirty="0" smtClean="0"/>
            <a:t>:D</a:t>
          </a:r>
          <a:r>
            <a:rPr lang="en-US" sz="1400" kern="1200" dirty="0" smtClean="0"/>
            <a:t>)=0.01</a:t>
          </a:r>
        </a:p>
      </dsp:txBody>
      <dsp:txXfrm>
        <a:off x="3775908" y="2569665"/>
        <a:ext cx="1090025" cy="502605"/>
      </dsp:txXfrm>
    </dsp:sp>
    <dsp:sp modelId="{890C6102-4592-734A-8543-B90B86D96673}">
      <dsp:nvSpPr>
        <dsp:cNvPr id="0" name=""/>
        <dsp:cNvSpPr/>
      </dsp:nvSpPr>
      <dsp:spPr>
        <a:xfrm>
          <a:off x="5299593" y="2127101"/>
          <a:ext cx="1605869" cy="928826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dbl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{+ &amp; ¬D}</a:t>
          </a:r>
        </a:p>
      </dsp:txBody>
      <dsp:txXfrm>
        <a:off x="5326797" y="2154305"/>
        <a:ext cx="1551461" cy="874418"/>
      </dsp:txXfrm>
    </dsp:sp>
    <dsp:sp modelId="{51B92352-966E-BD4E-AD46-1D515B903537}">
      <dsp:nvSpPr>
        <dsp:cNvPr id="0" name=""/>
        <dsp:cNvSpPr/>
      </dsp:nvSpPr>
      <dsp:spPr>
        <a:xfrm rot="940340">
          <a:off x="3304458" y="3308062"/>
          <a:ext cx="2032924" cy="33881"/>
        </a:xfrm>
        <a:custGeom>
          <a:avLst/>
          <a:gdLst/>
          <a:ahLst/>
          <a:cxnLst/>
          <a:rect l="0" t="0" r="0" b="0"/>
          <a:pathLst>
            <a:path>
              <a:moveTo>
                <a:pt x="0" y="16940"/>
              </a:moveTo>
              <a:lnTo>
                <a:pt x="417702" y="16940"/>
              </a:lnTo>
            </a:path>
            <a:path>
              <a:moveTo>
                <a:pt x="1615222" y="16940"/>
              </a:moveTo>
              <a:lnTo>
                <a:pt x="2032924" y="16940"/>
              </a:lnTo>
            </a:path>
          </a:pathLst>
        </a:custGeom>
        <a:noFill/>
        <a:ln w="12700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p(–</a:t>
          </a:r>
          <a:r>
            <a:rPr lang="en-US" sz="1400" kern="1200" baseline="0" dirty="0" smtClean="0"/>
            <a:t>:</a:t>
          </a:r>
          <a:r>
            <a:rPr lang="en-US" sz="1400" kern="1200" dirty="0" smtClean="0"/>
            <a:t>¬D)=0.99</a:t>
          </a:r>
        </a:p>
      </dsp:txBody>
      <dsp:txXfrm>
        <a:off x="3722161" y="3070887"/>
        <a:ext cx="1197519" cy="508231"/>
      </dsp:txXfrm>
    </dsp:sp>
    <dsp:sp modelId="{62178AB4-A1CD-D748-B5DC-2F309FE8BD0A}">
      <dsp:nvSpPr>
        <dsp:cNvPr id="0" name=""/>
        <dsp:cNvSpPr/>
      </dsp:nvSpPr>
      <dsp:spPr>
        <a:xfrm>
          <a:off x="5299593" y="3135172"/>
          <a:ext cx="1605869" cy="928826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dbl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{– &amp; ¬D}</a:t>
          </a:r>
        </a:p>
      </dsp:txBody>
      <dsp:txXfrm>
        <a:off x="5326797" y="3162376"/>
        <a:ext cx="1551461" cy="8744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6B8A4-7936-4048-9BBA-77D8C7309FE0}">
      <dsp:nvSpPr>
        <dsp:cNvPr id="0" name=""/>
        <dsp:cNvSpPr/>
      </dsp:nvSpPr>
      <dsp:spPr>
        <a:xfrm>
          <a:off x="4" y="1771858"/>
          <a:ext cx="748560" cy="44484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dbl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U</a:t>
          </a:r>
          <a:endParaRPr lang="en-US" sz="1300" kern="1200" dirty="0"/>
        </a:p>
      </dsp:txBody>
      <dsp:txXfrm>
        <a:off x="13033" y="1784887"/>
        <a:ext cx="722502" cy="418783"/>
      </dsp:txXfrm>
    </dsp:sp>
    <dsp:sp modelId="{1D52B836-AD12-F545-938B-CB867BCCB1BC}">
      <dsp:nvSpPr>
        <dsp:cNvPr id="0" name=""/>
        <dsp:cNvSpPr/>
      </dsp:nvSpPr>
      <dsp:spPr>
        <a:xfrm rot="18890400">
          <a:off x="544652" y="1486988"/>
          <a:ext cx="1383062" cy="33881"/>
        </a:xfrm>
        <a:custGeom>
          <a:avLst/>
          <a:gdLst/>
          <a:ahLst/>
          <a:cxnLst/>
          <a:rect l="0" t="0" r="0" b="0"/>
          <a:pathLst>
            <a:path>
              <a:moveTo>
                <a:pt x="0" y="16940"/>
              </a:moveTo>
              <a:lnTo>
                <a:pt x="284176" y="16940"/>
              </a:lnTo>
            </a:path>
            <a:path>
              <a:moveTo>
                <a:pt x="1098886" y="16940"/>
              </a:moveTo>
              <a:lnTo>
                <a:pt x="1383062" y="16940"/>
              </a:lnTo>
            </a:path>
          </a:pathLst>
        </a:custGeom>
        <a:noFill/>
        <a:ln w="12700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p(D)=</a:t>
          </a:r>
          <a:r>
            <a:rPr lang="en-US" sz="1100" kern="1200" dirty="0" smtClean="0"/>
            <a:t>0.005</a:t>
          </a:r>
          <a:endParaRPr lang="en-US" sz="1100" kern="1200" dirty="0"/>
        </a:p>
      </dsp:txBody>
      <dsp:txXfrm>
        <a:off x="828828" y="1331046"/>
        <a:ext cx="814710" cy="345765"/>
      </dsp:txXfrm>
    </dsp:sp>
    <dsp:sp modelId="{CC6C9D99-BC85-B64D-8278-171579921F1A}">
      <dsp:nvSpPr>
        <dsp:cNvPr id="0" name=""/>
        <dsp:cNvSpPr/>
      </dsp:nvSpPr>
      <dsp:spPr>
        <a:xfrm>
          <a:off x="1723802" y="549165"/>
          <a:ext cx="1605869" cy="928826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dbl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{drug user}</a:t>
          </a:r>
          <a:endParaRPr lang="en-US" sz="1300" kern="1200" dirty="0"/>
        </a:p>
      </dsp:txBody>
      <dsp:txXfrm>
        <a:off x="1751006" y="576369"/>
        <a:ext cx="1551461" cy="874418"/>
      </dsp:txXfrm>
    </dsp:sp>
    <dsp:sp modelId="{6EC0117B-4163-2A4E-88AD-63A8FAB78D6B}">
      <dsp:nvSpPr>
        <dsp:cNvPr id="0" name=""/>
        <dsp:cNvSpPr/>
      </dsp:nvSpPr>
      <dsp:spPr>
        <a:xfrm rot="20676586">
          <a:off x="3292570" y="722055"/>
          <a:ext cx="2069261" cy="33881"/>
        </a:xfrm>
        <a:custGeom>
          <a:avLst/>
          <a:gdLst/>
          <a:ahLst/>
          <a:cxnLst/>
          <a:rect l="0" t="0" r="0" b="0"/>
          <a:pathLst>
            <a:path>
              <a:moveTo>
                <a:pt x="0" y="16940"/>
              </a:moveTo>
              <a:lnTo>
                <a:pt x="594912" y="16940"/>
              </a:lnTo>
            </a:path>
            <a:path>
              <a:moveTo>
                <a:pt x="1474348" y="16940"/>
              </a:moveTo>
              <a:lnTo>
                <a:pt x="2069261" y="16940"/>
              </a:lnTo>
            </a:path>
          </a:pathLst>
        </a:custGeom>
        <a:noFill/>
        <a:ln w="12700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p(+</a:t>
          </a:r>
          <a:r>
            <a:rPr lang="en-US" sz="1100" kern="1200" baseline="0" dirty="0" smtClean="0"/>
            <a:t>:D</a:t>
          </a:r>
          <a:r>
            <a:rPr lang="en-US" sz="1100" kern="1200" dirty="0" smtClean="0"/>
            <a:t>)=0.99</a:t>
          </a:r>
          <a:endParaRPr lang="en-US" sz="1100" kern="1200" dirty="0"/>
        </a:p>
      </dsp:txBody>
      <dsp:txXfrm>
        <a:off x="3887483" y="480338"/>
        <a:ext cx="879436" cy="517315"/>
      </dsp:txXfrm>
    </dsp:sp>
    <dsp:sp modelId="{554716D6-9758-294A-9547-5D3A4EC5DA4E}">
      <dsp:nvSpPr>
        <dsp:cNvPr id="0" name=""/>
        <dsp:cNvSpPr/>
      </dsp:nvSpPr>
      <dsp:spPr>
        <a:xfrm>
          <a:off x="5324730" y="0"/>
          <a:ext cx="1605869" cy="928826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dbl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{+ &amp; D}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=0.99*</a:t>
          </a:r>
          <a:r>
            <a:rPr lang="en-US" sz="1400" kern="1200" dirty="0" smtClean="0"/>
            <a:t>0.005</a:t>
          </a: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=</a:t>
          </a:r>
          <a:r>
            <a:rPr lang="en-US" sz="1400" kern="1200" dirty="0" smtClean="0"/>
            <a:t>0.00495</a:t>
          </a:r>
          <a:endParaRPr lang="en-US" sz="1400" kern="1200" dirty="0"/>
        </a:p>
      </dsp:txBody>
      <dsp:txXfrm>
        <a:off x="5351934" y="27204"/>
        <a:ext cx="1551461" cy="874418"/>
      </dsp:txXfrm>
    </dsp:sp>
    <dsp:sp modelId="{83F0A7A1-E827-3347-9A2A-3E74F52F093D}">
      <dsp:nvSpPr>
        <dsp:cNvPr id="0" name=""/>
        <dsp:cNvSpPr/>
      </dsp:nvSpPr>
      <dsp:spPr>
        <a:xfrm rot="823278">
          <a:off x="3300552" y="1238667"/>
          <a:ext cx="2040722" cy="33881"/>
        </a:xfrm>
        <a:custGeom>
          <a:avLst/>
          <a:gdLst/>
          <a:ahLst/>
          <a:cxnLst/>
          <a:rect l="0" t="0" r="0" b="0"/>
          <a:pathLst>
            <a:path>
              <a:moveTo>
                <a:pt x="0" y="16940"/>
              </a:moveTo>
              <a:lnTo>
                <a:pt x="586707" y="16940"/>
              </a:lnTo>
            </a:path>
            <a:path>
              <a:moveTo>
                <a:pt x="1454015" y="16940"/>
              </a:moveTo>
              <a:lnTo>
                <a:pt x="2040722" y="16940"/>
              </a:lnTo>
            </a:path>
          </a:pathLst>
        </a:custGeom>
        <a:noFill/>
        <a:ln w="12700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p(–</a:t>
          </a:r>
          <a:r>
            <a:rPr lang="en-US" sz="1100" kern="1200" baseline="0" dirty="0" smtClean="0"/>
            <a:t>:D</a:t>
          </a:r>
          <a:r>
            <a:rPr lang="en-US" sz="1100" kern="1200" dirty="0" smtClean="0"/>
            <a:t>)=0.01</a:t>
          </a:r>
        </a:p>
      </dsp:txBody>
      <dsp:txXfrm>
        <a:off x="3887259" y="1000517"/>
        <a:ext cx="867307" cy="510180"/>
      </dsp:txXfrm>
    </dsp:sp>
    <dsp:sp modelId="{01572E08-31FA-F144-ACDE-DC7DE4DCF997}">
      <dsp:nvSpPr>
        <dsp:cNvPr id="0" name=""/>
        <dsp:cNvSpPr/>
      </dsp:nvSpPr>
      <dsp:spPr>
        <a:xfrm>
          <a:off x="5312154" y="1033223"/>
          <a:ext cx="1605869" cy="928826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dbl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{– &amp; D}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dirty="0" smtClean="0"/>
            <a:t>=0.01*</a:t>
          </a:r>
          <a:r>
            <a:rPr lang="en-US" sz="1300" kern="1200" baseline="0" dirty="0" smtClean="0"/>
            <a:t>0.005</a:t>
          </a:r>
          <a:endParaRPr lang="en-US" sz="1300" kern="1200" baseline="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dirty="0" smtClean="0"/>
            <a:t>=</a:t>
          </a:r>
          <a:r>
            <a:rPr lang="en-US" sz="1300" kern="1200" baseline="0" dirty="0" smtClean="0"/>
            <a:t>0.00005</a:t>
          </a:r>
          <a:endParaRPr lang="en-US" sz="1300" kern="1200" baseline="0" dirty="0" smtClean="0"/>
        </a:p>
      </dsp:txBody>
      <dsp:txXfrm>
        <a:off x="5339358" y="1060427"/>
        <a:ext cx="1551461" cy="874418"/>
      </dsp:txXfrm>
    </dsp:sp>
    <dsp:sp modelId="{ED165333-AFA8-0F46-BC7F-522E90EB2B82}">
      <dsp:nvSpPr>
        <dsp:cNvPr id="0" name=""/>
        <dsp:cNvSpPr/>
      </dsp:nvSpPr>
      <dsp:spPr>
        <a:xfrm rot="2814878">
          <a:off x="519420" y="2505409"/>
          <a:ext cx="1446102" cy="33881"/>
        </a:xfrm>
        <a:custGeom>
          <a:avLst/>
          <a:gdLst/>
          <a:ahLst/>
          <a:cxnLst/>
          <a:rect l="0" t="0" r="0" b="0"/>
          <a:pathLst>
            <a:path>
              <a:moveTo>
                <a:pt x="0" y="16940"/>
              </a:moveTo>
              <a:lnTo>
                <a:pt x="263235" y="16940"/>
              </a:lnTo>
            </a:path>
            <a:path>
              <a:moveTo>
                <a:pt x="1182866" y="16940"/>
              </a:moveTo>
              <a:lnTo>
                <a:pt x="1446102" y="16940"/>
              </a:lnTo>
            </a:path>
          </a:pathLst>
        </a:custGeom>
        <a:noFill/>
        <a:ln w="12700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p(¬D)=</a:t>
          </a:r>
          <a:r>
            <a:rPr lang="en-US" sz="1100" kern="1200" dirty="0" smtClean="0"/>
            <a:t>0.995</a:t>
          </a:r>
          <a:endParaRPr lang="en-US" sz="1100" kern="1200" dirty="0" smtClean="0"/>
        </a:p>
      </dsp:txBody>
      <dsp:txXfrm>
        <a:off x="782656" y="2341587"/>
        <a:ext cx="919630" cy="361525"/>
      </dsp:txXfrm>
    </dsp:sp>
    <dsp:sp modelId="{AAD940E6-CAB0-3C49-995D-A978C2099673}">
      <dsp:nvSpPr>
        <dsp:cNvPr id="0" name=""/>
        <dsp:cNvSpPr/>
      </dsp:nvSpPr>
      <dsp:spPr>
        <a:xfrm>
          <a:off x="1736378" y="2586007"/>
          <a:ext cx="1605869" cy="928826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dbl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{not drug user}</a:t>
          </a:r>
          <a:endParaRPr lang="en-US" sz="1300" kern="1200" dirty="0"/>
        </a:p>
      </dsp:txBody>
      <dsp:txXfrm>
        <a:off x="1763582" y="2613211"/>
        <a:ext cx="1551461" cy="874418"/>
      </dsp:txXfrm>
    </dsp:sp>
    <dsp:sp modelId="{5B458A1A-ACA3-5049-9A47-5F5C27E3FCF5}">
      <dsp:nvSpPr>
        <dsp:cNvPr id="0" name=""/>
        <dsp:cNvSpPr/>
      </dsp:nvSpPr>
      <dsp:spPr>
        <a:xfrm rot="20808309">
          <a:off x="3315710" y="2804027"/>
          <a:ext cx="2010421" cy="33881"/>
        </a:xfrm>
        <a:custGeom>
          <a:avLst/>
          <a:gdLst/>
          <a:ahLst/>
          <a:cxnLst/>
          <a:rect l="0" t="0" r="0" b="0"/>
          <a:pathLst>
            <a:path>
              <a:moveTo>
                <a:pt x="0" y="16940"/>
              </a:moveTo>
              <a:lnTo>
                <a:pt x="577996" y="16940"/>
              </a:lnTo>
            </a:path>
            <a:path>
              <a:moveTo>
                <a:pt x="1432425" y="16940"/>
              </a:moveTo>
              <a:lnTo>
                <a:pt x="2010421" y="16940"/>
              </a:lnTo>
            </a:path>
          </a:pathLst>
        </a:custGeom>
        <a:noFill/>
        <a:ln w="12700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p(+</a:t>
          </a:r>
          <a:r>
            <a:rPr lang="en-US" sz="1100" kern="1200" baseline="0" dirty="0" smtClean="0"/>
            <a:t>:D</a:t>
          </a:r>
          <a:r>
            <a:rPr lang="en-US" sz="1100" kern="1200" dirty="0" smtClean="0"/>
            <a:t>)=0.01</a:t>
          </a:r>
        </a:p>
      </dsp:txBody>
      <dsp:txXfrm>
        <a:off x="3893706" y="2569665"/>
        <a:ext cx="854429" cy="502605"/>
      </dsp:txXfrm>
    </dsp:sp>
    <dsp:sp modelId="{890C6102-4592-734A-8543-B90B86D96673}">
      <dsp:nvSpPr>
        <dsp:cNvPr id="0" name=""/>
        <dsp:cNvSpPr/>
      </dsp:nvSpPr>
      <dsp:spPr>
        <a:xfrm>
          <a:off x="5299593" y="2127101"/>
          <a:ext cx="1605869" cy="928826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dbl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{+ &amp; ¬D}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=0.01*</a:t>
          </a:r>
          <a:r>
            <a:rPr lang="en-US" sz="1400" kern="1200" dirty="0" smtClean="0"/>
            <a:t>0.995</a:t>
          </a: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=</a:t>
          </a:r>
          <a:r>
            <a:rPr lang="en-US" sz="1400" kern="1200" dirty="0" smtClean="0"/>
            <a:t>0.00995</a:t>
          </a:r>
          <a:endParaRPr lang="en-US" sz="1400" kern="1200" dirty="0"/>
        </a:p>
      </dsp:txBody>
      <dsp:txXfrm>
        <a:off x="5326797" y="2154305"/>
        <a:ext cx="1551461" cy="874418"/>
      </dsp:txXfrm>
    </dsp:sp>
    <dsp:sp modelId="{51B92352-966E-BD4E-AD46-1D515B903537}">
      <dsp:nvSpPr>
        <dsp:cNvPr id="0" name=""/>
        <dsp:cNvSpPr/>
      </dsp:nvSpPr>
      <dsp:spPr>
        <a:xfrm rot="940340">
          <a:off x="3304458" y="3308062"/>
          <a:ext cx="2032924" cy="33881"/>
        </a:xfrm>
        <a:custGeom>
          <a:avLst/>
          <a:gdLst/>
          <a:ahLst/>
          <a:cxnLst/>
          <a:rect l="0" t="0" r="0" b="0"/>
          <a:pathLst>
            <a:path>
              <a:moveTo>
                <a:pt x="0" y="16940"/>
              </a:moveTo>
              <a:lnTo>
                <a:pt x="536819" y="16940"/>
              </a:lnTo>
            </a:path>
            <a:path>
              <a:moveTo>
                <a:pt x="1496105" y="16940"/>
              </a:moveTo>
              <a:lnTo>
                <a:pt x="2032924" y="16940"/>
              </a:lnTo>
            </a:path>
          </a:pathLst>
        </a:custGeom>
        <a:noFill/>
        <a:ln w="12700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p(–</a:t>
          </a:r>
          <a:r>
            <a:rPr lang="en-US" sz="1100" kern="1200" baseline="0" dirty="0" smtClean="0"/>
            <a:t>:</a:t>
          </a:r>
          <a:r>
            <a:rPr lang="en-US" sz="1100" kern="1200" dirty="0" smtClean="0"/>
            <a:t>¬D)=0.99</a:t>
          </a:r>
        </a:p>
      </dsp:txBody>
      <dsp:txXfrm>
        <a:off x="3841277" y="3070887"/>
        <a:ext cx="959286" cy="508231"/>
      </dsp:txXfrm>
    </dsp:sp>
    <dsp:sp modelId="{62178AB4-A1CD-D748-B5DC-2F309FE8BD0A}">
      <dsp:nvSpPr>
        <dsp:cNvPr id="0" name=""/>
        <dsp:cNvSpPr/>
      </dsp:nvSpPr>
      <dsp:spPr>
        <a:xfrm>
          <a:off x="5299593" y="3135172"/>
          <a:ext cx="1605869" cy="928826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dbl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{– &amp; ¬D}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=0.99*</a:t>
          </a:r>
          <a:r>
            <a:rPr lang="en-US" sz="1400" kern="1200" baseline="0" dirty="0" smtClean="0"/>
            <a:t>0.995</a:t>
          </a:r>
          <a:endParaRPr lang="en-US" sz="1400" kern="1200" baseline="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=</a:t>
          </a:r>
          <a:r>
            <a:rPr lang="en-US" sz="1400" kern="1200" baseline="0" dirty="0" smtClean="0"/>
            <a:t>0.98505</a:t>
          </a:r>
          <a:endParaRPr lang="en-US" sz="1400" kern="1200" dirty="0"/>
        </a:p>
      </dsp:txBody>
      <dsp:txXfrm>
        <a:off x="5326797" y="3162376"/>
        <a:ext cx="1551461" cy="874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2.emf"/><Relationship Id="rId3" Type="http://schemas.openxmlformats.org/officeDocument/2006/relationships/image" Target="../media/image23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1" Type="http://schemas.openxmlformats.org/officeDocument/2006/relationships/image" Target="../media/image20.emf"/><Relationship Id="rId2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B11AA-058B-3C40-8E8A-EF65F058AFED}" type="datetimeFigureOut">
              <a:rPr lang="en-US" smtClean="0"/>
              <a:t>9/20/11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BDC2F-5DC9-2E41-A95E-D01059B6B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43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BDC2F-5DC9-2E41-A95E-D01059B6B8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20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BDC2F-5DC9-2E41-A95E-D01059B6B8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20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9/20/11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0.emf"/><Relationship Id="rId5" Type="http://schemas.openxmlformats.org/officeDocument/2006/relationships/oleObject" Target="../embeddings/Microsoft_Equation1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6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7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8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9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20.emf"/><Relationship Id="rId5" Type="http://schemas.openxmlformats.org/officeDocument/2006/relationships/image" Target="../media/image21.png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20.e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22.emf"/><Relationship Id="rId7" Type="http://schemas.openxmlformats.org/officeDocument/2006/relationships/image" Target="../media/image21.png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20.e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22.emf"/><Relationship Id="rId7" Type="http://schemas.openxmlformats.org/officeDocument/2006/relationships/oleObject" Target="../embeddings/oleObject22.bin"/><Relationship Id="rId8" Type="http://schemas.openxmlformats.org/officeDocument/2006/relationships/image" Target="../media/image23.emf"/><Relationship Id="rId9" Type="http://schemas.openxmlformats.org/officeDocument/2006/relationships/image" Target="../media/image21.png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20.e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22.e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23.emf"/><Relationship Id="rId9" Type="http://schemas.openxmlformats.org/officeDocument/2006/relationships/image" Target="../media/image21.png"/><Relationship Id="rId10" Type="http://schemas.openxmlformats.org/officeDocument/2006/relationships/oleObject" Target="../embeddings/oleObject26.bin"/><Relationship Id="rId11" Type="http://schemas.openxmlformats.org/officeDocument/2006/relationships/image" Target="../media/image24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oleObject" Target="../embeddings/Microsoft_Equation2.bin"/><Relationship Id="rId9" Type="http://schemas.openxmlformats.org/officeDocument/2006/relationships/image" Target="../media/image25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oleObject" Target="../embeddings/oleObject27.bin"/><Relationship Id="rId9" Type="http://schemas.openxmlformats.org/officeDocument/2006/relationships/image" Target="../media/image25.emf"/><Relationship Id="rId10" Type="http://schemas.openxmlformats.org/officeDocument/2006/relationships/oleObject" Target="../embeddings/Microsoft_Equation3.bin"/><Relationship Id="rId11" Type="http://schemas.openxmlformats.org/officeDocument/2006/relationships/image" Target="../media/image26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br>
              <a:rPr lang="en-US" dirty="0" smtClean="0"/>
            </a:br>
            <a:r>
              <a:rPr lang="en-US" dirty="0" smtClean="0"/>
              <a:t>Lesson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BT221</a:t>
            </a:r>
          </a:p>
          <a:p>
            <a:r>
              <a:rPr lang="en-US" dirty="0" smtClean="0"/>
              <a:t>Professor Winter Mason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252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likelihood of an event </a:t>
            </a:r>
            <a:r>
              <a:rPr lang="en-US" dirty="0" smtClean="0"/>
              <a:t>given </a:t>
            </a:r>
            <a:r>
              <a:rPr lang="en-US" b="1" dirty="0" smtClean="0"/>
              <a:t>prior knowledge </a:t>
            </a:r>
            <a:r>
              <a:rPr lang="en-US" dirty="0" smtClean="0"/>
              <a:t>and </a:t>
            </a:r>
            <a:r>
              <a:rPr lang="en-US" b="1" dirty="0" smtClean="0"/>
              <a:t>observed outcomes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Like subjective probability, but </a:t>
            </a:r>
            <a:r>
              <a:rPr lang="en-US" b="1" dirty="0" smtClean="0"/>
              <a:t>explicitly</a:t>
            </a:r>
            <a:r>
              <a:rPr lang="en-US" dirty="0" smtClean="0"/>
              <a:t> incorporates knowledge into 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7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a Deal!!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40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Probability,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every definition of probability assumes </a:t>
            </a:r>
            <a:r>
              <a:rPr lang="en-US" b="1" dirty="0" smtClean="0"/>
              <a:t>randomness</a:t>
            </a:r>
          </a:p>
          <a:p>
            <a:endParaRPr lang="en-US" dirty="0"/>
          </a:p>
          <a:p>
            <a:r>
              <a:rPr lang="en-US" dirty="0" smtClean="0"/>
              <a:t>When is something </a:t>
            </a:r>
            <a:r>
              <a:rPr lang="en-US" b="1" dirty="0" smtClean="0"/>
              <a:t>random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269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Probability,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every definition of probability assumes </a:t>
            </a:r>
            <a:r>
              <a:rPr lang="en-US" b="1" dirty="0" smtClean="0"/>
              <a:t>randomness</a:t>
            </a:r>
          </a:p>
          <a:p>
            <a:endParaRPr lang="en-US" dirty="0"/>
          </a:p>
          <a:p>
            <a:r>
              <a:rPr lang="en-US" dirty="0" smtClean="0"/>
              <a:t>When is something </a:t>
            </a:r>
            <a:r>
              <a:rPr lang="en-US" b="1" dirty="0" smtClean="0"/>
              <a:t>random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When it is </a:t>
            </a:r>
            <a:r>
              <a:rPr lang="en-US" b="1" dirty="0" smtClean="0"/>
              <a:t>unpredictable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Truly random events are not predictable because there is not enough information in the world</a:t>
            </a:r>
          </a:p>
          <a:p>
            <a:pPr lvl="1"/>
            <a:r>
              <a:rPr lang="en-US" dirty="0" smtClean="0"/>
              <a:t>Seemingly random events are not predictable because we do not have enough information</a:t>
            </a:r>
          </a:p>
        </p:txBody>
      </p:sp>
    </p:spTree>
    <p:extLst>
      <p:ext uri="{BB962C8B-B14F-4D97-AF65-F5344CB8AC3E}">
        <p14:creationId xmlns:p14="http://schemas.microsoft.com/office/powerpoint/2010/main" val="1721887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set of </a:t>
            </a:r>
            <a:r>
              <a:rPr lang="en-US" b="1" dirty="0" smtClean="0"/>
              <a:t>all possible outcomes </a:t>
            </a:r>
            <a:r>
              <a:rPr lang="en-US" dirty="0" smtClean="0"/>
              <a:t>for a random variable</a:t>
            </a:r>
          </a:p>
          <a:p>
            <a:endParaRPr lang="en-US" b="1" dirty="0"/>
          </a:p>
          <a:p>
            <a:r>
              <a:rPr lang="en-US" dirty="0" smtClean="0"/>
              <a:t>What is the sample space for a coin toss?</a:t>
            </a:r>
          </a:p>
          <a:p>
            <a:r>
              <a:rPr lang="en-US" dirty="0" smtClean="0"/>
              <a:t>What is the sample space for a standard die?</a:t>
            </a:r>
          </a:p>
          <a:p>
            <a:r>
              <a:rPr lang="en-US" dirty="0" smtClean="0"/>
              <a:t>What is the sample space for a deck of cards?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61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Universe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>
                <a:solidFill>
                  <a:srgbClr val="0000FF"/>
                </a:solidFill>
              </a:rPr>
              <a:t>U</a:t>
            </a:r>
            <a:r>
              <a:rPr lang="en-US" b="1" dirty="0" smtClean="0">
                <a:solidFill>
                  <a:srgbClr val="0000FF"/>
                </a:solidFill>
              </a:rPr>
              <a:t>niverse</a:t>
            </a:r>
            <a:r>
              <a:rPr lang="en-US" dirty="0" smtClean="0"/>
              <a:t> contains all things</a:t>
            </a:r>
          </a:p>
          <a:p>
            <a:r>
              <a:rPr lang="en-US" dirty="0" smtClean="0"/>
              <a:t>In set logic, this really means all things of type X </a:t>
            </a:r>
          </a:p>
          <a:p>
            <a:r>
              <a:rPr lang="en-US" dirty="0" smtClean="0"/>
              <a:t>In probability, this is the</a:t>
            </a:r>
            <a:r>
              <a:rPr lang="en-US" b="1" dirty="0" smtClean="0">
                <a:solidFill>
                  <a:srgbClr val="0000FF"/>
                </a:solidFill>
              </a:rPr>
              <a:t> sample space</a:t>
            </a:r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>
                <a:latin typeface="Symbol" charset="2"/>
                <a:cs typeface="Symbol" charset="2"/>
              </a:rPr>
              <a:t> </a:t>
            </a:r>
            <a:r>
              <a:rPr lang="en-US" sz="2400" dirty="0" err="1" smtClean="0">
                <a:latin typeface="Symbol" charset="2"/>
                <a:cs typeface="Symbol" charset="2"/>
              </a:rPr>
              <a:t>Â</a:t>
            </a:r>
            <a:r>
              <a:rPr lang="en-US" sz="2400" dirty="0" smtClean="0">
                <a:latin typeface="Symbol" charset="2"/>
                <a:cs typeface="Symbol" charset="2"/>
              </a:rPr>
              <a:t> </a:t>
            </a:r>
            <a:r>
              <a:rPr lang="en-US" dirty="0" smtClean="0">
                <a:cs typeface="Symbol" charset="2"/>
              </a:rPr>
              <a:t>: All real numbers</a:t>
            </a:r>
          </a:p>
          <a:p>
            <a:pPr lvl="1"/>
            <a:r>
              <a:rPr lang="en-US" dirty="0" smtClean="0">
                <a:cs typeface="Symbol" charset="2"/>
              </a:rPr>
              <a:t>Everyone in the room</a:t>
            </a:r>
          </a:p>
        </p:txBody>
      </p:sp>
      <p:sp>
        <p:nvSpPr>
          <p:cNvPr id="7" name="Rectangle 6"/>
          <p:cNvSpPr/>
          <p:nvPr/>
        </p:nvSpPr>
        <p:spPr>
          <a:xfrm>
            <a:off x="4751071" y="1600201"/>
            <a:ext cx="3840480" cy="434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600" b="1" dirty="0" smtClean="0"/>
              <a:t>U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11735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Universe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>
                <a:solidFill>
                  <a:srgbClr val="0000FF"/>
                </a:solidFill>
              </a:rPr>
              <a:t>U</a:t>
            </a:r>
            <a:r>
              <a:rPr lang="en-US" b="1" dirty="0" smtClean="0">
                <a:solidFill>
                  <a:srgbClr val="0000FF"/>
                </a:solidFill>
              </a:rPr>
              <a:t>niverse</a:t>
            </a:r>
            <a:r>
              <a:rPr lang="en-US" dirty="0" smtClean="0"/>
              <a:t> contains all things</a:t>
            </a:r>
          </a:p>
          <a:p>
            <a:r>
              <a:rPr lang="en-US" dirty="0" smtClean="0"/>
              <a:t>In set logic, this really means all things of type X</a:t>
            </a:r>
          </a:p>
          <a:p>
            <a:r>
              <a:rPr lang="en-US" dirty="0"/>
              <a:t>In probability, this is the</a:t>
            </a:r>
            <a:r>
              <a:rPr lang="en-US" b="1" dirty="0">
                <a:solidFill>
                  <a:srgbClr val="0000FF"/>
                </a:solidFill>
              </a:rPr>
              <a:t> sample </a:t>
            </a:r>
            <a:r>
              <a:rPr lang="en-US" b="1" dirty="0" smtClean="0">
                <a:solidFill>
                  <a:srgbClr val="0000FF"/>
                </a:solidFill>
              </a:rPr>
              <a:t>space</a:t>
            </a:r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>
                <a:latin typeface="Symbol" charset="2"/>
                <a:cs typeface="Symbol" charset="2"/>
              </a:rPr>
              <a:t> </a:t>
            </a:r>
            <a:r>
              <a:rPr lang="en-US" sz="2400" dirty="0" err="1" smtClean="0">
                <a:latin typeface="Symbol" charset="2"/>
                <a:cs typeface="Symbol" charset="2"/>
              </a:rPr>
              <a:t>Â</a:t>
            </a:r>
            <a:r>
              <a:rPr lang="en-US" sz="2400" dirty="0" smtClean="0">
                <a:latin typeface="Symbol" charset="2"/>
                <a:cs typeface="Symbol" charset="2"/>
              </a:rPr>
              <a:t> </a:t>
            </a:r>
            <a:r>
              <a:rPr lang="en-US" dirty="0" smtClean="0">
                <a:cs typeface="Symbol" charset="2"/>
              </a:rPr>
              <a:t>: All real numbers</a:t>
            </a:r>
          </a:p>
          <a:p>
            <a:pPr lvl="1"/>
            <a:r>
              <a:rPr lang="en-US" dirty="0" smtClean="0">
                <a:cs typeface="Symbol" charset="2"/>
              </a:rPr>
              <a:t>Everyone in the room</a:t>
            </a:r>
          </a:p>
          <a:p>
            <a:pPr lvl="1"/>
            <a:r>
              <a:rPr lang="en-US" dirty="0" smtClean="0">
                <a:cs typeface="Symbol" charset="2"/>
              </a:rPr>
              <a:t>All the cards in a standard deck</a:t>
            </a:r>
            <a:endParaRPr lang="en-US" dirty="0">
              <a:cs typeface="Symbol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51071" y="1600201"/>
            <a:ext cx="3840480" cy="434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600" b="1" dirty="0" smtClean="0"/>
              <a:t>U</a:t>
            </a:r>
            <a:endParaRPr 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558186" y="2259772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40477" y="2175608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="1" dirty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5641" y="2334395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70980" y="2743246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06535" y="2670282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99083" y="270372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5489" y="306968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22122" y="306968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49964" y="3112578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35588" y="3112578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52442" y="348204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67512" y="353686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82052" y="356774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55316" y="2190907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78006" y="2300950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95328" y="2236806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89811" y="2421472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32159" y="2629104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60670" y="264601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08794" y="272384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35157" y="281377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05281" y="299843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45349" y="307305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48171" y="3297244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77421" y="325434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25793" y="3257725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82052" y="4121739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43224" y="3851242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11664" y="4043097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41359" y="4149986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06272" y="4227763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03037" y="449107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11664" y="4519318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82052" y="449107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06272" y="478176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48226" y="478176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45489" y="478176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49964" y="515109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69756" y="515109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21206" y="3752407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38963" y="3666576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12039" y="4121739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31812" y="4491071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86629" y="5045069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457063" y="366247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119709" y="412173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67746" y="4133014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05695" y="455844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490151" y="486040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869219" y="375240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922072" y="417253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720187" y="454186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86701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0000FF"/>
                </a:solidFill>
              </a:rPr>
              <a:t>set</a:t>
            </a:r>
            <a:r>
              <a:rPr lang="en-US" dirty="0" smtClean="0"/>
              <a:t> contains all, some, or none of the things in the Universe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 := { All of the cards in the deck }</a:t>
            </a:r>
          </a:p>
        </p:txBody>
      </p:sp>
      <p:sp>
        <p:nvSpPr>
          <p:cNvPr id="7" name="Rectangle 6"/>
          <p:cNvSpPr/>
          <p:nvPr/>
        </p:nvSpPr>
        <p:spPr>
          <a:xfrm>
            <a:off x="4751071" y="1600201"/>
            <a:ext cx="3840480" cy="434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600" b="1" dirty="0" smtClean="0"/>
              <a:t>U</a:t>
            </a:r>
            <a:endParaRPr lang="en-US" sz="3600" b="1" dirty="0"/>
          </a:p>
        </p:txBody>
      </p:sp>
      <p:sp>
        <p:nvSpPr>
          <p:cNvPr id="3" name="Oval 2"/>
          <p:cNvSpPr/>
          <p:nvPr/>
        </p:nvSpPr>
        <p:spPr>
          <a:xfrm>
            <a:off x="4882053" y="1762125"/>
            <a:ext cx="3579160" cy="394458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200" b="1" dirty="0" smtClean="0"/>
              <a:t>S</a:t>
            </a:r>
            <a:r>
              <a:rPr lang="en-US" sz="3200" b="1" baseline="-25000" dirty="0" smtClean="0"/>
              <a:t>1</a:t>
            </a:r>
            <a:endParaRPr lang="en-US" sz="3200" b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5804118" y="2377510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65167" y="2337003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="1" dirty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59824" y="2767531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79440" y="3240448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86320" y="2706335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74863" y="2659094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5524" y="3009455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22122" y="312367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72368" y="320346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49467" y="362803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00051" y="357280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54449" y="349113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13802" y="333734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34538" y="2000645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07328" y="2078750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23219" y="2033018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68468" y="2377510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23568" y="2398199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42438" y="2659094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91818" y="312172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74937" y="2706335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54326" y="305578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626640" y="3505585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11733" y="3412344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371077" y="315117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22072" y="315117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13802" y="3692447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62201" y="4021728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59289" y="3876199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688984" y="3983088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53897" y="4310209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46054" y="445488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90738" y="435242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61427" y="4060865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53897" y="461486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51160" y="479952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528068" y="467954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88075" y="4984195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48957" y="4984195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77006" y="3876199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658623" y="3978989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709824" y="4377317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973196" y="4679541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934254" y="4982837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457063" y="358874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226534" y="412527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615371" y="396611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65075" y="448441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537776" y="4693505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869219" y="352200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969697" y="400563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767812" y="4374965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87715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0000FF"/>
                </a:solidFill>
              </a:rPr>
              <a:t>set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contains all, some, or none of the things in the Universe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 := { All of the cards in the deck }</a:t>
            </a:r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 := { All of the red cards }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4751071" y="1600201"/>
            <a:ext cx="3840480" cy="434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600" b="1" dirty="0" smtClean="0"/>
              <a:t>U</a:t>
            </a:r>
            <a:endParaRPr lang="en-US" sz="3600" b="1" dirty="0"/>
          </a:p>
        </p:txBody>
      </p:sp>
      <p:sp>
        <p:nvSpPr>
          <p:cNvPr id="3" name="Oval 2"/>
          <p:cNvSpPr/>
          <p:nvPr/>
        </p:nvSpPr>
        <p:spPr>
          <a:xfrm>
            <a:off x="5311664" y="3068957"/>
            <a:ext cx="2773622" cy="2765023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</a:t>
            </a:r>
            <a:r>
              <a:rPr lang="en-US" sz="2400" b="1" baseline="-25000" dirty="0" smtClean="0">
                <a:solidFill>
                  <a:schemeClr val="bg1"/>
                </a:solidFill>
              </a:rPr>
              <a:t>2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58186" y="1777560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41986" y="1867365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="1" dirty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77078" y="1777560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87465" y="2214008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61206" y="2168228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77706" y="211494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27137" y="258964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80273" y="256035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38408" y="2454318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57640" y="249655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09837" y="286588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51668" y="286588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27137" y="3235214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19078" y="1816592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04284" y="1745608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37691" y="1891419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49805" y="2084986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44242" y="2214008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91249" y="2226064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34009" y="248427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82267" y="250071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70703" y="251590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36746" y="281378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992888" y="2699625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39483" y="3012238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22072" y="338157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74112" y="3208645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26821" y="3866471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403467" y="4058396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67262" y="4149986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50304" y="4334652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03037" y="449107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90534" y="444489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31812" y="3158688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06272" y="478176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46977" y="488865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80443" y="484643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40450" y="515109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01332" y="515109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21206" y="3752407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638963" y="3666576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712039" y="4121739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731812" y="4491071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86629" y="5045069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457063" y="366247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119709" y="412173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567746" y="4133014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22088" y="472673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419334" y="478309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119709" y="3343354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702958" y="533575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341469" y="446099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01753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0000FF"/>
                </a:solidFill>
              </a:rPr>
              <a:t>set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contains all, some, or none of the things in the Universe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 := { All of the cards in the deck }</a:t>
            </a:r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 := { All of the red cards }</a:t>
            </a:r>
            <a:endParaRPr lang="en-US" dirty="0"/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r>
              <a:rPr lang="en-US" dirty="0" smtClean="0"/>
              <a:t> := { All </a:t>
            </a:r>
            <a:r>
              <a:rPr lang="en-US" dirty="0"/>
              <a:t>of the </a:t>
            </a:r>
            <a:r>
              <a:rPr lang="en-US" dirty="0" smtClean="0"/>
              <a:t>spades }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4751071" y="1600201"/>
            <a:ext cx="3840480" cy="434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600" b="1" dirty="0" smtClean="0"/>
              <a:t>U</a:t>
            </a:r>
            <a:endParaRPr lang="en-US" sz="3600" b="1" dirty="0"/>
          </a:p>
        </p:txBody>
      </p:sp>
      <p:sp>
        <p:nvSpPr>
          <p:cNvPr id="3" name="Oval 2"/>
          <p:cNvSpPr/>
          <p:nvPr/>
        </p:nvSpPr>
        <p:spPr>
          <a:xfrm>
            <a:off x="4882052" y="1807196"/>
            <a:ext cx="1885350" cy="18733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</a:t>
            </a:r>
            <a:r>
              <a:rPr lang="en-US" sz="2400" b="1" baseline="-25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57842" y="1863865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33417" y="2495702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="1" dirty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39769" y="2166240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26821" y="2562892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34401" y="2378226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23077" y="2544984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73039" y="2865034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80273" y="2865034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34401" y="268224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95500" y="285929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98343" y="306895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52279" y="3178578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24407" y="312658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19078" y="1969587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04284" y="1910932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24651" y="2276113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0318" y="2681216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03699" y="2562892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82953" y="226965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67709" y="273122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15722" y="2929685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03153" y="291588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34954" y="322863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918059" y="227611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33636" y="3318395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22072" y="338157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82052" y="3922845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26821" y="3866471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11664" y="4043097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641359" y="4149986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06272" y="4227763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03037" y="449107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11664" y="4519318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82052" y="422776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06272" y="478176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48226" y="478176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80443" y="484643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40450" y="515109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01332" y="515109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21206" y="3752407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638963" y="3666576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712039" y="4121739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731812" y="4491071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86629" y="5045069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457063" y="366247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119709" y="412173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567746" y="4133014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05695" y="455844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490151" y="486040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869219" y="375240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922072" y="417253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720187" y="454186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4440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00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0000FF"/>
                </a:solidFill>
              </a:rPr>
              <a:t>set</a:t>
            </a:r>
            <a:r>
              <a:rPr lang="en-US" dirty="0" smtClean="0"/>
              <a:t> contains all, some, or none of the things in the Universe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 := { All of the cards in the deck }</a:t>
            </a:r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 := { All of the red cards }</a:t>
            </a:r>
            <a:endParaRPr lang="en-US" dirty="0"/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r>
              <a:rPr lang="en-US" dirty="0" smtClean="0"/>
              <a:t> := { All </a:t>
            </a:r>
            <a:r>
              <a:rPr lang="en-US" dirty="0"/>
              <a:t>of the </a:t>
            </a:r>
            <a:r>
              <a:rPr lang="en-US" dirty="0" smtClean="0"/>
              <a:t>spades }</a:t>
            </a:r>
          </a:p>
          <a:p>
            <a:pPr lvl="1"/>
            <a:r>
              <a:rPr lang="en-US" dirty="0"/>
              <a:t>S</a:t>
            </a:r>
            <a:r>
              <a:rPr lang="en-US" baseline="-25000" dirty="0"/>
              <a:t>4</a:t>
            </a:r>
            <a:r>
              <a:rPr lang="en-US" dirty="0"/>
              <a:t> </a:t>
            </a:r>
            <a:r>
              <a:rPr lang="en-US" dirty="0" smtClean="0"/>
              <a:t>:= { All </a:t>
            </a:r>
            <a:r>
              <a:rPr lang="en-US" dirty="0"/>
              <a:t>of the red </a:t>
            </a:r>
            <a:r>
              <a:rPr lang="en-US" dirty="0" smtClean="0"/>
              <a:t>spades }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4751071" y="1600201"/>
            <a:ext cx="3840480" cy="434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600" b="1" dirty="0" smtClean="0"/>
              <a:t>U</a:t>
            </a:r>
            <a:endParaRPr lang="en-US" sz="3600" b="1" dirty="0"/>
          </a:p>
        </p:txBody>
      </p:sp>
      <p:sp>
        <p:nvSpPr>
          <p:cNvPr id="3" name="Oval 2"/>
          <p:cNvSpPr/>
          <p:nvPr/>
        </p:nvSpPr>
        <p:spPr>
          <a:xfrm>
            <a:off x="4882053" y="1807196"/>
            <a:ext cx="1068910" cy="1067715"/>
          </a:xfrm>
          <a:prstGeom prst="ellipse">
            <a:avLst/>
          </a:prstGeom>
          <a:solidFill>
            <a:srgbClr val="40404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S</a:t>
            </a:r>
            <a:r>
              <a:rPr lang="en-US" sz="2400" b="1" baseline="-25000" dirty="0" smtClean="0">
                <a:solidFill>
                  <a:schemeClr val="bg1"/>
                </a:solidFill>
              </a:rPr>
              <a:t>4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14057" y="2243074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89632" y="2874911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="1" dirty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95984" y="2545449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83036" y="2942101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90616" y="2757435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79292" y="292419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29254" y="324424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36488" y="324424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90616" y="3061455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51715" y="3238508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54558" y="344816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08494" y="355778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80622" y="350578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19078" y="1969587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04284" y="1910932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24651" y="2276113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0318" y="2681216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03699" y="2562892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82953" y="226965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67709" y="273122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15722" y="2929685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03153" y="291588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34954" y="322863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918059" y="227611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33636" y="3318395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22072" y="338157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82052" y="3922845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26821" y="3866471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11664" y="4043097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641359" y="4149986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06272" y="4227763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03037" y="449107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11664" y="4519318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82052" y="422776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06272" y="478176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48226" y="478176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80443" y="484643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40450" y="515109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01332" y="515109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21206" y="3752407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638963" y="3666576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712039" y="4121739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731812" y="4491071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86629" y="5045069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457063" y="366247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119709" y="412173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567746" y="4133014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05695" y="455844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490151" y="486040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869219" y="375240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922072" y="417253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720187" y="454186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30161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Empty Set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3366FF"/>
                </a:solidFill>
              </a:rPr>
              <a:t>empty set </a:t>
            </a:r>
            <a:r>
              <a:rPr lang="en-US" dirty="0" smtClean="0"/>
              <a:t>is the set with no objects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dirty="0"/>
              <a:t>is the empty set, </a:t>
            </a:r>
            <a:r>
              <a:rPr lang="en-US" sz="2400" dirty="0" err="1"/>
              <a:t>Ø</a:t>
            </a:r>
            <a:r>
              <a:rPr lang="en-US" sz="2400" dirty="0">
                <a:latin typeface="Symbol" charset="2"/>
                <a:cs typeface="Symbol" charset="2"/>
              </a:rPr>
              <a:t> </a:t>
            </a:r>
            <a:endParaRPr lang="en-US" sz="2400" dirty="0" smtClean="0">
              <a:latin typeface="Symbol" charset="2"/>
              <a:cs typeface="Symbol" charset="2"/>
            </a:endParaRPr>
          </a:p>
          <a:p>
            <a:pPr marL="0" indent="0"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4 </a:t>
            </a:r>
            <a:r>
              <a:rPr lang="en-US" dirty="0" smtClean="0"/>
              <a:t>= </a:t>
            </a:r>
            <a:r>
              <a:rPr lang="en-US" dirty="0" err="1"/>
              <a:t>Ø</a:t>
            </a:r>
            <a:r>
              <a:rPr lang="en-US" dirty="0"/>
              <a:t> </a:t>
            </a:r>
            <a:r>
              <a:rPr lang="en-US" dirty="0" smtClean="0"/>
              <a:t>= { }</a:t>
            </a:r>
            <a:endParaRPr lang="en-US" dirty="0">
              <a:latin typeface="Symbol" charset="2"/>
              <a:cs typeface="Symbol" charset="2"/>
            </a:endParaRP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51071" y="1600201"/>
            <a:ext cx="3840480" cy="434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600" b="1" dirty="0" smtClean="0"/>
              <a:t>U</a:t>
            </a:r>
            <a:endParaRPr lang="en-US" sz="3600" b="1" dirty="0"/>
          </a:p>
        </p:txBody>
      </p:sp>
      <p:sp>
        <p:nvSpPr>
          <p:cNvPr id="3" name="Oval 2"/>
          <p:cNvSpPr/>
          <p:nvPr/>
        </p:nvSpPr>
        <p:spPr>
          <a:xfrm>
            <a:off x="4882053" y="1807196"/>
            <a:ext cx="1068910" cy="1067715"/>
          </a:xfrm>
          <a:prstGeom prst="ellipse">
            <a:avLst/>
          </a:prstGeom>
          <a:solidFill>
            <a:srgbClr val="40404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S</a:t>
            </a:r>
            <a:r>
              <a:rPr lang="en-US" sz="2400" b="1" baseline="-25000" dirty="0" smtClean="0">
                <a:solidFill>
                  <a:schemeClr val="bg1"/>
                </a:solidFill>
              </a:rPr>
              <a:t>4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14057" y="2243074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89632" y="2874911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="1" dirty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95984" y="2545449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83036" y="2942101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90616" y="2757435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79292" y="292419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29254" y="324424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36488" y="324424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90616" y="3061455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51715" y="3238508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54558" y="344816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08494" y="355778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80622" y="350578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19078" y="1969587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04284" y="1910932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24651" y="2276113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0318" y="2681216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03699" y="2562892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82953" y="226965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67709" y="273122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15722" y="2929685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03153" y="291588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34954" y="322863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918059" y="227611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33636" y="3318395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22072" y="338157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82052" y="3922845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26821" y="3866471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11664" y="4043097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641359" y="4149986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06272" y="4227763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03037" y="449107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11664" y="4519318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82052" y="422776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06272" y="478176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48226" y="478176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80443" y="484643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40450" y="515109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01332" y="515109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21206" y="3752407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638963" y="3666576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712039" y="4121739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731812" y="4491071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86629" y="5045069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457063" y="366247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119709" y="412173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567746" y="4133014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05695" y="455844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490151" y="486040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869219" y="375240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922072" y="417253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720187" y="454186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58457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 is a </a:t>
            </a:r>
            <a:r>
              <a:rPr lang="en-US" b="1" dirty="0" smtClean="0">
                <a:solidFill>
                  <a:srgbClr val="3366FF"/>
                </a:solidFill>
              </a:rPr>
              <a:t>subset</a:t>
            </a:r>
            <a:r>
              <a:rPr lang="en-US" dirty="0" smtClean="0"/>
              <a:t> of S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rgbClr val="3366FF"/>
                </a:solidFill>
              </a:rPr>
              <a:t>S</a:t>
            </a:r>
            <a:r>
              <a:rPr lang="en-US" b="1" baseline="-25000" dirty="0">
                <a:solidFill>
                  <a:srgbClr val="3366FF"/>
                </a:solidFill>
              </a:rPr>
              <a:t>2</a:t>
            </a:r>
            <a:r>
              <a:rPr lang="en-US" b="1" dirty="0">
                <a:solidFill>
                  <a:srgbClr val="3366FF"/>
                </a:solidFill>
              </a:rPr>
              <a:t> </a:t>
            </a:r>
            <a:r>
              <a:rPr lang="en-US" b="1" dirty="0" err="1">
                <a:solidFill>
                  <a:srgbClr val="3366FF"/>
                </a:solidFill>
                <a:latin typeface="Symbol" charset="2"/>
                <a:cs typeface="Symbol" charset="2"/>
              </a:rPr>
              <a:t>Í</a:t>
            </a:r>
            <a:r>
              <a:rPr lang="en-US" b="1" dirty="0">
                <a:solidFill>
                  <a:srgbClr val="3366FF"/>
                </a:solidFill>
                <a:latin typeface="Symbol" charset="2"/>
                <a:cs typeface="Symbol" charset="2"/>
              </a:rPr>
              <a:t> </a:t>
            </a:r>
            <a:r>
              <a:rPr lang="en-US" b="1" dirty="0" smtClean="0">
                <a:solidFill>
                  <a:srgbClr val="3366FF"/>
                </a:solidFill>
                <a:cs typeface="Symbol" charset="2"/>
              </a:rPr>
              <a:t>S</a:t>
            </a:r>
            <a:r>
              <a:rPr lang="en-US" b="1" baseline="-25000" dirty="0" smtClean="0">
                <a:solidFill>
                  <a:srgbClr val="3366FF"/>
                </a:solidFill>
                <a:cs typeface="Symbol" charset="2"/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r>
              <a:rPr lang="en-US" b="1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if all of the elements of S</a:t>
            </a:r>
            <a:r>
              <a:rPr lang="en-US" baseline="-25000" dirty="0" smtClean="0"/>
              <a:t>2</a:t>
            </a:r>
            <a:r>
              <a:rPr lang="en-US" dirty="0" smtClean="0"/>
              <a:t> exist in S</a:t>
            </a:r>
            <a:r>
              <a:rPr lang="en-US" baseline="-25000" dirty="0" smtClean="0"/>
              <a:t>1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 is a </a:t>
            </a:r>
            <a:r>
              <a:rPr lang="en-US" b="1" i="1" dirty="0" smtClean="0">
                <a:solidFill>
                  <a:srgbClr val="3366FF"/>
                </a:solidFill>
              </a:rPr>
              <a:t>proper</a:t>
            </a:r>
            <a:r>
              <a:rPr lang="en-US" b="1" dirty="0" smtClean="0">
                <a:solidFill>
                  <a:srgbClr val="3366FF"/>
                </a:solidFill>
              </a:rPr>
              <a:t> subset </a:t>
            </a:r>
            <a:r>
              <a:rPr lang="en-US" dirty="0" smtClean="0"/>
              <a:t>of S</a:t>
            </a:r>
            <a:r>
              <a:rPr lang="en-US" baseline="-25000" dirty="0" smtClean="0"/>
              <a:t>1</a:t>
            </a:r>
            <a:r>
              <a:rPr lang="en-US" dirty="0" smtClean="0"/>
              <a:t> if S</a:t>
            </a:r>
            <a:r>
              <a:rPr lang="en-US" baseline="-25000" dirty="0" smtClean="0"/>
              <a:t>2</a:t>
            </a:r>
            <a:r>
              <a:rPr lang="en-US" dirty="0" smtClean="0"/>
              <a:t> is a subset of S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b="1" dirty="0" smtClean="0"/>
              <a:t>and</a:t>
            </a:r>
            <a:r>
              <a:rPr lang="en-US" dirty="0" smtClean="0"/>
              <a:t> there is at least one </a:t>
            </a:r>
            <a:r>
              <a:rPr lang="en-US" dirty="0"/>
              <a:t>e</a:t>
            </a:r>
            <a:r>
              <a:rPr lang="en-US" dirty="0" smtClean="0"/>
              <a:t>lement in S</a:t>
            </a:r>
            <a:r>
              <a:rPr lang="en-US" baseline="-25000" dirty="0" smtClean="0"/>
              <a:t>1</a:t>
            </a:r>
            <a:r>
              <a:rPr lang="en-US" dirty="0" smtClean="0"/>
              <a:t> that is not in S</a:t>
            </a:r>
            <a:r>
              <a:rPr lang="en-US" baseline="-25000" dirty="0" smtClean="0"/>
              <a:t>2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 empty set </a:t>
            </a:r>
            <a:r>
              <a:rPr lang="en-US" b="1" dirty="0" err="1" smtClean="0"/>
              <a:t>Ø</a:t>
            </a:r>
            <a:r>
              <a:rPr lang="en-US" b="1" dirty="0" smtClean="0"/>
              <a:t> </a:t>
            </a:r>
            <a:r>
              <a:rPr lang="en-US" dirty="0" smtClean="0"/>
              <a:t>is a subset of all sets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751071" y="1600201"/>
            <a:ext cx="3840480" cy="434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600" b="1" dirty="0" smtClean="0"/>
              <a:t>U</a:t>
            </a:r>
            <a:endParaRPr lang="en-US" sz="3600" b="1" dirty="0"/>
          </a:p>
        </p:txBody>
      </p:sp>
      <p:sp>
        <p:nvSpPr>
          <p:cNvPr id="3" name="Oval 2"/>
          <p:cNvSpPr/>
          <p:nvPr/>
        </p:nvSpPr>
        <p:spPr>
          <a:xfrm>
            <a:off x="4913378" y="1877838"/>
            <a:ext cx="3579160" cy="3918769"/>
          </a:xfrm>
          <a:prstGeom prst="ellipse">
            <a:avLst/>
          </a:prstGeom>
          <a:solidFill>
            <a:srgbClr val="5F8804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200" b="1" dirty="0" smtClean="0"/>
              <a:t>S</a:t>
            </a:r>
            <a:r>
              <a:rPr lang="en-US" sz="3200" b="1" baseline="-25000" dirty="0" smtClean="0"/>
              <a:t>1</a:t>
            </a:r>
            <a:endParaRPr lang="en-US" sz="3200" b="1" baseline="-25000" dirty="0"/>
          </a:p>
        </p:txBody>
      </p:sp>
      <p:sp>
        <p:nvSpPr>
          <p:cNvPr id="74" name="Oval 73"/>
          <p:cNvSpPr/>
          <p:nvPr/>
        </p:nvSpPr>
        <p:spPr>
          <a:xfrm>
            <a:off x="5311664" y="3068957"/>
            <a:ext cx="2773622" cy="276502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</a:t>
            </a:r>
            <a:r>
              <a:rPr lang="en-US" sz="2400" b="1" baseline="-25000" dirty="0" smtClean="0">
                <a:solidFill>
                  <a:schemeClr val="bg1"/>
                </a:solidFill>
              </a:rPr>
              <a:t>2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403467" y="4058396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867262" y="4149986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250304" y="4334652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803037" y="449107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390534" y="444489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006272" y="478176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646977" y="488865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480443" y="484643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340450" y="515109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901332" y="515109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712039" y="4121739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731812" y="4491071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886629" y="5045069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119709" y="412173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567746" y="4133014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022088" y="472673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419334" y="478309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702958" y="533575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341469" y="446099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163651" y="2035021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816830" y="2027959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="1" dirty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359885" y="2373280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588285" y="2206538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311664" y="2449040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985469" y="233791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139886" y="275188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530911" y="278332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846171" y="2677294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265403" y="271952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131591" y="2007818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629659" y="1872608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883454" y="2162020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519443" y="2101587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728130" y="2436984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899012" y="2941165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841772" y="2707248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813905" y="2723695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662591" y="318337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344509" y="295738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000651" y="327185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117600" y="3088858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448306" y="3025358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934900" y="345819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910746" y="350508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993335" y="377917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281875" y="3431621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226821" y="3866471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739575" y="3381664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021206" y="3752407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638963" y="3666576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457063" y="366247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127472" y="356633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844720"/>
              </p:ext>
            </p:extLst>
          </p:nvPr>
        </p:nvGraphicFramePr>
        <p:xfrm>
          <a:off x="549275" y="2938752"/>
          <a:ext cx="3819525" cy="498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5" name="Equation" r:id="rId3" imgW="1562100" imgH="203200" progId="Equation.3">
                  <p:embed/>
                </p:oleObj>
              </mc:Choice>
              <mc:Fallback>
                <p:oleObj name="Equation" r:id="rId3" imgW="1562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9275" y="2938752"/>
                        <a:ext cx="3819525" cy="498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6924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cs typeface="Symbol" charset="2"/>
              </a:rPr>
              <a:t>The </a:t>
            </a:r>
            <a:r>
              <a:rPr lang="en-US" b="1" dirty="0" smtClean="0">
                <a:solidFill>
                  <a:srgbClr val="3366FF"/>
                </a:solidFill>
                <a:cs typeface="Symbol" charset="2"/>
              </a:rPr>
              <a:t>intersection</a:t>
            </a:r>
            <a:r>
              <a:rPr lang="en-US" dirty="0" smtClean="0">
                <a:cs typeface="Symbol" charset="2"/>
              </a:rPr>
              <a:t> of two sets is a set that contains all of the elements common to the two sets</a:t>
            </a:r>
          </a:p>
          <a:p>
            <a:pPr marL="0" indent="0">
              <a:buNone/>
            </a:pPr>
            <a:endParaRPr lang="en-US" dirty="0">
              <a:cs typeface="Symbol" charset="2"/>
            </a:endParaRPr>
          </a:p>
          <a:p>
            <a:pPr marL="0" indent="0">
              <a:buNone/>
            </a:pPr>
            <a:endParaRPr lang="en-US" dirty="0" smtClean="0">
              <a:cs typeface="Symbol" charset="2"/>
            </a:endParaRPr>
          </a:p>
          <a:p>
            <a:pPr marL="0" indent="0">
              <a:buNone/>
            </a:pPr>
            <a:r>
              <a:rPr lang="en-US" dirty="0" smtClean="0">
                <a:cs typeface="Symbol" charset="2"/>
              </a:rPr>
              <a:t>S</a:t>
            </a:r>
            <a:r>
              <a:rPr lang="en-US" baseline="-25000" dirty="0" smtClean="0">
                <a:cs typeface="Symbol" charset="2"/>
              </a:rPr>
              <a:t>5</a:t>
            </a:r>
            <a:r>
              <a:rPr lang="en-US" dirty="0" smtClean="0">
                <a:cs typeface="Symbol" charset="2"/>
              </a:rPr>
              <a:t> := { All black cards }</a:t>
            </a:r>
          </a:p>
          <a:p>
            <a:pPr marL="0" indent="0">
              <a:buNone/>
            </a:pPr>
            <a:r>
              <a:rPr lang="en-US" dirty="0" smtClean="0">
                <a:cs typeface="Symbol" charset="2"/>
              </a:rPr>
              <a:t>S</a:t>
            </a:r>
            <a:r>
              <a:rPr lang="en-US" baseline="-25000" dirty="0" smtClean="0">
                <a:cs typeface="Symbol" charset="2"/>
              </a:rPr>
              <a:t>6</a:t>
            </a:r>
            <a:r>
              <a:rPr lang="en-US" dirty="0" smtClean="0">
                <a:cs typeface="Symbol" charset="2"/>
              </a:rPr>
              <a:t> := { All face cards }</a:t>
            </a:r>
          </a:p>
          <a:p>
            <a:pPr marL="0" indent="0">
              <a:buNone/>
            </a:pPr>
            <a:r>
              <a:rPr lang="en-US" dirty="0" smtClean="0">
                <a:cs typeface="Symbol" charset="2"/>
              </a:rPr>
              <a:t>S</a:t>
            </a:r>
            <a:r>
              <a:rPr lang="en-US" baseline="-25000" dirty="0" smtClean="0">
                <a:cs typeface="Symbol" charset="2"/>
              </a:rPr>
              <a:t>7</a:t>
            </a:r>
            <a:r>
              <a:rPr lang="en-US" dirty="0" smtClean="0">
                <a:cs typeface="Symbol" charset="2"/>
              </a:rPr>
              <a:t> = S</a:t>
            </a:r>
            <a:r>
              <a:rPr lang="en-US" baseline="-25000" dirty="0" smtClean="0">
                <a:cs typeface="Symbol" charset="2"/>
              </a:rPr>
              <a:t>5</a:t>
            </a:r>
            <a:r>
              <a:rPr lang="en-US" dirty="0" smtClean="0">
                <a:cs typeface="Symbol" charset="2"/>
              </a:rPr>
              <a:t> </a:t>
            </a:r>
            <a:r>
              <a:rPr lang="en-US" dirty="0" err="1">
                <a:latin typeface="Symbol" charset="2"/>
                <a:cs typeface="Symbol" charset="2"/>
              </a:rPr>
              <a:t>Ç</a:t>
            </a:r>
            <a:r>
              <a:rPr lang="en-US" dirty="0"/>
              <a:t> </a:t>
            </a:r>
            <a:r>
              <a:rPr lang="en-US" dirty="0" smtClean="0"/>
              <a:t>S</a:t>
            </a:r>
            <a:r>
              <a:rPr lang="en-US" baseline="-25000" dirty="0" smtClean="0"/>
              <a:t>6</a:t>
            </a:r>
            <a:r>
              <a:rPr lang="en-US" dirty="0" smtClean="0">
                <a:cs typeface="Symbol" charset="2"/>
              </a:rPr>
              <a:t> := </a:t>
            </a:r>
          </a:p>
          <a:p>
            <a:pPr marL="0" indent="0">
              <a:buNone/>
            </a:pPr>
            <a:r>
              <a:rPr lang="en-US" dirty="0">
                <a:cs typeface="Symbol" charset="2"/>
              </a:rPr>
              <a:t>	</a:t>
            </a:r>
            <a:r>
              <a:rPr lang="en-US" dirty="0" smtClean="0">
                <a:cs typeface="Symbol" charset="2"/>
              </a:rPr>
              <a:t>{ All black face cards}</a:t>
            </a:r>
            <a:endParaRPr lang="en-US" dirty="0">
              <a:cs typeface="Symbol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51071" y="1600201"/>
            <a:ext cx="3840480" cy="434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600" b="1" dirty="0" smtClean="0"/>
              <a:t>U</a:t>
            </a:r>
            <a:endParaRPr lang="en-US" sz="3600" b="1" dirty="0"/>
          </a:p>
        </p:txBody>
      </p:sp>
      <p:sp>
        <p:nvSpPr>
          <p:cNvPr id="3" name="Oval 2"/>
          <p:cNvSpPr/>
          <p:nvPr/>
        </p:nvSpPr>
        <p:spPr>
          <a:xfrm>
            <a:off x="5316875" y="1715252"/>
            <a:ext cx="2822078" cy="2935699"/>
          </a:xfrm>
          <a:prstGeom prst="ellipse">
            <a:avLst/>
          </a:prstGeom>
          <a:solidFill>
            <a:schemeClr val="accent6">
              <a:lumMod val="60000"/>
              <a:lumOff val="40000"/>
              <a:alpha val="59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/>
              <a:t>S</a:t>
            </a:r>
            <a:r>
              <a:rPr lang="en-US" sz="2400" baseline="-25000" dirty="0" smtClean="0"/>
              <a:t>5</a:t>
            </a:r>
            <a:endParaRPr lang="en-US" sz="2400" baseline="-25000" dirty="0"/>
          </a:p>
        </p:txBody>
      </p:sp>
      <p:sp>
        <p:nvSpPr>
          <p:cNvPr id="61" name="Oval 60"/>
          <p:cNvSpPr/>
          <p:nvPr/>
        </p:nvSpPr>
        <p:spPr>
          <a:xfrm>
            <a:off x="5315816" y="2861003"/>
            <a:ext cx="2822078" cy="2935699"/>
          </a:xfrm>
          <a:prstGeom prst="ellipse">
            <a:avLst/>
          </a:prstGeom>
          <a:solidFill>
            <a:schemeClr val="tx2">
              <a:lumMod val="75000"/>
              <a:lumOff val="25000"/>
              <a:alpha val="53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400" dirty="0" smtClean="0"/>
              <a:t>S</a:t>
            </a:r>
            <a:r>
              <a:rPr lang="en-US" sz="2400" baseline="-25000" dirty="0" smtClean="0"/>
              <a:t>6</a:t>
            </a:r>
            <a:endParaRPr lang="en-US" sz="24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5933279" y="3965320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5179" y="4043097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="1" dirty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91944" y="4043097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97279" y="3851375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80679" y="3673765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16476" y="276722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69128" y="2354515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59123" y="188561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27998" y="248302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67633" y="1821575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4914" y="205214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3517" y="302410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50133" y="2606138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80566" y="3206907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27480" y="3534032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45392" y="3304121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89373" y="3024101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32159" y="3557585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64896" y="179904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77044" y="213378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35157" y="281377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97477" y="236467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32212" y="202849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22146" y="2476188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09588" y="228295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66481" y="254933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26822" y="5377623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11531" y="4642947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58910" y="4285429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36609" y="4561138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43555" y="4754291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14138" y="179643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43607" y="476927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90780" y="236424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96647" y="546438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13079" y="533575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99144" y="295189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49964" y="553209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23460" y="353403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60307" y="4334652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44863" y="5061888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60740" y="5315677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58812" y="4719888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13629" y="5045069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088814" y="228295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31697" y="414998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088814" y="484954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61203" y="551797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38953" y="439610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82267" y="557426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091788" y="353403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043749" y="516276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978786"/>
              </p:ext>
            </p:extLst>
          </p:nvPr>
        </p:nvGraphicFramePr>
        <p:xfrm>
          <a:off x="274639" y="2908941"/>
          <a:ext cx="4353242" cy="548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4" name="Equation" r:id="rId3" imgW="1917700" imgH="241300" progId="Equation.3">
                  <p:embed/>
                </p:oleObj>
              </mc:Choice>
              <mc:Fallback>
                <p:oleObj name="Equation" r:id="rId3" imgW="1917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639" y="2908941"/>
                        <a:ext cx="4353242" cy="548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72136" y="3016407"/>
            <a:ext cx="511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</a:t>
            </a:r>
            <a:r>
              <a:rPr lang="en-US" sz="2400" baseline="-25000" dirty="0" smtClean="0">
                <a:solidFill>
                  <a:schemeClr val="bg1"/>
                </a:solidFill>
              </a:rPr>
              <a:t>7</a:t>
            </a:r>
            <a:endParaRPr lang="en-US" sz="24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73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cs typeface="Symbol" charset="2"/>
              </a:rPr>
              <a:t>The </a:t>
            </a:r>
            <a:r>
              <a:rPr lang="en-US" b="1" dirty="0" smtClean="0">
                <a:solidFill>
                  <a:srgbClr val="3366FF"/>
                </a:solidFill>
                <a:cs typeface="Symbol" charset="2"/>
              </a:rPr>
              <a:t>union</a:t>
            </a:r>
            <a:r>
              <a:rPr lang="en-US" dirty="0" smtClean="0">
                <a:solidFill>
                  <a:srgbClr val="3366FF"/>
                </a:solidFill>
                <a:cs typeface="Symbol" charset="2"/>
              </a:rPr>
              <a:t> </a:t>
            </a:r>
            <a:r>
              <a:rPr lang="en-US" dirty="0" smtClean="0">
                <a:cs typeface="Symbol" charset="2"/>
              </a:rPr>
              <a:t>of two sets is a set that contains all of the elements in both of the sets</a:t>
            </a:r>
          </a:p>
          <a:p>
            <a:pPr marL="0" indent="0">
              <a:buNone/>
            </a:pPr>
            <a:endParaRPr lang="en-US" dirty="0">
              <a:cs typeface="Symbol" charset="2"/>
            </a:endParaRPr>
          </a:p>
          <a:p>
            <a:pPr marL="0" indent="0">
              <a:buNone/>
            </a:pPr>
            <a:endParaRPr lang="en-US" dirty="0" smtClean="0">
              <a:cs typeface="Symbol" charset="2"/>
            </a:endParaRPr>
          </a:p>
          <a:p>
            <a:pPr marL="0" indent="0">
              <a:buNone/>
            </a:pPr>
            <a:r>
              <a:rPr lang="en-US" dirty="0" smtClean="0">
                <a:cs typeface="Symbol" charset="2"/>
              </a:rPr>
              <a:t>S</a:t>
            </a:r>
            <a:r>
              <a:rPr lang="en-US" baseline="-25000" dirty="0" smtClean="0">
                <a:cs typeface="Symbol" charset="2"/>
              </a:rPr>
              <a:t>5</a:t>
            </a:r>
            <a:r>
              <a:rPr lang="en-US" dirty="0" smtClean="0">
                <a:cs typeface="Symbol" charset="2"/>
              </a:rPr>
              <a:t> := { All black cards }</a:t>
            </a:r>
          </a:p>
          <a:p>
            <a:pPr marL="0" indent="0">
              <a:buNone/>
            </a:pPr>
            <a:r>
              <a:rPr lang="en-US" dirty="0" smtClean="0">
                <a:cs typeface="Symbol" charset="2"/>
              </a:rPr>
              <a:t>S</a:t>
            </a:r>
            <a:r>
              <a:rPr lang="en-US" baseline="-25000" dirty="0" smtClean="0">
                <a:cs typeface="Symbol" charset="2"/>
              </a:rPr>
              <a:t>6</a:t>
            </a:r>
            <a:r>
              <a:rPr lang="en-US" dirty="0" smtClean="0">
                <a:cs typeface="Symbol" charset="2"/>
              </a:rPr>
              <a:t> := { All face cards }</a:t>
            </a:r>
          </a:p>
          <a:p>
            <a:pPr marL="0" indent="0">
              <a:buNone/>
            </a:pPr>
            <a:r>
              <a:rPr lang="en-US" dirty="0" smtClean="0">
                <a:cs typeface="Symbol" charset="2"/>
              </a:rPr>
              <a:t>S</a:t>
            </a:r>
            <a:r>
              <a:rPr lang="en-US" baseline="-25000" dirty="0" smtClean="0">
                <a:cs typeface="Symbol" charset="2"/>
              </a:rPr>
              <a:t>8</a:t>
            </a:r>
            <a:r>
              <a:rPr lang="en-US" dirty="0" smtClean="0">
                <a:cs typeface="Symbol" charset="2"/>
              </a:rPr>
              <a:t> = S</a:t>
            </a:r>
            <a:r>
              <a:rPr lang="en-US" baseline="-25000" dirty="0" smtClean="0">
                <a:cs typeface="Symbol" charset="2"/>
              </a:rPr>
              <a:t>5</a:t>
            </a:r>
            <a:r>
              <a:rPr lang="en-US" dirty="0" smtClean="0">
                <a:cs typeface="Symbol" charset="2"/>
              </a:rPr>
              <a:t> </a:t>
            </a:r>
            <a:r>
              <a:rPr lang="en-US" dirty="0">
                <a:cs typeface="Symbol" charset="2"/>
              </a:rPr>
              <a:t>U</a:t>
            </a:r>
            <a:r>
              <a:rPr lang="en-US" dirty="0" smtClean="0"/>
              <a:t> S</a:t>
            </a:r>
            <a:r>
              <a:rPr lang="en-US" baseline="-25000" dirty="0" smtClean="0"/>
              <a:t>6</a:t>
            </a:r>
            <a:r>
              <a:rPr lang="en-US" dirty="0" smtClean="0">
                <a:cs typeface="Symbol" charset="2"/>
              </a:rPr>
              <a:t> := </a:t>
            </a:r>
          </a:p>
          <a:p>
            <a:pPr marL="0" indent="0">
              <a:buNone/>
            </a:pPr>
            <a:r>
              <a:rPr lang="en-US" dirty="0" smtClean="0">
                <a:cs typeface="Symbol" charset="2"/>
              </a:rPr>
              <a:t>{ All black cards </a:t>
            </a:r>
            <a:r>
              <a:rPr lang="en-US" b="1" dirty="0" smtClean="0">
                <a:cs typeface="Symbol" charset="2"/>
              </a:rPr>
              <a:t>and</a:t>
            </a:r>
            <a:r>
              <a:rPr lang="en-US" dirty="0" smtClean="0">
                <a:cs typeface="Symbol" charset="2"/>
              </a:rPr>
              <a:t> all face cards}</a:t>
            </a:r>
            <a:endParaRPr lang="en-US" dirty="0">
              <a:cs typeface="Symbol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51071" y="1600201"/>
            <a:ext cx="3840480" cy="434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600" b="1" dirty="0" smtClean="0"/>
              <a:t>U</a:t>
            </a:r>
            <a:endParaRPr lang="en-US" sz="3600" b="1" dirty="0"/>
          </a:p>
        </p:txBody>
      </p:sp>
      <p:sp>
        <p:nvSpPr>
          <p:cNvPr id="3" name="Oval 2"/>
          <p:cNvSpPr/>
          <p:nvPr/>
        </p:nvSpPr>
        <p:spPr>
          <a:xfrm>
            <a:off x="5316875" y="1715252"/>
            <a:ext cx="2822078" cy="2935699"/>
          </a:xfrm>
          <a:prstGeom prst="ellipse">
            <a:avLst/>
          </a:prstGeom>
          <a:solidFill>
            <a:schemeClr val="tx2">
              <a:lumMod val="75000"/>
              <a:lumOff val="25000"/>
              <a:alpha val="7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/>
              <a:t>S</a:t>
            </a:r>
            <a:r>
              <a:rPr lang="en-US" sz="2400" baseline="-25000" dirty="0" smtClean="0"/>
              <a:t>5</a:t>
            </a:r>
            <a:endParaRPr lang="en-US" sz="2400" baseline="-25000" dirty="0"/>
          </a:p>
        </p:txBody>
      </p:sp>
      <p:sp>
        <p:nvSpPr>
          <p:cNvPr id="61" name="Oval 60"/>
          <p:cNvSpPr/>
          <p:nvPr/>
        </p:nvSpPr>
        <p:spPr>
          <a:xfrm>
            <a:off x="5315816" y="2861003"/>
            <a:ext cx="2822078" cy="2935699"/>
          </a:xfrm>
          <a:prstGeom prst="ellipse">
            <a:avLst/>
          </a:prstGeom>
          <a:solidFill>
            <a:schemeClr val="tx2">
              <a:lumMod val="75000"/>
              <a:lumOff val="25000"/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400" dirty="0" smtClean="0"/>
              <a:t>S</a:t>
            </a:r>
            <a:r>
              <a:rPr lang="en-US" sz="2400" baseline="-25000" dirty="0" smtClean="0"/>
              <a:t>6</a:t>
            </a:r>
            <a:endParaRPr lang="en-US" sz="24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5933279" y="3965320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5179" y="4043097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="1" dirty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91944" y="4043097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97279" y="3851375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80679" y="3673765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16476" y="276722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69128" y="2354515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59123" y="188561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27998" y="248302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67633" y="1821575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4914" y="205214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3517" y="302410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50133" y="2606138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80566" y="3206907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27480" y="3534032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64314" y="3304121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89373" y="3024101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32159" y="3557585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64896" y="179904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77044" y="213378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35157" y="281377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97477" y="236467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32212" y="202849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22146" y="2476188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09588" y="228295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66481" y="254933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26822" y="5377623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11531" y="4642947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58910" y="4285429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36609" y="4561138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43555" y="4754291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14138" y="179643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43607" y="476927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90780" y="236424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96647" y="546438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13079" y="533575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99144" y="295189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49964" y="553209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23460" y="353403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60307" y="4334652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44863" y="5061888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60740" y="5315677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58812" y="4719888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13629" y="5045069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088814" y="228295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31697" y="414998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088814" y="484954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61203" y="551797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38953" y="439610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82267" y="557426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091788" y="353403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043749" y="516276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265066"/>
              </p:ext>
            </p:extLst>
          </p:nvPr>
        </p:nvGraphicFramePr>
        <p:xfrm>
          <a:off x="290514" y="2750191"/>
          <a:ext cx="4353242" cy="548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8" name="Equation" r:id="rId3" imgW="1917700" imgH="241300" progId="Equation.3">
                  <p:embed/>
                </p:oleObj>
              </mc:Choice>
              <mc:Fallback>
                <p:oleObj name="Equation" r:id="rId3" imgW="1917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0514" y="2750191"/>
                        <a:ext cx="4353242" cy="548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7178511" y="2857657"/>
            <a:ext cx="511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</a:t>
            </a:r>
            <a:r>
              <a:rPr lang="en-US" sz="2400" baseline="-25000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36170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difference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cs typeface="Symbol" charset="2"/>
              </a:rPr>
              <a:t>The </a:t>
            </a:r>
            <a:r>
              <a:rPr lang="en-US" b="1" dirty="0" smtClean="0">
                <a:solidFill>
                  <a:srgbClr val="3366FF"/>
                </a:solidFill>
                <a:cs typeface="Symbol" charset="2"/>
              </a:rPr>
              <a:t>set difference </a:t>
            </a:r>
            <a:r>
              <a:rPr lang="en-US" dirty="0" smtClean="0">
                <a:cs typeface="Symbol" charset="2"/>
              </a:rPr>
              <a:t>S</a:t>
            </a:r>
            <a:r>
              <a:rPr lang="en-US" baseline="-25000" dirty="0" smtClean="0">
                <a:cs typeface="Symbol" charset="2"/>
              </a:rPr>
              <a:t>6</a:t>
            </a:r>
            <a:r>
              <a:rPr lang="en-US" dirty="0" smtClean="0">
                <a:cs typeface="Symbol" charset="2"/>
              </a:rPr>
              <a:t> – S</a:t>
            </a:r>
            <a:r>
              <a:rPr lang="en-US" baseline="-25000" dirty="0" smtClean="0">
                <a:cs typeface="Symbol" charset="2"/>
              </a:rPr>
              <a:t>5</a:t>
            </a:r>
            <a:r>
              <a:rPr lang="en-US" dirty="0" smtClean="0">
                <a:cs typeface="Symbol" charset="2"/>
              </a:rPr>
              <a:t> contains all elements of S</a:t>
            </a:r>
            <a:r>
              <a:rPr lang="en-US" baseline="-25000" dirty="0" smtClean="0">
                <a:cs typeface="Symbol" charset="2"/>
              </a:rPr>
              <a:t>6</a:t>
            </a:r>
            <a:r>
              <a:rPr lang="en-US" dirty="0" smtClean="0">
                <a:cs typeface="Symbol" charset="2"/>
              </a:rPr>
              <a:t> that do not exist in S</a:t>
            </a:r>
            <a:r>
              <a:rPr lang="en-US" baseline="-25000" dirty="0" smtClean="0">
                <a:cs typeface="Symbol" charset="2"/>
              </a:rPr>
              <a:t>5</a:t>
            </a:r>
          </a:p>
          <a:p>
            <a:pPr marL="0" indent="0">
              <a:buNone/>
            </a:pPr>
            <a:endParaRPr lang="en-US" dirty="0">
              <a:cs typeface="Symbol" charset="2"/>
            </a:endParaRPr>
          </a:p>
          <a:p>
            <a:pPr marL="0" indent="0">
              <a:buNone/>
            </a:pPr>
            <a:endParaRPr lang="en-US" dirty="0" smtClean="0">
              <a:cs typeface="Symbol" charset="2"/>
            </a:endParaRPr>
          </a:p>
          <a:p>
            <a:pPr marL="0" indent="0">
              <a:buNone/>
            </a:pPr>
            <a:r>
              <a:rPr lang="en-US" dirty="0" smtClean="0">
                <a:cs typeface="Symbol" charset="2"/>
              </a:rPr>
              <a:t>Set differences are not symmetric!</a:t>
            </a:r>
          </a:p>
          <a:p>
            <a:pPr marL="0" indent="0">
              <a:buNone/>
            </a:pPr>
            <a:r>
              <a:rPr lang="en-US" dirty="0" smtClean="0">
                <a:cs typeface="Symbol" charset="2"/>
              </a:rPr>
              <a:t>S</a:t>
            </a:r>
            <a:r>
              <a:rPr lang="en-US" baseline="-25000" dirty="0" smtClean="0">
                <a:cs typeface="Symbol" charset="2"/>
              </a:rPr>
              <a:t>9</a:t>
            </a:r>
            <a:r>
              <a:rPr lang="en-US" dirty="0" smtClean="0">
                <a:cs typeface="Symbol" charset="2"/>
              </a:rPr>
              <a:t> = S</a:t>
            </a:r>
            <a:r>
              <a:rPr lang="en-US" baseline="-25000" dirty="0">
                <a:cs typeface="Symbol" charset="2"/>
              </a:rPr>
              <a:t>6</a:t>
            </a:r>
            <a:r>
              <a:rPr lang="en-US" dirty="0" smtClean="0">
                <a:cs typeface="Symbol" charset="2"/>
              </a:rPr>
              <a:t> </a:t>
            </a:r>
            <a:r>
              <a:rPr lang="en-US" dirty="0" smtClean="0">
                <a:latin typeface="Symbol" charset="2"/>
                <a:cs typeface="Symbol" charset="2"/>
              </a:rPr>
              <a:t>–</a:t>
            </a:r>
            <a:r>
              <a:rPr lang="en-US" dirty="0" smtClean="0"/>
              <a:t> S</a:t>
            </a:r>
            <a:r>
              <a:rPr lang="en-US" baseline="-25000" dirty="0"/>
              <a:t>5</a:t>
            </a:r>
            <a:r>
              <a:rPr lang="en-US" dirty="0" smtClean="0">
                <a:cs typeface="Symbol" charset="2"/>
              </a:rPr>
              <a:t> := { All red face cards } </a:t>
            </a:r>
          </a:p>
          <a:p>
            <a:pPr marL="0" indent="0">
              <a:buNone/>
            </a:pPr>
            <a:r>
              <a:rPr lang="en-US" dirty="0" smtClean="0">
                <a:cs typeface="Symbol" charset="2"/>
              </a:rPr>
              <a:t>S</a:t>
            </a:r>
            <a:r>
              <a:rPr lang="en-US" baseline="-25000" dirty="0" smtClean="0">
                <a:cs typeface="Symbol" charset="2"/>
              </a:rPr>
              <a:t>10</a:t>
            </a:r>
            <a:r>
              <a:rPr lang="en-US" dirty="0" smtClean="0">
                <a:cs typeface="Symbol" charset="2"/>
              </a:rPr>
              <a:t> </a:t>
            </a:r>
            <a:r>
              <a:rPr lang="en-US" dirty="0">
                <a:cs typeface="Symbol" charset="2"/>
              </a:rPr>
              <a:t>= </a:t>
            </a:r>
            <a:r>
              <a:rPr lang="en-US" dirty="0" smtClean="0">
                <a:cs typeface="Symbol" charset="2"/>
              </a:rPr>
              <a:t>S</a:t>
            </a:r>
            <a:r>
              <a:rPr lang="en-US" baseline="-25000" dirty="0" smtClean="0">
                <a:cs typeface="Symbol" charset="2"/>
              </a:rPr>
              <a:t>5</a:t>
            </a:r>
            <a:r>
              <a:rPr lang="en-US" dirty="0" smtClean="0">
                <a:cs typeface="Symbol" charset="2"/>
              </a:rPr>
              <a:t> </a:t>
            </a:r>
            <a:r>
              <a:rPr lang="en-US" dirty="0">
                <a:latin typeface="Symbol" charset="2"/>
                <a:cs typeface="Symbol" charset="2"/>
              </a:rPr>
              <a:t>–</a:t>
            </a:r>
            <a:r>
              <a:rPr lang="en-US" dirty="0"/>
              <a:t> </a:t>
            </a:r>
            <a:r>
              <a:rPr lang="en-US" dirty="0" smtClean="0"/>
              <a:t>S</a:t>
            </a:r>
            <a:r>
              <a:rPr lang="en-US" baseline="-25000" dirty="0" smtClean="0"/>
              <a:t>6</a:t>
            </a:r>
            <a:r>
              <a:rPr lang="en-US" dirty="0" smtClean="0">
                <a:cs typeface="Symbol" charset="2"/>
              </a:rPr>
              <a:t> </a:t>
            </a:r>
            <a:r>
              <a:rPr lang="en-US" dirty="0">
                <a:cs typeface="Symbol" charset="2"/>
              </a:rPr>
              <a:t>:= { All </a:t>
            </a:r>
            <a:r>
              <a:rPr lang="en-US" dirty="0" smtClean="0">
                <a:cs typeface="Symbol" charset="2"/>
              </a:rPr>
              <a:t>black cards less than 10 }</a:t>
            </a:r>
            <a:endParaRPr lang="en-US" dirty="0">
              <a:cs typeface="Symbol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51071" y="1600201"/>
            <a:ext cx="3840480" cy="434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600" b="1" dirty="0" smtClean="0"/>
              <a:t>U</a:t>
            </a:r>
            <a:endParaRPr lang="en-US" sz="3600" b="1" dirty="0"/>
          </a:p>
        </p:txBody>
      </p:sp>
      <p:sp>
        <p:nvSpPr>
          <p:cNvPr id="3" name="Oval 2"/>
          <p:cNvSpPr/>
          <p:nvPr/>
        </p:nvSpPr>
        <p:spPr>
          <a:xfrm>
            <a:off x="5316875" y="1715252"/>
            <a:ext cx="2822078" cy="2935699"/>
          </a:xfrm>
          <a:prstGeom prst="ellipse">
            <a:avLst/>
          </a:prstGeom>
          <a:solidFill>
            <a:schemeClr val="accent6">
              <a:lumMod val="60000"/>
              <a:lumOff val="40000"/>
              <a:alpha val="59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/>
              <a:t>S</a:t>
            </a:r>
            <a:r>
              <a:rPr lang="en-US" sz="2400" baseline="-25000" dirty="0" smtClean="0"/>
              <a:t>5</a:t>
            </a:r>
            <a:endParaRPr lang="en-US" sz="2400" baseline="-25000" dirty="0"/>
          </a:p>
        </p:txBody>
      </p:sp>
      <p:sp>
        <p:nvSpPr>
          <p:cNvPr id="61" name="Oval 60"/>
          <p:cNvSpPr/>
          <p:nvPr/>
        </p:nvSpPr>
        <p:spPr>
          <a:xfrm>
            <a:off x="5315816" y="2861003"/>
            <a:ext cx="2822078" cy="2935699"/>
          </a:xfrm>
          <a:prstGeom prst="ellipse">
            <a:avLst/>
          </a:prstGeom>
          <a:solidFill>
            <a:schemeClr val="tx2">
              <a:lumMod val="75000"/>
              <a:lumOff val="25000"/>
              <a:alpha val="53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400" dirty="0" smtClean="0"/>
              <a:t>S</a:t>
            </a:r>
            <a:r>
              <a:rPr lang="en-US" sz="2400" baseline="-25000" dirty="0" smtClean="0"/>
              <a:t>6</a:t>
            </a:r>
            <a:endParaRPr lang="en-US" sz="24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5933279" y="3965320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5179" y="4043097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="1" dirty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91944" y="4043097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97279" y="3851375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80679" y="3673765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16476" y="276722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69128" y="2354515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59123" y="188561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27998" y="248302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67633" y="1821575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4914" y="205214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3517" y="302410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50133" y="2606138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80566" y="3206907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27480" y="3534032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45392" y="3304121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89373" y="3024101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32159" y="3557585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64896" y="179904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77044" y="213378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35157" y="281377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97477" y="236467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32212" y="202849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22146" y="2476188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09588" y="228295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66481" y="254933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26822" y="5377623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11531" y="4642947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58910" y="4285429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36609" y="4561138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43555" y="4754291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14138" y="179643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43607" y="476927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90780" y="236424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96647" y="546438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13079" y="533575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99144" y="295189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49964" y="553209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23460" y="353403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60307" y="4334652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44863" y="5061888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60740" y="5315677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58812" y="4719888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13629" y="5045069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088814" y="228295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31697" y="414998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088814" y="484954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61203" y="551797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38953" y="439610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82267" y="557426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091788" y="353403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043749" y="516276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570944"/>
              </p:ext>
            </p:extLst>
          </p:nvPr>
        </p:nvGraphicFramePr>
        <p:xfrm>
          <a:off x="303213" y="2767013"/>
          <a:ext cx="4294187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8" name="Equation" r:id="rId3" imgW="1892300" imgH="254000" progId="Equation.3">
                  <p:embed/>
                </p:oleObj>
              </mc:Choice>
              <mc:Fallback>
                <p:oleObj name="Equation" r:id="rId3" imgW="18923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3213" y="2767013"/>
                        <a:ext cx="4294187" cy="579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9923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3366FF"/>
                </a:solidFill>
              </a:rPr>
              <a:t>cardinality</a:t>
            </a:r>
            <a:r>
              <a:rPr lang="en-US" dirty="0" smtClean="0"/>
              <a:t> of a set is the number of objects in the 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|S</a:t>
            </a:r>
            <a:r>
              <a:rPr lang="en-US" baseline="-25000" dirty="0" smtClean="0"/>
              <a:t>2</a:t>
            </a:r>
            <a:r>
              <a:rPr lang="en-US" dirty="0" smtClean="0"/>
              <a:t>| = 26</a:t>
            </a:r>
          </a:p>
          <a:p>
            <a:pPr marL="0" indent="0">
              <a:buNone/>
            </a:pPr>
            <a:r>
              <a:rPr lang="en-US" dirty="0" smtClean="0"/>
              <a:t>|</a:t>
            </a:r>
            <a:r>
              <a:rPr lang="en-US" b="1" dirty="0" smtClean="0"/>
              <a:t>U</a:t>
            </a:r>
            <a:r>
              <a:rPr lang="en-US" dirty="0" smtClean="0"/>
              <a:t>| = 52</a:t>
            </a:r>
          </a:p>
          <a:p>
            <a:pPr marL="0" indent="0">
              <a:buNone/>
            </a:pPr>
            <a:r>
              <a:rPr lang="en-US" dirty="0" smtClean="0"/>
              <a:t>|</a:t>
            </a:r>
            <a:r>
              <a:rPr lang="en-US" b="1" dirty="0" err="1"/>
              <a:t>Ø</a:t>
            </a:r>
            <a:r>
              <a:rPr lang="en-US" dirty="0" smtClean="0"/>
              <a:t>| = 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51071" y="1600201"/>
            <a:ext cx="3840480" cy="434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600" b="1" dirty="0" smtClean="0"/>
              <a:t>U</a:t>
            </a:r>
            <a:endParaRPr lang="en-US" sz="3600" b="1" dirty="0"/>
          </a:p>
        </p:txBody>
      </p:sp>
      <p:sp>
        <p:nvSpPr>
          <p:cNvPr id="3" name="Oval 2"/>
          <p:cNvSpPr/>
          <p:nvPr/>
        </p:nvSpPr>
        <p:spPr>
          <a:xfrm>
            <a:off x="5311664" y="3068957"/>
            <a:ext cx="2773622" cy="2765023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</a:t>
            </a:r>
            <a:r>
              <a:rPr lang="en-US" sz="2400" b="1" baseline="-25000" dirty="0" smtClean="0">
                <a:solidFill>
                  <a:schemeClr val="bg1"/>
                </a:solidFill>
              </a:rPr>
              <a:t>2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58186" y="1777560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41986" y="1867365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="1" dirty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77078" y="1777560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87465" y="2214008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61206" y="2168228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77706" y="211494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27137" y="258964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80273" y="256035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38408" y="2454318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57640" y="249655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09837" y="286588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51668" y="286588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27137" y="3235214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19078" y="1816592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04284" y="1745608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37691" y="1891419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49805" y="2084986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44242" y="2214008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91249" y="2226064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34009" y="248427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82267" y="250071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70703" y="251590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36746" y="281378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992888" y="2699625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39483" y="3012238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22072" y="338157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74112" y="3208645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26821" y="3866471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403467" y="4058396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67262" y="4149986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50304" y="4334652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03037" y="449107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90534" y="444489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31812" y="3158688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06272" y="478176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46977" y="488865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80443" y="484643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40450" y="515109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01332" y="515109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21206" y="3752407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638963" y="3666576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712039" y="4121739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731812" y="4491071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86629" y="5045069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457063" y="366247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119709" y="412173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567746" y="4133014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22088" y="472673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419334" y="478309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119709" y="3343354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702958" y="533575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341469" y="446099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56579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Venn Diagrams</a:t>
            </a:r>
            <a:endParaRPr lang="en-US" dirty="0"/>
          </a:p>
        </p:txBody>
      </p:sp>
      <p:pic>
        <p:nvPicPr>
          <p:cNvPr id="4" name="Content Placeholder 3" descr="venndiagram_fullpic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331" r="-173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44800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</a:t>
            </a:r>
            <a:r>
              <a:rPr lang="en-US" b="1" dirty="0" smtClean="0">
                <a:solidFill>
                  <a:srgbClr val="0000FF"/>
                </a:solidFill>
              </a:rPr>
              <a:t>event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in probability theory is a </a:t>
            </a:r>
            <a:r>
              <a:rPr lang="en-US" b="1" dirty="0" smtClean="0"/>
              <a:t>subset</a:t>
            </a:r>
            <a:r>
              <a:rPr lang="en-US" dirty="0" smtClean="0"/>
              <a:t> of the </a:t>
            </a:r>
            <a:r>
              <a:rPr lang="en-US" b="1" dirty="0" smtClean="0"/>
              <a:t>sample space</a:t>
            </a:r>
          </a:p>
          <a:p>
            <a:r>
              <a:rPr lang="en-US" dirty="0" smtClean="0"/>
              <a:t>It can also be thought of as a </a:t>
            </a:r>
            <a:r>
              <a:rPr lang="en-US" b="1" dirty="0" smtClean="0"/>
              <a:t>potential outcome</a:t>
            </a:r>
            <a:r>
              <a:rPr lang="en-US" dirty="0" smtClean="0"/>
              <a:t> of a random variable</a:t>
            </a:r>
          </a:p>
          <a:p>
            <a:endParaRPr lang="en-US" dirty="0"/>
          </a:p>
          <a:p>
            <a:r>
              <a:rPr lang="en-US" dirty="0" smtClean="0"/>
              <a:t>For instance, drawing a </a:t>
            </a:r>
            <a:r>
              <a:rPr lang="en-US" b="1" dirty="0" smtClean="0"/>
              <a:t>black card </a:t>
            </a:r>
            <a:r>
              <a:rPr lang="en-US" dirty="0" smtClean="0"/>
              <a:t>from a randomly shuffled deck is an event: </a:t>
            </a:r>
            <a:r>
              <a:rPr lang="en-US" b="1" dirty="0" smtClean="0">
                <a:solidFill>
                  <a:srgbClr val="3366FF"/>
                </a:solidFill>
              </a:rPr>
              <a:t>black cards </a:t>
            </a:r>
            <a:r>
              <a:rPr lang="en-US" dirty="0" smtClean="0"/>
              <a:t>are a </a:t>
            </a:r>
            <a:r>
              <a:rPr lang="en-US" b="1" dirty="0" smtClean="0">
                <a:solidFill>
                  <a:srgbClr val="3366FF"/>
                </a:solidFill>
              </a:rPr>
              <a:t>subset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of the </a:t>
            </a:r>
            <a:r>
              <a:rPr lang="en-US" b="1" dirty="0" smtClean="0">
                <a:solidFill>
                  <a:srgbClr val="3366FF"/>
                </a:solidFill>
              </a:rPr>
              <a:t>sample space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/>
              <a:t>If the drawn card is a random variable, then </a:t>
            </a:r>
            <a:r>
              <a:rPr lang="en-US" b="1" dirty="0" smtClean="0">
                <a:solidFill>
                  <a:srgbClr val="3366FF"/>
                </a:solidFill>
              </a:rPr>
              <a:t>black cards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are a </a:t>
            </a:r>
            <a:r>
              <a:rPr lang="en-US" b="1" dirty="0" smtClean="0">
                <a:solidFill>
                  <a:srgbClr val="3366FF"/>
                </a:solidFill>
              </a:rPr>
              <a:t>potential outcome </a:t>
            </a:r>
            <a:r>
              <a:rPr lang="en-US" dirty="0" smtClean="0"/>
              <a:t>of that variable</a:t>
            </a:r>
          </a:p>
        </p:txBody>
      </p:sp>
    </p:spTree>
    <p:extLst>
      <p:ext uri="{BB962C8B-B14F-4D97-AF65-F5344CB8AC3E}">
        <p14:creationId xmlns:p14="http://schemas.microsoft.com/office/powerpoint/2010/main" val="1471541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and Sets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cs typeface="Symbol" charset="2"/>
              </a:rPr>
              <a:t>If |U| = 52 and |S</a:t>
            </a:r>
            <a:r>
              <a:rPr lang="en-US" baseline="-25000" dirty="0" smtClean="0">
                <a:cs typeface="Symbol" charset="2"/>
              </a:rPr>
              <a:t>5</a:t>
            </a:r>
            <a:r>
              <a:rPr lang="en-US" dirty="0" smtClean="0">
                <a:cs typeface="Symbol" charset="2"/>
              </a:rPr>
              <a:t>| </a:t>
            </a:r>
            <a:r>
              <a:rPr lang="en-US" dirty="0">
                <a:cs typeface="Symbol" charset="2"/>
              </a:rPr>
              <a:t>=</a:t>
            </a:r>
            <a:r>
              <a:rPr lang="en-US" dirty="0" smtClean="0">
                <a:cs typeface="Symbol" charset="2"/>
              </a:rPr>
              <a:t> 26, then the probability of getting a black card in a </a:t>
            </a:r>
            <a:r>
              <a:rPr lang="en-US" b="1" dirty="0" smtClean="0">
                <a:cs typeface="Symbol" charset="2"/>
              </a:rPr>
              <a:t>randomly shuffled deck</a:t>
            </a:r>
            <a:r>
              <a:rPr lang="en-US" dirty="0" smtClean="0">
                <a:cs typeface="Symbol" charset="2"/>
              </a:rPr>
              <a:t> is:</a:t>
            </a:r>
          </a:p>
          <a:p>
            <a:pPr marL="0" indent="0">
              <a:buNone/>
            </a:pPr>
            <a:endParaRPr lang="en-US" dirty="0">
              <a:cs typeface="Symbol" charset="2"/>
            </a:endParaRPr>
          </a:p>
          <a:p>
            <a:pPr marL="0" indent="0">
              <a:buNone/>
            </a:pPr>
            <a:endParaRPr lang="en-US" dirty="0" smtClean="0">
              <a:cs typeface="Symbol" charset="2"/>
            </a:endParaRPr>
          </a:p>
          <a:p>
            <a:pPr marL="0" indent="0">
              <a:buNone/>
            </a:pPr>
            <a:r>
              <a:rPr lang="en-US" dirty="0" smtClean="0">
                <a:cs typeface="Symbol" charset="2"/>
              </a:rPr>
              <a:t>Likewise, the probability of getting a face card in a randomly shuffled deck is:</a:t>
            </a:r>
            <a:endParaRPr lang="en-US" dirty="0">
              <a:cs typeface="Symbol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51071" y="1600201"/>
            <a:ext cx="3840480" cy="434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600" b="1" dirty="0" smtClean="0"/>
              <a:t>U</a:t>
            </a:r>
            <a:endParaRPr lang="en-US" sz="3600" b="1" dirty="0"/>
          </a:p>
        </p:txBody>
      </p:sp>
      <p:sp>
        <p:nvSpPr>
          <p:cNvPr id="3" name="Oval 2"/>
          <p:cNvSpPr/>
          <p:nvPr/>
        </p:nvSpPr>
        <p:spPr>
          <a:xfrm>
            <a:off x="5316875" y="1715252"/>
            <a:ext cx="2822078" cy="2935699"/>
          </a:xfrm>
          <a:prstGeom prst="ellipse">
            <a:avLst/>
          </a:prstGeom>
          <a:solidFill>
            <a:schemeClr val="accent6">
              <a:lumMod val="60000"/>
              <a:lumOff val="40000"/>
              <a:alpha val="59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/>
              <a:t>S</a:t>
            </a:r>
            <a:r>
              <a:rPr lang="en-US" sz="2400" baseline="-25000" dirty="0" smtClean="0"/>
              <a:t>5</a:t>
            </a:r>
            <a:endParaRPr lang="en-US" sz="2400" baseline="-25000" dirty="0"/>
          </a:p>
        </p:txBody>
      </p:sp>
      <p:sp>
        <p:nvSpPr>
          <p:cNvPr id="61" name="Oval 60"/>
          <p:cNvSpPr/>
          <p:nvPr/>
        </p:nvSpPr>
        <p:spPr>
          <a:xfrm>
            <a:off x="5315816" y="2861003"/>
            <a:ext cx="2822078" cy="2935699"/>
          </a:xfrm>
          <a:prstGeom prst="ellipse">
            <a:avLst/>
          </a:prstGeom>
          <a:solidFill>
            <a:schemeClr val="tx2">
              <a:lumMod val="75000"/>
              <a:lumOff val="25000"/>
              <a:alpha val="53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400" dirty="0" smtClean="0"/>
              <a:t>S</a:t>
            </a:r>
            <a:r>
              <a:rPr lang="en-US" sz="2400" baseline="-25000" dirty="0" smtClean="0"/>
              <a:t>6</a:t>
            </a:r>
            <a:endParaRPr lang="en-US" sz="24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5933279" y="3965320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5179" y="4043097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="1" dirty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91944" y="4043097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97279" y="3851375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80679" y="3673765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16476" y="276722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69128" y="2354515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59123" y="188561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27998" y="248302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67633" y="1821575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4914" y="205214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3517" y="302410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50133" y="2606138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80566" y="3206907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27480" y="3534032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45392" y="3304121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89373" y="3024101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32159" y="3557585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64896" y="179904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77044" y="213378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35157" y="281377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97477" y="236467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32212" y="202849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22146" y="2476188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09588" y="228295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66481" y="254933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26822" y="5377623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11531" y="4642947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58910" y="4285429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36609" y="4561138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43555" y="4754291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14138" y="179643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43607" y="476927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90780" y="236424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96647" y="546438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13079" y="533575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99144" y="295189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49964" y="553209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23460" y="353403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60307" y="4334652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44863" y="5061888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60740" y="5315677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58812" y="4719888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13629" y="5045069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088814" y="228295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31697" y="414998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088814" y="484954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61203" y="551797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38953" y="439610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82267" y="557426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091788" y="353403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043749" y="516276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72136" y="3016407"/>
            <a:ext cx="511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</a:t>
            </a:r>
            <a:r>
              <a:rPr lang="en-US" sz="2400" baseline="-25000" dirty="0" smtClean="0">
                <a:solidFill>
                  <a:schemeClr val="bg1"/>
                </a:solidFill>
              </a:rPr>
              <a:t>7</a:t>
            </a:r>
            <a:endParaRPr lang="en-US" sz="2400" baseline="-25000" dirty="0">
              <a:solidFill>
                <a:schemeClr val="bg1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221173"/>
              </p:ext>
            </p:extLst>
          </p:nvPr>
        </p:nvGraphicFramePr>
        <p:xfrm>
          <a:off x="549275" y="2918669"/>
          <a:ext cx="3390445" cy="101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6" name="Equation" r:id="rId3" imgW="1574800" imgH="469900" progId="Equation.3">
                  <p:embed/>
                </p:oleObj>
              </mc:Choice>
              <mc:Fallback>
                <p:oleObj name="Equation" r:id="rId3" imgW="15748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9275" y="2918669"/>
                        <a:ext cx="3390445" cy="1011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683349"/>
              </p:ext>
            </p:extLst>
          </p:nvPr>
        </p:nvGraphicFramePr>
        <p:xfrm>
          <a:off x="593725" y="5045075"/>
          <a:ext cx="3608388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7" name="Equation" r:id="rId5" imgW="1676400" imgH="469900" progId="Equation.3">
                  <p:embed/>
                </p:oleObj>
              </mc:Choice>
              <mc:Fallback>
                <p:oleObj name="Equation" r:id="rId5" imgW="16764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3725" y="5045075"/>
                        <a:ext cx="3608388" cy="1011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545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Probability,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relative frequency of an event as the number of recorded events approaches infinity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degree of belief that an event will occur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precise measurement of uncertainty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49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and Sets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cs typeface="Symbol" charset="2"/>
              </a:rPr>
              <a:t>The probability of getting a black face card in a randomly shuffled deck is:</a:t>
            </a:r>
          </a:p>
          <a:p>
            <a:pPr marL="0" indent="0">
              <a:buNone/>
            </a:pPr>
            <a:endParaRPr lang="en-US" dirty="0">
              <a:cs typeface="Symbol" charset="2"/>
            </a:endParaRPr>
          </a:p>
          <a:p>
            <a:pPr marL="0" indent="0">
              <a:buNone/>
            </a:pPr>
            <a:endParaRPr lang="en-US" dirty="0" smtClean="0">
              <a:cs typeface="Symbol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51071" y="1600201"/>
            <a:ext cx="3840480" cy="434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600" b="1" dirty="0" smtClean="0"/>
              <a:t>U</a:t>
            </a:r>
            <a:endParaRPr lang="en-US" sz="3600" b="1" dirty="0"/>
          </a:p>
        </p:txBody>
      </p:sp>
      <p:sp>
        <p:nvSpPr>
          <p:cNvPr id="3" name="Oval 2"/>
          <p:cNvSpPr/>
          <p:nvPr/>
        </p:nvSpPr>
        <p:spPr>
          <a:xfrm>
            <a:off x="5316875" y="1715252"/>
            <a:ext cx="2822078" cy="2935699"/>
          </a:xfrm>
          <a:prstGeom prst="ellipse">
            <a:avLst/>
          </a:prstGeom>
          <a:solidFill>
            <a:schemeClr val="accent6">
              <a:lumMod val="60000"/>
              <a:lumOff val="40000"/>
              <a:alpha val="59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/>
              <a:t>S</a:t>
            </a:r>
            <a:r>
              <a:rPr lang="en-US" sz="2400" baseline="-25000" dirty="0" smtClean="0"/>
              <a:t>5</a:t>
            </a:r>
            <a:endParaRPr lang="en-US" sz="2400" baseline="-25000" dirty="0"/>
          </a:p>
        </p:txBody>
      </p:sp>
      <p:sp>
        <p:nvSpPr>
          <p:cNvPr id="61" name="Oval 60"/>
          <p:cNvSpPr/>
          <p:nvPr/>
        </p:nvSpPr>
        <p:spPr>
          <a:xfrm>
            <a:off x="5315816" y="2861003"/>
            <a:ext cx="2822078" cy="2935699"/>
          </a:xfrm>
          <a:prstGeom prst="ellipse">
            <a:avLst/>
          </a:prstGeom>
          <a:solidFill>
            <a:schemeClr val="tx2">
              <a:lumMod val="75000"/>
              <a:lumOff val="25000"/>
              <a:alpha val="53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400" dirty="0" smtClean="0"/>
              <a:t>S</a:t>
            </a:r>
            <a:r>
              <a:rPr lang="en-US" sz="2400" baseline="-25000" dirty="0" smtClean="0"/>
              <a:t>6</a:t>
            </a:r>
            <a:endParaRPr lang="en-US" sz="24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5933279" y="3965320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5179" y="4043097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="1" dirty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91944" y="4043097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97279" y="3851375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80679" y="3673765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16476" y="276722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69128" y="2354515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59123" y="188561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27998" y="248302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67633" y="1821575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4914" y="205214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3517" y="302410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50133" y="2606138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80566" y="3206907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27480" y="3534032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45392" y="3304121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89373" y="3024101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32159" y="3557585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64896" y="179904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77044" y="213378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35157" y="281377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97477" y="236467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32212" y="202849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22146" y="2476188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09588" y="228295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66481" y="254933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26822" y="5377623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11531" y="4642947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58910" y="4285429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36609" y="4561138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43555" y="4754291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14138" y="179643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43607" y="476927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90780" y="236424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96647" y="546438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13079" y="533575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99144" y="295189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49964" y="553209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23460" y="353403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60307" y="4334652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44863" y="5061888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60740" y="5315677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58812" y="4719888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13629" y="5045069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088814" y="228295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31697" y="414998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088814" y="484954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61203" y="551797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38953" y="439610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82267" y="557426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091788" y="353403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043749" y="516276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72136" y="3016407"/>
            <a:ext cx="511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</a:t>
            </a:r>
            <a:r>
              <a:rPr lang="en-US" sz="2400" baseline="-25000" dirty="0" smtClean="0">
                <a:solidFill>
                  <a:schemeClr val="bg1"/>
                </a:solidFill>
              </a:rPr>
              <a:t>7</a:t>
            </a:r>
            <a:endParaRPr lang="en-US" sz="2400" baseline="-25000" dirty="0">
              <a:solidFill>
                <a:schemeClr val="bg1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190030"/>
              </p:ext>
            </p:extLst>
          </p:nvPr>
        </p:nvGraphicFramePr>
        <p:xfrm>
          <a:off x="263525" y="2887945"/>
          <a:ext cx="4321175" cy="832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1" name="Equation" r:id="rId3" imgW="2438400" imgH="469900" progId="Equation.3">
                  <p:embed/>
                </p:oleObj>
              </mc:Choice>
              <mc:Fallback>
                <p:oleObj name="Equation" r:id="rId3" imgW="24384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525" y="2887945"/>
                        <a:ext cx="4321175" cy="832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5692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and Sets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cs typeface="Symbol" charset="2"/>
              </a:rPr>
              <a:t>Some other probabilities:</a:t>
            </a:r>
          </a:p>
          <a:p>
            <a:pPr marL="0" indent="0">
              <a:buNone/>
            </a:pPr>
            <a:endParaRPr lang="en-US" dirty="0">
              <a:cs typeface="Symbol" charset="2"/>
            </a:endParaRPr>
          </a:p>
          <a:p>
            <a:pPr marL="0" indent="0">
              <a:buNone/>
            </a:pPr>
            <a:endParaRPr lang="en-US" dirty="0" smtClean="0">
              <a:cs typeface="Symbol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51071" y="1600201"/>
            <a:ext cx="3840480" cy="434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600" b="1" dirty="0" smtClean="0"/>
              <a:t>U</a:t>
            </a:r>
            <a:endParaRPr lang="en-US" sz="3600" b="1" dirty="0"/>
          </a:p>
        </p:txBody>
      </p:sp>
      <p:sp>
        <p:nvSpPr>
          <p:cNvPr id="3" name="Oval 2"/>
          <p:cNvSpPr/>
          <p:nvPr/>
        </p:nvSpPr>
        <p:spPr>
          <a:xfrm>
            <a:off x="5316875" y="1715252"/>
            <a:ext cx="2822078" cy="2935699"/>
          </a:xfrm>
          <a:prstGeom prst="ellipse">
            <a:avLst/>
          </a:prstGeom>
          <a:solidFill>
            <a:schemeClr val="accent6">
              <a:lumMod val="60000"/>
              <a:lumOff val="40000"/>
              <a:alpha val="59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/>
              <a:t>S</a:t>
            </a:r>
            <a:r>
              <a:rPr lang="en-US" sz="2400" baseline="-25000" dirty="0" smtClean="0"/>
              <a:t>5</a:t>
            </a:r>
            <a:endParaRPr lang="en-US" sz="2400" baseline="-25000" dirty="0"/>
          </a:p>
        </p:txBody>
      </p:sp>
      <p:sp>
        <p:nvSpPr>
          <p:cNvPr id="61" name="Oval 60"/>
          <p:cNvSpPr/>
          <p:nvPr/>
        </p:nvSpPr>
        <p:spPr>
          <a:xfrm>
            <a:off x="5315816" y="2861003"/>
            <a:ext cx="2822078" cy="2935699"/>
          </a:xfrm>
          <a:prstGeom prst="ellipse">
            <a:avLst/>
          </a:prstGeom>
          <a:solidFill>
            <a:schemeClr val="tx2">
              <a:lumMod val="75000"/>
              <a:lumOff val="25000"/>
              <a:alpha val="53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400" dirty="0" smtClean="0"/>
              <a:t>S</a:t>
            </a:r>
            <a:r>
              <a:rPr lang="en-US" sz="2400" baseline="-25000" dirty="0" smtClean="0"/>
              <a:t>6</a:t>
            </a:r>
            <a:endParaRPr lang="en-US" sz="24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5933279" y="3965320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5179" y="4043097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="1" dirty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91944" y="4043097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97279" y="3851375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80679" y="3673765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16476" y="276722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69128" y="2354515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59123" y="188561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27998" y="248302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67633" y="1821575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4914" y="205214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3517" y="302410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50133" y="2606138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80566" y="3206907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27480" y="3534032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45392" y="3304121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89373" y="3024101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32159" y="3557585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64896" y="179904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77044" y="213378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35157" y="281377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97477" y="236467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32212" y="202849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22146" y="2476188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09588" y="228295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66481" y="254933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26822" y="5377623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11531" y="4642947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58910" y="4285429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36609" y="4561138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43555" y="4754291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14138" y="179643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43607" y="476927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52993" y="236424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96647" y="546438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13079" y="533575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61357" y="295189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49964" y="553209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85673" y="353403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60307" y="4334652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44863" y="5061888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60740" y="5315677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58812" y="4719888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13629" y="5045069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088814" y="228295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93910" y="414998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088814" y="484954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61203" y="551797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38953" y="439610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82267" y="557426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091788" y="353403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043749" y="516276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72136" y="3016407"/>
            <a:ext cx="511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</a:t>
            </a:r>
            <a:r>
              <a:rPr lang="en-US" sz="2400" baseline="-25000" dirty="0" smtClean="0">
                <a:solidFill>
                  <a:schemeClr val="bg1"/>
                </a:solidFill>
              </a:rPr>
              <a:t>7</a:t>
            </a:r>
            <a:endParaRPr lang="en-US" sz="2400" baseline="-25000" dirty="0">
              <a:solidFill>
                <a:schemeClr val="bg1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175181"/>
              </p:ext>
            </p:extLst>
          </p:nvPr>
        </p:nvGraphicFramePr>
        <p:xfrm>
          <a:off x="1070301" y="2085975"/>
          <a:ext cx="243205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8" name="Equation" r:id="rId3" imgW="1371600" imgH="469900" progId="Equation.3">
                  <p:embed/>
                </p:oleObj>
              </mc:Choice>
              <mc:Fallback>
                <p:oleObj name="Equation" r:id="rId3" imgW="13716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0301" y="2085975"/>
                        <a:ext cx="2432050" cy="833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48572"/>
              </p:ext>
            </p:extLst>
          </p:nvPr>
        </p:nvGraphicFramePr>
        <p:xfrm>
          <a:off x="506413" y="3157465"/>
          <a:ext cx="3686175" cy="154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9" name="Equation" r:id="rId5" imgW="2159000" imgH="901700" progId="Equation.3">
                  <p:embed/>
                </p:oleObj>
              </mc:Choice>
              <mc:Fallback>
                <p:oleObj name="Equation" r:id="rId5" imgW="2159000" imgH="901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6413" y="3157465"/>
                        <a:ext cx="3686175" cy="1541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62065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Given repeated draws from one or more random variables, </a:t>
            </a:r>
            <a:r>
              <a:rPr lang="en-US" b="1" dirty="0" smtClean="0">
                <a:solidFill>
                  <a:srgbClr val="0000FF"/>
                </a:solidFill>
              </a:rPr>
              <a:t>outcome tables </a:t>
            </a:r>
            <a:r>
              <a:rPr lang="en-US" dirty="0" smtClean="0"/>
              <a:t>report the </a:t>
            </a:r>
            <a:r>
              <a:rPr lang="en-US" b="1" dirty="0" smtClean="0"/>
              <a:t>frequencies of outcomes</a:t>
            </a:r>
          </a:p>
          <a:p>
            <a:endParaRPr lang="en-US" b="1" dirty="0"/>
          </a:p>
          <a:p>
            <a:r>
              <a:rPr lang="en-US" dirty="0" smtClean="0"/>
              <a:t>For example, the sum of two dice</a:t>
            </a:r>
          </a:p>
          <a:p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70567797"/>
              </p:ext>
            </p:extLst>
          </p:nvPr>
        </p:nvGraphicFramePr>
        <p:xfrm>
          <a:off x="4751388" y="1600200"/>
          <a:ext cx="3840162" cy="4450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84138"/>
                <a:gridCol w="24560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7EB606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7EB606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7EB606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7EB606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7EB606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7EB606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7EB606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7EB606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7EB606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7EB606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7EB606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7EB606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7EB606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7EB606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7EB606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7EB606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7EB606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7EB606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7EB606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7EB606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7EB606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7EB606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7EB606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7EB606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269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O</a:t>
            </a:r>
            <a:r>
              <a:rPr lang="en-US" b="1" dirty="0" smtClean="0">
                <a:solidFill>
                  <a:srgbClr val="0000FF"/>
                </a:solidFill>
              </a:rPr>
              <a:t>utcome tables </a:t>
            </a:r>
            <a:r>
              <a:rPr lang="en-US" dirty="0" smtClean="0"/>
              <a:t>can report the frequencies of outcomes for </a:t>
            </a:r>
            <a:r>
              <a:rPr lang="en-US" b="1" dirty="0" smtClean="0"/>
              <a:t>multiple</a:t>
            </a:r>
            <a:r>
              <a:rPr lang="en-US" dirty="0" smtClean="0"/>
              <a:t> variables</a:t>
            </a:r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For example, the rolls of two dice</a:t>
            </a: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46953201"/>
              </p:ext>
            </p:extLst>
          </p:nvPr>
        </p:nvGraphicFramePr>
        <p:xfrm>
          <a:off x="4842292" y="1799095"/>
          <a:ext cx="3749259" cy="3601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561"/>
                <a:gridCol w="522283"/>
                <a:gridCol w="522283"/>
                <a:gridCol w="522283"/>
                <a:gridCol w="522283"/>
                <a:gridCol w="522283"/>
                <a:gridCol w="522283"/>
              </a:tblGrid>
              <a:tr h="514518">
                <a:tc>
                  <a:txBody>
                    <a:bodyPr/>
                    <a:lstStyle/>
                    <a:p>
                      <a:r>
                        <a:rPr lang="en-US" dirty="0" smtClean="0"/>
                        <a:t>L\R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5145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5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5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5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5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5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739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Outcome tables </a:t>
            </a:r>
            <a:r>
              <a:rPr lang="en-US" dirty="0"/>
              <a:t>can report the frequencies of outcomes for </a:t>
            </a:r>
            <a:r>
              <a:rPr lang="en-US" b="1" dirty="0"/>
              <a:t>multiple</a:t>
            </a:r>
            <a:r>
              <a:rPr lang="en-US" dirty="0"/>
              <a:t> variables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For example, the </a:t>
            </a:r>
            <a:r>
              <a:rPr lang="en-US" b="1" dirty="0" smtClean="0"/>
              <a:t>suit</a:t>
            </a:r>
            <a:r>
              <a:rPr lang="en-US" dirty="0" smtClean="0"/>
              <a:t> and </a:t>
            </a:r>
            <a:r>
              <a:rPr lang="en-US" b="1" dirty="0" smtClean="0"/>
              <a:t>value</a:t>
            </a:r>
            <a:r>
              <a:rPr lang="en-US" dirty="0" smtClean="0"/>
              <a:t> of cards can be thought of as two independent variables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10207239"/>
              </p:ext>
            </p:extLst>
          </p:nvPr>
        </p:nvGraphicFramePr>
        <p:xfrm>
          <a:off x="4751388" y="1600200"/>
          <a:ext cx="3840160" cy="469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032"/>
                <a:gridCol w="768032"/>
                <a:gridCol w="768032"/>
                <a:gridCol w="768032"/>
                <a:gridCol w="768032"/>
              </a:tblGrid>
              <a:tr h="33485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Symbol" charset="2"/>
                          <a:cs typeface="Symbol" charset="2"/>
                        </a:rPr>
                        <a:t>ª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Symbol" charset="2"/>
                          <a:cs typeface="Symbol" charset="2"/>
                        </a:rPr>
                        <a:t>©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Symbol" charset="2"/>
                          <a:cs typeface="Symbol" charset="2"/>
                        </a:rPr>
                        <a:t>§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Symbol" charset="2"/>
                          <a:cs typeface="Symbol" charset="2"/>
                        </a:rPr>
                        <a:t>¨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481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O</a:t>
            </a:r>
            <a:r>
              <a:rPr lang="en-US" b="1" dirty="0" smtClean="0">
                <a:solidFill>
                  <a:srgbClr val="0000FF"/>
                </a:solidFill>
              </a:rPr>
              <a:t>utcome tables </a:t>
            </a:r>
            <a:r>
              <a:rPr lang="en-US" dirty="0" smtClean="0"/>
              <a:t>can be used to estimate probabilities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00FF"/>
                </a:solidFill>
              </a:rPr>
              <a:t>law of large numbers</a:t>
            </a:r>
            <a:r>
              <a:rPr lang="en-US" dirty="0" smtClean="0"/>
              <a:t>: as the number of draws increases, the relative frequency approaches the true probability</a:t>
            </a:r>
          </a:p>
          <a:p>
            <a:r>
              <a:rPr lang="en-US" dirty="0"/>
              <a:t>T</a:t>
            </a:r>
            <a:r>
              <a:rPr lang="en-US" dirty="0" smtClean="0"/>
              <a:t>aken to the limit of </a:t>
            </a:r>
            <a:r>
              <a:rPr lang="en-US" u="sng" dirty="0" smtClean="0"/>
              <a:t>infinite</a:t>
            </a:r>
            <a:r>
              <a:rPr lang="en-US" dirty="0" smtClean="0"/>
              <a:t> draws, one would have the </a:t>
            </a:r>
            <a:r>
              <a:rPr lang="en-US" b="1" dirty="0" smtClean="0"/>
              <a:t>exact</a:t>
            </a:r>
            <a:r>
              <a:rPr lang="en-US" dirty="0" smtClean="0"/>
              <a:t> </a:t>
            </a:r>
            <a:r>
              <a:rPr lang="en-US" b="1" dirty="0" smtClean="0"/>
              <a:t>probabilities</a:t>
            </a:r>
            <a:r>
              <a:rPr lang="en-US" dirty="0" smtClean="0"/>
              <a:t> of the outcomes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76536344"/>
              </p:ext>
            </p:extLst>
          </p:nvPr>
        </p:nvGraphicFramePr>
        <p:xfrm>
          <a:off x="4751388" y="1600200"/>
          <a:ext cx="3840160" cy="469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032"/>
                <a:gridCol w="768032"/>
                <a:gridCol w="768032"/>
                <a:gridCol w="768032"/>
                <a:gridCol w="768032"/>
              </a:tblGrid>
              <a:tr h="33485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Symbol" charset="2"/>
                          <a:cs typeface="Symbol" charset="2"/>
                        </a:rPr>
                        <a:t>ª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Symbol" charset="2"/>
                          <a:cs typeface="Symbol" charset="2"/>
                        </a:rPr>
                        <a:t>©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Symbol" charset="2"/>
                          <a:cs typeface="Symbol" charset="2"/>
                        </a:rPr>
                        <a:t>§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Symbol" charset="2"/>
                          <a:cs typeface="Symbol" charset="2"/>
                        </a:rPr>
                        <a:t>¨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1897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and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probability of an event is approximated by the frequency of that event relative to the number events</a:t>
            </a:r>
          </a:p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03948708"/>
              </p:ext>
            </p:extLst>
          </p:nvPr>
        </p:nvGraphicFramePr>
        <p:xfrm>
          <a:off x="4751388" y="1600200"/>
          <a:ext cx="4046436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4406"/>
                <a:gridCol w="674406"/>
                <a:gridCol w="674406"/>
                <a:gridCol w="674406"/>
                <a:gridCol w="674406"/>
                <a:gridCol w="674406"/>
              </a:tblGrid>
              <a:tr h="33485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Symbol" charset="2"/>
                          <a:cs typeface="Symbol" charset="2"/>
                        </a:rPr>
                        <a:t>ª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Symbol" charset="2"/>
                          <a:cs typeface="Symbol" charset="2"/>
                        </a:rPr>
                        <a:t>©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Symbol" charset="2"/>
                          <a:cs typeface="Symbol" charset="2"/>
                        </a:rPr>
                        <a:t>§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Symbol" charset="2"/>
                          <a:cs typeface="Symbol" charset="2"/>
                        </a:rPr>
                        <a:t>¨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SUM</a:t>
                      </a:r>
                      <a:endParaRPr lang="en-US" sz="1600" b="1" dirty="0"/>
                    </a:p>
                  </a:txBody>
                  <a:tcPr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SUM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972719"/>
              </p:ext>
            </p:extLst>
          </p:nvPr>
        </p:nvGraphicFramePr>
        <p:xfrm>
          <a:off x="708025" y="3487738"/>
          <a:ext cx="331787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2" name="Equation" r:id="rId3" imgW="1460500" imgH="444500" progId="Equation.3">
                  <p:embed/>
                </p:oleObj>
              </mc:Choice>
              <mc:Fallback>
                <p:oleObj name="Equation" r:id="rId3" imgW="14605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8025" y="3487738"/>
                        <a:ext cx="3317875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0889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00FF"/>
                </a:solidFill>
              </a:rPr>
              <a:t>joint probability</a:t>
            </a:r>
            <a:r>
              <a:rPr lang="en-US" dirty="0" smtClean="0"/>
              <a:t> is the probability of getting an specific value for two (or more) variables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For instance, the probability of getting a </a:t>
            </a:r>
            <a:r>
              <a:rPr lang="en-US" dirty="0">
                <a:solidFill>
                  <a:schemeClr val="tx1"/>
                </a:solidFill>
              </a:rPr>
              <a:t>9</a:t>
            </a:r>
            <a:r>
              <a:rPr lang="en-US" b="1" dirty="0">
                <a:solidFill>
                  <a:schemeClr val="tx1"/>
                </a:solidFill>
                <a:latin typeface="Symbol" charset="2"/>
                <a:cs typeface="Symbol" charset="2"/>
              </a:rPr>
              <a:t>§</a:t>
            </a:r>
            <a:r>
              <a:rPr lang="en-US" dirty="0"/>
              <a:t> is approximately</a:t>
            </a:r>
          </a:p>
          <a:p>
            <a:pPr marL="0" indent="0" algn="ctr">
              <a:buNone/>
            </a:pPr>
            <a:r>
              <a:rPr lang="en-US" dirty="0"/>
              <a:t>3/150 = </a:t>
            </a:r>
            <a:r>
              <a:rPr lang="en-US" dirty="0" smtClean="0"/>
              <a:t>0.02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72674721"/>
              </p:ext>
            </p:extLst>
          </p:nvPr>
        </p:nvGraphicFramePr>
        <p:xfrm>
          <a:off x="4751388" y="1600200"/>
          <a:ext cx="4046436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4406"/>
                <a:gridCol w="674406"/>
                <a:gridCol w="674406"/>
                <a:gridCol w="674406"/>
                <a:gridCol w="674406"/>
                <a:gridCol w="674406"/>
              </a:tblGrid>
              <a:tr h="33485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Symbol" charset="2"/>
                          <a:cs typeface="Symbol" charset="2"/>
                        </a:rPr>
                        <a:t>ª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Symbol" charset="2"/>
                          <a:cs typeface="Symbol" charset="2"/>
                        </a:rPr>
                        <a:t>©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Symbol" charset="2"/>
                          <a:cs typeface="Symbol" charset="2"/>
                        </a:rPr>
                        <a:t>§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Symbol" charset="2"/>
                          <a:cs typeface="Symbol" charset="2"/>
                        </a:rPr>
                        <a:t>¨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SUM</a:t>
                      </a:r>
                      <a:endParaRPr lang="en-US" sz="1600" b="1" dirty="0"/>
                    </a:p>
                  </a:txBody>
                  <a:tcPr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SUM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34502"/>
              </p:ext>
            </p:extLst>
          </p:nvPr>
        </p:nvGraphicFramePr>
        <p:xfrm>
          <a:off x="1597025" y="3044825"/>
          <a:ext cx="18478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1" name="Equation" r:id="rId3" imgW="1104900" imgH="469900" progId="Equation.3">
                  <p:embed/>
                </p:oleObj>
              </mc:Choice>
              <mc:Fallback>
                <p:oleObj name="Equation" r:id="rId3" imgW="11049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7025" y="3044825"/>
                        <a:ext cx="184785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77257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00FF"/>
                </a:solidFill>
              </a:rPr>
              <a:t>marginal probability </a:t>
            </a:r>
            <a:r>
              <a:rPr lang="en-US" dirty="0" smtClean="0"/>
              <a:t>is the likelihood of getting a particular outcome on one of the variables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example, the probability of getting a </a:t>
            </a:r>
            <a:r>
              <a:rPr lang="en-US" dirty="0" smtClean="0">
                <a:solidFill>
                  <a:schemeClr val="tx1"/>
                </a:solidFill>
              </a:rPr>
              <a:t>9</a:t>
            </a:r>
            <a:r>
              <a:rPr lang="en-US" dirty="0" smtClean="0"/>
              <a:t> is approximately</a:t>
            </a:r>
          </a:p>
          <a:p>
            <a:pPr marL="0" indent="0" algn="ctr">
              <a:buNone/>
            </a:pPr>
            <a:r>
              <a:rPr lang="en-US" dirty="0" smtClean="0"/>
              <a:t>9/150 = 0.06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18705004"/>
              </p:ext>
            </p:extLst>
          </p:nvPr>
        </p:nvGraphicFramePr>
        <p:xfrm>
          <a:off x="4751388" y="1600200"/>
          <a:ext cx="4046436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4406"/>
                <a:gridCol w="674406"/>
                <a:gridCol w="674406"/>
                <a:gridCol w="674406"/>
                <a:gridCol w="674406"/>
                <a:gridCol w="674406"/>
              </a:tblGrid>
              <a:tr h="33485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Symbol" charset="2"/>
                          <a:cs typeface="Symbol" charset="2"/>
                        </a:rPr>
                        <a:t>ª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Symbol" charset="2"/>
                          <a:cs typeface="Symbol" charset="2"/>
                        </a:rPr>
                        <a:t>©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Symbol" charset="2"/>
                          <a:cs typeface="Symbol" charset="2"/>
                        </a:rPr>
                        <a:t>§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Symbol" charset="2"/>
                          <a:cs typeface="Symbol" charset="2"/>
                        </a:rPr>
                        <a:t>¨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SUM</a:t>
                      </a:r>
                      <a:endParaRPr lang="en-US" sz="1600" b="1" dirty="0"/>
                    </a:p>
                  </a:txBody>
                  <a:tcPr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SUM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963479"/>
              </p:ext>
            </p:extLst>
          </p:nvPr>
        </p:nvGraphicFramePr>
        <p:xfrm>
          <a:off x="1966913" y="3044825"/>
          <a:ext cx="1104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2" name="Equation" r:id="rId3" imgW="660400" imgH="469900" progId="Equation.3">
                  <p:embed/>
                </p:oleObj>
              </mc:Choice>
              <mc:Fallback>
                <p:oleObj name="Equation" r:id="rId3" imgW="6604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6913" y="3044825"/>
                        <a:ext cx="11049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7814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00FF"/>
                </a:solidFill>
              </a:rPr>
              <a:t>marginal probability</a:t>
            </a:r>
            <a:r>
              <a:rPr lang="en-US" dirty="0" smtClean="0"/>
              <a:t> is the likelihood of getting a particular outcome on one of the variables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example, the probability of getting a </a:t>
            </a:r>
            <a:r>
              <a:rPr lang="en-US" b="1" dirty="0">
                <a:solidFill>
                  <a:schemeClr val="tx1"/>
                </a:solidFill>
                <a:latin typeface="Symbol" charset="2"/>
                <a:cs typeface="Symbol" charset="2"/>
              </a:rPr>
              <a:t>§</a:t>
            </a:r>
            <a:r>
              <a:rPr lang="en-US" dirty="0" smtClean="0"/>
              <a:t> is approximately</a:t>
            </a:r>
          </a:p>
          <a:p>
            <a:pPr marL="0" indent="0" algn="ctr">
              <a:buNone/>
            </a:pPr>
            <a:r>
              <a:rPr lang="en-US" dirty="0" smtClean="0"/>
              <a:t>36/150 = 0.24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52701263"/>
              </p:ext>
            </p:extLst>
          </p:nvPr>
        </p:nvGraphicFramePr>
        <p:xfrm>
          <a:off x="4751388" y="1600200"/>
          <a:ext cx="4046436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4406"/>
                <a:gridCol w="674406"/>
                <a:gridCol w="674406"/>
                <a:gridCol w="674406"/>
                <a:gridCol w="674406"/>
                <a:gridCol w="674406"/>
              </a:tblGrid>
              <a:tr h="33485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Symbol" charset="2"/>
                          <a:cs typeface="Symbol" charset="2"/>
                        </a:rPr>
                        <a:t>ª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Symbol" charset="2"/>
                          <a:cs typeface="Symbol" charset="2"/>
                        </a:rPr>
                        <a:t>©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Symbol" charset="2"/>
                          <a:cs typeface="Symbol" charset="2"/>
                        </a:rPr>
                        <a:t>§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Symbol" charset="2"/>
                          <a:cs typeface="Symbol" charset="2"/>
                        </a:rPr>
                        <a:t>¨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SUM</a:t>
                      </a:r>
                      <a:endParaRPr lang="en-US" sz="1600" b="1" dirty="0"/>
                    </a:p>
                  </a:txBody>
                  <a:tcPr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SUM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72923"/>
              </p:ext>
            </p:extLst>
          </p:nvPr>
        </p:nvGraphicFramePr>
        <p:xfrm>
          <a:off x="1979613" y="3044825"/>
          <a:ext cx="10826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6" name="Equation" r:id="rId3" imgW="647700" imgH="469900" progId="Equation.3">
                  <p:embed/>
                </p:oleObj>
              </mc:Choice>
              <mc:Fallback>
                <p:oleObj name="Equation" r:id="rId3" imgW="647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613" y="3044825"/>
                        <a:ext cx="1082675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886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Probability,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relative frequency of an event as the number of recorded events approaches infinity (</a:t>
            </a:r>
            <a:r>
              <a:rPr lang="en-US" b="1" dirty="0" err="1" smtClean="0"/>
              <a:t>frequentist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degree of belief that an event will occur (</a:t>
            </a:r>
            <a:r>
              <a:rPr lang="en-US" b="1" dirty="0" smtClean="0"/>
              <a:t>subjectivist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precise quantification of uncertainty</a:t>
            </a:r>
            <a:r>
              <a:rPr lang="en-US" dirty="0"/>
              <a:t> </a:t>
            </a:r>
            <a:r>
              <a:rPr lang="en-US" dirty="0" smtClean="0"/>
              <a:t>    (</a:t>
            </a:r>
            <a:r>
              <a:rPr lang="en-US" b="1" dirty="0" smtClean="0"/>
              <a:t>Bayesian</a:t>
            </a:r>
            <a:r>
              <a:rPr lang="en-US" dirty="0" smtClean="0"/>
              <a:t>, or objective Bayesian)</a:t>
            </a:r>
          </a:p>
        </p:txBody>
      </p:sp>
    </p:spTree>
    <p:extLst>
      <p:ext uri="{BB962C8B-B14F-4D97-AF65-F5344CB8AC3E}">
        <p14:creationId xmlns:p14="http://schemas.microsoft.com/office/powerpoint/2010/main" val="40069545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00FF"/>
                </a:solidFill>
              </a:rPr>
              <a:t>conditional probability </a:t>
            </a:r>
            <a:r>
              <a:rPr lang="en-US" dirty="0" smtClean="0"/>
              <a:t>is the likelihood of getting a particular outcome on one of the variables</a:t>
            </a:r>
            <a:r>
              <a:rPr lang="en-US" b="1" dirty="0" smtClean="0"/>
              <a:t> given the value on another variable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example, the probability of getting a </a:t>
            </a:r>
            <a:r>
              <a:rPr lang="en-US" dirty="0" smtClean="0">
                <a:solidFill>
                  <a:schemeClr val="tx1"/>
                </a:solidFill>
              </a:rPr>
              <a:t>9</a:t>
            </a:r>
            <a:r>
              <a:rPr lang="en-US" dirty="0" smtClean="0"/>
              <a:t> </a:t>
            </a:r>
            <a:r>
              <a:rPr lang="en-US" b="1" dirty="0" smtClean="0"/>
              <a:t>given the card is a </a:t>
            </a:r>
            <a:r>
              <a:rPr lang="en-US" b="1" dirty="0" smtClean="0">
                <a:solidFill>
                  <a:schemeClr val="tx1"/>
                </a:solidFill>
                <a:latin typeface="Symbol" charset="2"/>
                <a:cs typeface="Symbol" charset="2"/>
              </a:rPr>
              <a:t>§</a:t>
            </a:r>
            <a:r>
              <a:rPr lang="en-US" dirty="0" smtClean="0"/>
              <a:t> is approximately</a:t>
            </a:r>
          </a:p>
          <a:p>
            <a:pPr marL="0" indent="0" algn="ctr">
              <a:buNone/>
            </a:pPr>
            <a:r>
              <a:rPr lang="en-US" dirty="0" smtClean="0"/>
              <a:t>3/36 = 0.083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01813436"/>
              </p:ext>
            </p:extLst>
          </p:nvPr>
        </p:nvGraphicFramePr>
        <p:xfrm>
          <a:off x="4751388" y="1600200"/>
          <a:ext cx="4046436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4406"/>
                <a:gridCol w="674406"/>
                <a:gridCol w="674406"/>
                <a:gridCol w="674406"/>
                <a:gridCol w="674406"/>
                <a:gridCol w="674406"/>
              </a:tblGrid>
              <a:tr h="33485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Symbol" charset="2"/>
                          <a:cs typeface="Symbol" charset="2"/>
                        </a:rPr>
                        <a:t>ª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Symbol" charset="2"/>
                          <a:cs typeface="Symbol" charset="2"/>
                        </a:rPr>
                        <a:t>©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Symbol" charset="2"/>
                          <a:cs typeface="Symbol" charset="2"/>
                        </a:rPr>
                        <a:t>§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Symbol" charset="2"/>
                          <a:cs typeface="Symbol" charset="2"/>
                        </a:rPr>
                        <a:t>¨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SUM</a:t>
                      </a:r>
                      <a:endParaRPr lang="en-US" sz="1600" b="1" dirty="0"/>
                    </a:p>
                  </a:txBody>
                  <a:tcPr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SUM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649094"/>
              </p:ext>
            </p:extLst>
          </p:nvPr>
        </p:nvGraphicFramePr>
        <p:xfrm>
          <a:off x="1670050" y="3290888"/>
          <a:ext cx="169862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8" name="Equation" r:id="rId3" imgW="1016000" imgH="469900" progId="Equation.3">
                  <p:embed/>
                </p:oleObj>
              </mc:Choice>
              <mc:Fallback>
                <p:oleObj name="Equation" r:id="rId3" imgW="10160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0050" y="3290888"/>
                        <a:ext cx="1698625" cy="785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20307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cs typeface="Symbol" charset="2"/>
              </a:rPr>
              <a:t>The probability of getting a face card given the drawn card is black:</a:t>
            </a:r>
          </a:p>
          <a:p>
            <a:pPr marL="0" indent="0">
              <a:buNone/>
            </a:pPr>
            <a:endParaRPr lang="en-US" dirty="0">
              <a:cs typeface="Symbol" charset="2"/>
            </a:endParaRPr>
          </a:p>
          <a:p>
            <a:pPr marL="0" indent="0">
              <a:buNone/>
            </a:pPr>
            <a:endParaRPr lang="en-US" dirty="0" smtClean="0">
              <a:cs typeface="Symbol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51071" y="1600201"/>
            <a:ext cx="3840480" cy="434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600" b="1" dirty="0" smtClean="0"/>
              <a:t>U</a:t>
            </a:r>
            <a:endParaRPr lang="en-US" sz="3600" b="1" dirty="0"/>
          </a:p>
        </p:txBody>
      </p:sp>
      <p:sp>
        <p:nvSpPr>
          <p:cNvPr id="3" name="Oval 2"/>
          <p:cNvSpPr/>
          <p:nvPr/>
        </p:nvSpPr>
        <p:spPr>
          <a:xfrm>
            <a:off x="5316875" y="1715252"/>
            <a:ext cx="2822078" cy="2935699"/>
          </a:xfrm>
          <a:prstGeom prst="ellipse">
            <a:avLst/>
          </a:prstGeom>
          <a:solidFill>
            <a:schemeClr val="accent6">
              <a:lumMod val="60000"/>
              <a:lumOff val="40000"/>
              <a:alpha val="59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/>
              <a:t>S</a:t>
            </a:r>
            <a:r>
              <a:rPr lang="en-US" sz="2400" baseline="-25000" dirty="0" smtClean="0"/>
              <a:t>5</a:t>
            </a:r>
            <a:endParaRPr lang="en-US" sz="2400" baseline="-25000" dirty="0"/>
          </a:p>
        </p:txBody>
      </p:sp>
      <p:sp>
        <p:nvSpPr>
          <p:cNvPr id="61" name="Oval 60"/>
          <p:cNvSpPr/>
          <p:nvPr/>
        </p:nvSpPr>
        <p:spPr>
          <a:xfrm>
            <a:off x="5315816" y="2861003"/>
            <a:ext cx="2822078" cy="2935699"/>
          </a:xfrm>
          <a:prstGeom prst="ellipse">
            <a:avLst/>
          </a:prstGeom>
          <a:solidFill>
            <a:schemeClr val="tx2">
              <a:lumMod val="75000"/>
              <a:lumOff val="25000"/>
              <a:alpha val="53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400" dirty="0" smtClean="0"/>
              <a:t>S</a:t>
            </a:r>
            <a:r>
              <a:rPr lang="en-US" sz="2400" baseline="-25000" dirty="0" smtClean="0"/>
              <a:t>6</a:t>
            </a:r>
            <a:endParaRPr lang="en-US" sz="24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5933279" y="3965320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5179" y="4043097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="1" dirty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91944" y="4043097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97279" y="3851375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80679" y="3673765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16476" y="276722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69128" y="2354515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59123" y="188561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27998" y="248302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67633" y="1821575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4914" y="205214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3517" y="302410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50133" y="2606138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80566" y="3206907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27480" y="3534032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45392" y="3304121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89373" y="3024101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32159" y="3557585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64896" y="179904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77044" y="213378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35157" y="281377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97477" y="236467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32212" y="202849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22146" y="2476188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09588" y="228295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66481" y="254933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26822" y="5377623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11531" y="4642947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58910" y="4285429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36609" y="4561138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43555" y="4754291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14138" y="179643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43607" y="476927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90780" y="236424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96647" y="546438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13079" y="533575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99144" y="295189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49964" y="553209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23460" y="353403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60307" y="4334652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44863" y="5061888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60740" y="5315677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58812" y="4719888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13629" y="5045069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088814" y="228295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31697" y="414998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088814" y="484954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61203" y="551797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38953" y="439610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82267" y="557426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091788" y="353403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043749" y="516276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72136" y="3016407"/>
            <a:ext cx="511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</a:t>
            </a:r>
            <a:r>
              <a:rPr lang="en-US" sz="2400" baseline="-25000" dirty="0" smtClean="0">
                <a:solidFill>
                  <a:schemeClr val="bg1"/>
                </a:solidFill>
              </a:rPr>
              <a:t>7</a:t>
            </a:r>
            <a:endParaRPr lang="en-US" sz="2400" baseline="-25000" dirty="0">
              <a:solidFill>
                <a:schemeClr val="bg1"/>
              </a:solidFill>
            </a:endParaRPr>
          </a:p>
        </p:txBody>
      </p:sp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383842"/>
              </p:ext>
            </p:extLst>
          </p:nvPr>
        </p:nvGraphicFramePr>
        <p:xfrm>
          <a:off x="746125" y="2849302"/>
          <a:ext cx="3232150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0" name="Equation" r:id="rId3" imgW="1181100" imgH="469900" progId="Equation.3">
                  <p:embed/>
                </p:oleObj>
              </mc:Choice>
              <mc:Fallback>
                <p:oleObj name="Equation" r:id="rId3" imgW="11811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6125" y="2849302"/>
                        <a:ext cx="3232150" cy="1287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06123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cs typeface="Symbol" charset="2"/>
              </a:rPr>
              <a:t>The probability of getting a face card given the drawn card is black:</a:t>
            </a:r>
          </a:p>
          <a:p>
            <a:pPr marL="0" indent="0">
              <a:buNone/>
            </a:pPr>
            <a:endParaRPr lang="en-US" dirty="0">
              <a:cs typeface="Symbol" charset="2"/>
            </a:endParaRPr>
          </a:p>
          <a:p>
            <a:pPr marL="0" indent="0">
              <a:buNone/>
            </a:pPr>
            <a:endParaRPr lang="en-US" dirty="0" smtClean="0">
              <a:cs typeface="Symbol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51071" y="1600201"/>
            <a:ext cx="3840480" cy="434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600" b="1" dirty="0" smtClean="0"/>
              <a:t>S</a:t>
            </a:r>
            <a:r>
              <a:rPr lang="en-US" sz="3600" b="1" baseline="-25000" dirty="0" smtClean="0"/>
              <a:t>5</a:t>
            </a:r>
            <a:endParaRPr lang="en-US" sz="3600" b="1" baseline="-25000" dirty="0"/>
          </a:p>
        </p:txBody>
      </p:sp>
      <p:sp>
        <p:nvSpPr>
          <p:cNvPr id="61" name="Oval 60"/>
          <p:cNvSpPr/>
          <p:nvPr/>
        </p:nvSpPr>
        <p:spPr>
          <a:xfrm>
            <a:off x="5315816" y="2861003"/>
            <a:ext cx="2822078" cy="2935699"/>
          </a:xfrm>
          <a:prstGeom prst="ellipse">
            <a:avLst/>
          </a:prstGeom>
          <a:solidFill>
            <a:srgbClr val="5C537B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400" dirty="0" smtClean="0"/>
              <a:t>S</a:t>
            </a:r>
            <a:r>
              <a:rPr lang="en-US" sz="2400" baseline="-25000" dirty="0"/>
              <a:t>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33279" y="3965320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5179" y="4043097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="1" dirty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91944" y="4043097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97279" y="3851375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80679" y="3673765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56386" y="236202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69128" y="2354515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59123" y="188561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76111" y="1867474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67633" y="1821575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4914" y="205214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3649" y="267633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27895" y="223680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80566" y="3206907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27480" y="3534032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45392" y="3304121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89373" y="3024101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32159" y="3557585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64896" y="179904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77044" y="213378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35157" y="281377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97477" y="236467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003969" y="242147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77942" y="219090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09588" y="228295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66481" y="170095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011042"/>
              </p:ext>
            </p:extLst>
          </p:nvPr>
        </p:nvGraphicFramePr>
        <p:xfrm>
          <a:off x="746052" y="2861003"/>
          <a:ext cx="3232150" cy="239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5" name="Equation" r:id="rId3" imgW="1181100" imgH="876300" progId="Equation.3">
                  <p:embed/>
                </p:oleObj>
              </mc:Choice>
              <mc:Fallback>
                <p:oleObj name="Equation" r:id="rId3" imgW="1181100" imgH="876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6052" y="2861003"/>
                        <a:ext cx="3232150" cy="2398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2061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cs typeface="Symbol" charset="2"/>
            </a:endParaRPr>
          </a:p>
          <a:p>
            <a:pPr marL="0" indent="0">
              <a:buNone/>
            </a:pPr>
            <a:endParaRPr lang="en-US" dirty="0" smtClean="0">
              <a:cs typeface="Symbol" charset="2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825071599"/>
              </p:ext>
            </p:extLst>
          </p:nvPr>
        </p:nvGraphicFramePr>
        <p:xfrm>
          <a:off x="1523999" y="1397000"/>
          <a:ext cx="706755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96427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variables are </a:t>
            </a:r>
            <a:r>
              <a:rPr lang="en-US" b="1" dirty="0" smtClean="0">
                <a:solidFill>
                  <a:srgbClr val="0000FF"/>
                </a:solidFill>
              </a:rPr>
              <a:t>independent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if the outcome of one is </a:t>
            </a:r>
            <a:r>
              <a:rPr lang="en-US" b="1" dirty="0" smtClean="0"/>
              <a:t>completely unrelated </a:t>
            </a:r>
            <a:r>
              <a:rPr lang="en-US" dirty="0" smtClean="0"/>
              <a:t>to the outcome of the other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56318750"/>
              </p:ext>
            </p:extLst>
          </p:nvPr>
        </p:nvGraphicFramePr>
        <p:xfrm>
          <a:off x="4751388" y="1600200"/>
          <a:ext cx="4046436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4406"/>
                <a:gridCol w="674406"/>
                <a:gridCol w="674406"/>
                <a:gridCol w="674406"/>
                <a:gridCol w="674406"/>
                <a:gridCol w="674406"/>
              </a:tblGrid>
              <a:tr h="33485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Symbol" charset="2"/>
                          <a:cs typeface="Symbol" charset="2"/>
                        </a:rPr>
                        <a:t>ª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Symbol" charset="2"/>
                          <a:cs typeface="Symbol" charset="2"/>
                        </a:rPr>
                        <a:t>©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Symbol" charset="2"/>
                          <a:cs typeface="Symbol" charset="2"/>
                        </a:rPr>
                        <a:t>§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Symbol" charset="2"/>
                          <a:cs typeface="Symbol" charset="2"/>
                        </a:rPr>
                        <a:t>¨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SUM</a:t>
                      </a:r>
                      <a:endParaRPr lang="en-US" sz="1600" b="1" dirty="0"/>
                    </a:p>
                  </a:txBody>
                  <a:tcPr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SUM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853659"/>
              </p:ext>
            </p:extLst>
          </p:nvPr>
        </p:nvGraphicFramePr>
        <p:xfrm>
          <a:off x="911225" y="3457575"/>
          <a:ext cx="33147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9" name="Equation" r:id="rId3" imgW="1295400" imgH="723900" progId="Equation.3">
                  <p:embed/>
                </p:oleObj>
              </mc:Choice>
              <mc:Fallback>
                <p:oleObj name="Equation" r:id="rId3" imgW="1295400" imgH="723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1225" y="3457575"/>
                        <a:ext cx="3314700" cy="185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41929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8951836"/>
              </p:ext>
            </p:extLst>
          </p:nvPr>
        </p:nvGraphicFramePr>
        <p:xfrm>
          <a:off x="4751388" y="1600200"/>
          <a:ext cx="4046436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4406"/>
                <a:gridCol w="674406"/>
                <a:gridCol w="674406"/>
                <a:gridCol w="674406"/>
                <a:gridCol w="674406"/>
                <a:gridCol w="674406"/>
              </a:tblGrid>
              <a:tr h="33485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Symbol" charset="2"/>
                          <a:cs typeface="Symbol" charset="2"/>
                        </a:rPr>
                        <a:t>ª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Symbol" charset="2"/>
                          <a:cs typeface="Symbol" charset="2"/>
                        </a:rPr>
                        <a:t>©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Symbol" charset="2"/>
                          <a:cs typeface="Symbol" charset="2"/>
                        </a:rPr>
                        <a:t>§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Symbol" charset="2"/>
                          <a:cs typeface="Symbol" charset="2"/>
                        </a:rPr>
                        <a:t>¨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SUM</a:t>
                      </a:r>
                      <a:endParaRPr lang="en-US" sz="1600" b="1" dirty="0"/>
                    </a:p>
                  </a:txBody>
                  <a:tcPr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SUM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874070"/>
              </p:ext>
            </p:extLst>
          </p:nvPr>
        </p:nvGraphicFramePr>
        <p:xfrm>
          <a:off x="774700" y="1600200"/>
          <a:ext cx="30861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6" name="Equation" r:id="rId3" imgW="1206500" imgH="431800" progId="Equation.3">
                  <p:embed/>
                </p:oleObj>
              </mc:Choice>
              <mc:Fallback>
                <p:oleObj name="Equation" r:id="rId3" imgW="12065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4700" y="1600200"/>
                        <a:ext cx="3086100" cy="110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800" y="3200400"/>
            <a:ext cx="14097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15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96413155"/>
              </p:ext>
            </p:extLst>
          </p:nvPr>
        </p:nvGraphicFramePr>
        <p:xfrm>
          <a:off x="4751388" y="1600200"/>
          <a:ext cx="4046436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4406"/>
                <a:gridCol w="674406"/>
                <a:gridCol w="674406"/>
                <a:gridCol w="674406"/>
                <a:gridCol w="674406"/>
                <a:gridCol w="674406"/>
              </a:tblGrid>
              <a:tr h="33485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Symbol" charset="2"/>
                          <a:cs typeface="Symbol" charset="2"/>
                        </a:rPr>
                        <a:t>ª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Symbol" charset="2"/>
                          <a:cs typeface="Symbol" charset="2"/>
                        </a:rPr>
                        <a:t>©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Symbol" charset="2"/>
                          <a:cs typeface="Symbol" charset="2"/>
                        </a:rPr>
                        <a:t>§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Symbol" charset="2"/>
                          <a:cs typeface="Symbol" charset="2"/>
                        </a:rPr>
                        <a:t>¨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SUM</a:t>
                      </a:r>
                      <a:endParaRPr lang="en-US" sz="1600" b="1" dirty="0"/>
                    </a:p>
                  </a:txBody>
                  <a:tcPr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SUM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175366"/>
              </p:ext>
            </p:extLst>
          </p:nvPr>
        </p:nvGraphicFramePr>
        <p:xfrm>
          <a:off x="774700" y="1600200"/>
          <a:ext cx="30861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5" name="Equation" r:id="rId3" imgW="1206500" imgH="431800" progId="Equation.3">
                  <p:embed/>
                </p:oleObj>
              </mc:Choice>
              <mc:Fallback>
                <p:oleObj name="Equation" r:id="rId3" imgW="12065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4700" y="1600200"/>
                        <a:ext cx="3086100" cy="110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882911"/>
              </p:ext>
            </p:extLst>
          </p:nvPr>
        </p:nvGraphicFramePr>
        <p:xfrm>
          <a:off x="775594" y="2768788"/>
          <a:ext cx="3311526" cy="53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6" name="Equation" r:id="rId5" imgW="1498600" imgH="241300" progId="Equation.3">
                  <p:embed/>
                </p:oleObj>
              </mc:Choice>
              <mc:Fallback>
                <p:oleObj name="Equation" r:id="rId5" imgW="1498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5594" y="2768788"/>
                        <a:ext cx="3311526" cy="53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0800" y="3200400"/>
            <a:ext cx="14097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664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73595129"/>
              </p:ext>
            </p:extLst>
          </p:nvPr>
        </p:nvGraphicFramePr>
        <p:xfrm>
          <a:off x="4751388" y="1600200"/>
          <a:ext cx="4046436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4406"/>
                <a:gridCol w="674406"/>
                <a:gridCol w="674406"/>
                <a:gridCol w="674406"/>
                <a:gridCol w="674406"/>
                <a:gridCol w="674406"/>
              </a:tblGrid>
              <a:tr h="33485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Symbol" charset="2"/>
                          <a:cs typeface="Symbol" charset="2"/>
                        </a:rPr>
                        <a:t>ª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Symbol" charset="2"/>
                          <a:cs typeface="Symbol" charset="2"/>
                        </a:rPr>
                        <a:t>©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Symbol" charset="2"/>
                          <a:cs typeface="Symbol" charset="2"/>
                        </a:rPr>
                        <a:t>§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Symbol" charset="2"/>
                          <a:cs typeface="Symbol" charset="2"/>
                        </a:rPr>
                        <a:t>¨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SUM</a:t>
                      </a:r>
                      <a:endParaRPr lang="en-US" sz="1600" b="1" dirty="0"/>
                    </a:p>
                  </a:txBody>
                  <a:tcPr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SUM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058414"/>
              </p:ext>
            </p:extLst>
          </p:nvPr>
        </p:nvGraphicFramePr>
        <p:xfrm>
          <a:off x="774700" y="1600200"/>
          <a:ext cx="30861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6" name="Equation" r:id="rId3" imgW="1206500" imgH="431800" progId="Equation.3">
                  <p:embed/>
                </p:oleObj>
              </mc:Choice>
              <mc:Fallback>
                <p:oleObj name="Equation" r:id="rId3" imgW="12065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4700" y="1600200"/>
                        <a:ext cx="3086100" cy="110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715840"/>
              </p:ext>
            </p:extLst>
          </p:nvPr>
        </p:nvGraphicFramePr>
        <p:xfrm>
          <a:off x="775594" y="2768788"/>
          <a:ext cx="3311526" cy="53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7" name="Equation" r:id="rId5" imgW="1498600" imgH="241300" progId="Equation.3">
                  <p:embed/>
                </p:oleObj>
              </mc:Choice>
              <mc:Fallback>
                <p:oleObj name="Equation" r:id="rId5" imgW="1498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5594" y="2768788"/>
                        <a:ext cx="3311526" cy="53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546899"/>
              </p:ext>
            </p:extLst>
          </p:nvPr>
        </p:nvGraphicFramePr>
        <p:xfrm>
          <a:off x="885154" y="3429000"/>
          <a:ext cx="2975646" cy="1064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8" name="Equation" r:id="rId7" imgW="1206500" imgH="431800" progId="Equation.3">
                  <p:embed/>
                </p:oleObj>
              </mc:Choice>
              <mc:Fallback>
                <p:oleObj name="Equation" r:id="rId7" imgW="12065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5154" y="3429000"/>
                        <a:ext cx="2975646" cy="1064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60800" y="3200400"/>
            <a:ext cx="14097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158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60842370"/>
              </p:ext>
            </p:extLst>
          </p:nvPr>
        </p:nvGraphicFramePr>
        <p:xfrm>
          <a:off x="4751388" y="1600200"/>
          <a:ext cx="4046436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4406"/>
                <a:gridCol w="674406"/>
                <a:gridCol w="674406"/>
                <a:gridCol w="674406"/>
                <a:gridCol w="674406"/>
                <a:gridCol w="674406"/>
              </a:tblGrid>
              <a:tr h="33485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Symbol" charset="2"/>
                          <a:cs typeface="Symbol" charset="2"/>
                        </a:rPr>
                        <a:t>ª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Symbol" charset="2"/>
                          <a:cs typeface="Symbol" charset="2"/>
                        </a:rPr>
                        <a:t>©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Symbol" charset="2"/>
                          <a:cs typeface="Symbol" charset="2"/>
                        </a:rPr>
                        <a:t>§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Symbol" charset="2"/>
                          <a:cs typeface="Symbol" charset="2"/>
                        </a:rPr>
                        <a:t>¨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SUM</a:t>
                      </a:r>
                      <a:endParaRPr lang="en-US" sz="1600" b="1" dirty="0"/>
                    </a:p>
                  </a:txBody>
                  <a:tcPr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SUM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722889"/>
              </p:ext>
            </p:extLst>
          </p:nvPr>
        </p:nvGraphicFramePr>
        <p:xfrm>
          <a:off x="774700" y="1600200"/>
          <a:ext cx="30861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7" name="Equation" r:id="rId3" imgW="1206500" imgH="431800" progId="Equation.3">
                  <p:embed/>
                </p:oleObj>
              </mc:Choice>
              <mc:Fallback>
                <p:oleObj name="Equation" r:id="rId3" imgW="12065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4700" y="1600200"/>
                        <a:ext cx="3086100" cy="110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382701"/>
              </p:ext>
            </p:extLst>
          </p:nvPr>
        </p:nvGraphicFramePr>
        <p:xfrm>
          <a:off x="775594" y="2768788"/>
          <a:ext cx="3311526" cy="53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8" name="Equation" r:id="rId5" imgW="1498600" imgH="241300" progId="Equation.3">
                  <p:embed/>
                </p:oleObj>
              </mc:Choice>
              <mc:Fallback>
                <p:oleObj name="Equation" r:id="rId5" imgW="1498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5594" y="2768788"/>
                        <a:ext cx="3311526" cy="53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960098"/>
              </p:ext>
            </p:extLst>
          </p:nvPr>
        </p:nvGraphicFramePr>
        <p:xfrm>
          <a:off x="885154" y="3429000"/>
          <a:ext cx="2975646" cy="1064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9" name="Equation" r:id="rId7" imgW="1206500" imgH="431800" progId="Equation.3">
                  <p:embed/>
                </p:oleObj>
              </mc:Choice>
              <mc:Fallback>
                <p:oleObj name="Equation" r:id="rId7" imgW="12065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5154" y="3429000"/>
                        <a:ext cx="2975646" cy="1064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60800" y="3200400"/>
            <a:ext cx="1409700" cy="457200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037908"/>
              </p:ext>
            </p:extLst>
          </p:nvPr>
        </p:nvGraphicFramePr>
        <p:xfrm>
          <a:off x="775594" y="4535933"/>
          <a:ext cx="3311975" cy="1074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0" name="Equation" r:id="rId10" imgW="1409700" imgH="457200" progId="Equation.3">
                  <p:embed/>
                </p:oleObj>
              </mc:Choice>
              <mc:Fallback>
                <p:oleObj name="Equation" r:id="rId10" imgW="14097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75594" y="4535933"/>
                        <a:ext cx="3311975" cy="1074154"/>
                      </a:xfrm>
                      <a:prstGeom prst="rect">
                        <a:avLst/>
                      </a:prstGeom>
                      <a:ln w="38100" cmpd="dbl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08158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cs typeface="Symbol" charset="2"/>
            </a:endParaRPr>
          </a:p>
          <a:p>
            <a:pPr marL="0" indent="0">
              <a:buNone/>
            </a:pPr>
            <a:endParaRPr lang="en-US" dirty="0" smtClean="0">
              <a:cs typeface="Symbol" charset="2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383447828"/>
              </p:ext>
            </p:extLst>
          </p:nvPr>
        </p:nvGraphicFramePr>
        <p:xfrm>
          <a:off x="1523999" y="1397000"/>
          <a:ext cx="706755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875241"/>
              </p:ext>
            </p:extLst>
          </p:nvPr>
        </p:nvGraphicFramePr>
        <p:xfrm>
          <a:off x="661060" y="1501223"/>
          <a:ext cx="2269837" cy="749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1" name="Equation" r:id="rId8" imgW="1384300" imgH="457200" progId="Equation.3">
                  <p:embed/>
                </p:oleObj>
              </mc:Choice>
              <mc:Fallback>
                <p:oleObj name="Equation" r:id="rId8" imgW="13843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1060" y="1501223"/>
                        <a:ext cx="2269837" cy="7496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3772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Frequentist</a:t>
            </a:r>
            <a:r>
              <a:rPr lang="en-US" dirty="0" smtClean="0"/>
              <a:t>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Everyone with a coin, toss it!</a:t>
            </a:r>
          </a:p>
        </p:txBody>
      </p:sp>
    </p:spTree>
    <p:extLst>
      <p:ext uri="{BB962C8B-B14F-4D97-AF65-F5344CB8AC3E}">
        <p14:creationId xmlns:p14="http://schemas.microsoft.com/office/powerpoint/2010/main" val="33984640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cs typeface="Symbol" charset="2"/>
            </a:endParaRPr>
          </a:p>
          <a:p>
            <a:pPr marL="0" indent="0">
              <a:buNone/>
            </a:pPr>
            <a:endParaRPr lang="en-US" dirty="0" smtClean="0">
              <a:cs typeface="Symbol" charset="2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75836495"/>
              </p:ext>
            </p:extLst>
          </p:nvPr>
        </p:nvGraphicFramePr>
        <p:xfrm>
          <a:off x="1523999" y="1397000"/>
          <a:ext cx="706755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240352"/>
              </p:ext>
            </p:extLst>
          </p:nvPr>
        </p:nvGraphicFramePr>
        <p:xfrm>
          <a:off x="661060" y="1501223"/>
          <a:ext cx="2269837" cy="749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8" imgW="1384300" imgH="457200" progId="Equation.3">
                  <p:embed/>
                </p:oleObj>
              </mc:Choice>
              <mc:Fallback>
                <p:oleObj name="Equation" r:id="rId8" imgW="13843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1060" y="1501223"/>
                        <a:ext cx="2269837" cy="7496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695270"/>
              </p:ext>
            </p:extLst>
          </p:nvPr>
        </p:nvGraphicFramePr>
        <p:xfrm>
          <a:off x="598488" y="5065713"/>
          <a:ext cx="37274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10" imgW="2273300" imgH="469900" progId="Equation.3">
                  <p:embed/>
                </p:oleObj>
              </mc:Choice>
              <mc:Fallback>
                <p:oleObj name="Equation" r:id="rId10" imgW="22733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98488" y="5065713"/>
                        <a:ext cx="3727450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1254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Frequentist</a:t>
            </a:r>
            <a:r>
              <a:rPr lang="en-US" dirty="0" smtClean="0"/>
              <a:t>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Everyone with a coin, toss it!</a:t>
            </a:r>
          </a:p>
          <a:p>
            <a:endParaRPr lang="en-US" dirty="0"/>
          </a:p>
          <a:p>
            <a:r>
              <a:rPr lang="en-US" dirty="0" smtClean="0"/>
              <a:t>How many were heads?  What percent were heads?</a:t>
            </a:r>
          </a:p>
          <a:p>
            <a:r>
              <a:rPr lang="en-US" dirty="0" smtClean="0"/>
              <a:t>What would happen if we did this 1000 times?  1,000,000 times?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66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Frequentist</a:t>
            </a:r>
            <a:r>
              <a:rPr lang="en-US" dirty="0" smtClean="0"/>
              <a:t>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Everyone with a coin, toss it!</a:t>
            </a:r>
          </a:p>
          <a:p>
            <a:endParaRPr lang="en-US" dirty="0"/>
          </a:p>
          <a:p>
            <a:r>
              <a:rPr lang="en-US" dirty="0" smtClean="0"/>
              <a:t>How many were heads?  What percent were heads?</a:t>
            </a:r>
          </a:p>
          <a:p>
            <a:r>
              <a:rPr lang="en-US" dirty="0" smtClean="0"/>
              <a:t>What would happen if we did this 1000 times?  1,000,000 times?  INFINITY times?!?!?!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53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Subjective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odds the Jets beat the Jaguars next Sunday?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997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Subjective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odds the Jets beat the Jaguars next Sunday?</a:t>
            </a:r>
          </a:p>
          <a:p>
            <a:endParaRPr lang="en-US" dirty="0"/>
          </a:p>
          <a:p>
            <a:r>
              <a:rPr lang="en-US" dirty="0" smtClean="0"/>
              <a:t>Probabilities can represent the belief in an outcome.  Clearly true for:</a:t>
            </a:r>
          </a:p>
          <a:p>
            <a:pPr lvl="1"/>
            <a:r>
              <a:rPr lang="en-US" dirty="0" smtClean="0"/>
              <a:t>Vegas sports betting</a:t>
            </a:r>
          </a:p>
          <a:p>
            <a:pPr lvl="1"/>
            <a:r>
              <a:rPr lang="en-US" dirty="0" smtClean="0"/>
              <a:t>Prediction markets</a:t>
            </a:r>
          </a:p>
          <a:p>
            <a:pPr lvl="1"/>
            <a:r>
              <a:rPr lang="en-US" dirty="0" smtClean="0"/>
              <a:t>Stock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30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13286</TotalTime>
  <Words>4198</Words>
  <Application>Microsoft Macintosh PowerPoint</Application>
  <PresentationFormat>On-screen Show (4:3)</PresentationFormat>
  <Paragraphs>2180</Paragraphs>
  <Slides>50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Breeze</vt:lpstr>
      <vt:lpstr>Equation</vt:lpstr>
      <vt:lpstr>Microsoft Equation</vt:lpstr>
      <vt:lpstr>Statistics Lesson 5</vt:lpstr>
      <vt:lpstr>Probability</vt:lpstr>
      <vt:lpstr>Probability, defined</vt:lpstr>
      <vt:lpstr>Probability, defined</vt:lpstr>
      <vt:lpstr>Frequentist probability</vt:lpstr>
      <vt:lpstr>Frequentist probability</vt:lpstr>
      <vt:lpstr>Frequentist probability</vt:lpstr>
      <vt:lpstr>Subjective probability</vt:lpstr>
      <vt:lpstr>Subjective probability</vt:lpstr>
      <vt:lpstr>Bayesian probability</vt:lpstr>
      <vt:lpstr>Let’s Make a Deal!!</vt:lpstr>
      <vt:lpstr>Probability, defined</vt:lpstr>
      <vt:lpstr>Probability, defined</vt:lpstr>
      <vt:lpstr>Sample space</vt:lpstr>
      <vt:lpstr>The Universe</vt:lpstr>
      <vt:lpstr>The Universe</vt:lpstr>
      <vt:lpstr>A Set</vt:lpstr>
      <vt:lpstr>A Set</vt:lpstr>
      <vt:lpstr>A Set</vt:lpstr>
      <vt:lpstr>A Set</vt:lpstr>
      <vt:lpstr>The Empty Set</vt:lpstr>
      <vt:lpstr>Subset</vt:lpstr>
      <vt:lpstr>Intersection</vt:lpstr>
      <vt:lpstr>Union</vt:lpstr>
      <vt:lpstr>Set difference</vt:lpstr>
      <vt:lpstr>Cardinality</vt:lpstr>
      <vt:lpstr>Venn Diagrams</vt:lpstr>
      <vt:lpstr>Events</vt:lpstr>
      <vt:lpstr>Probability and Sets</vt:lpstr>
      <vt:lpstr>Probability and Sets</vt:lpstr>
      <vt:lpstr>Probability and Sets</vt:lpstr>
      <vt:lpstr>Outcome tables</vt:lpstr>
      <vt:lpstr>Outcome tables</vt:lpstr>
      <vt:lpstr>Outcome tables</vt:lpstr>
      <vt:lpstr>Outcome tables</vt:lpstr>
      <vt:lpstr>Probability and Outcomes</vt:lpstr>
      <vt:lpstr>Joint Probability</vt:lpstr>
      <vt:lpstr>Marginal Probability</vt:lpstr>
      <vt:lpstr>Marginal Probability</vt:lpstr>
      <vt:lpstr>Conditional Probability</vt:lpstr>
      <vt:lpstr>Conditional Probability</vt:lpstr>
      <vt:lpstr>Conditional Probability</vt:lpstr>
      <vt:lpstr>Probability Trees</vt:lpstr>
      <vt:lpstr>Independence</vt:lpstr>
      <vt:lpstr>Bayes’ Rule</vt:lpstr>
      <vt:lpstr>Bayes’ Rule</vt:lpstr>
      <vt:lpstr>Bayes’ Rule</vt:lpstr>
      <vt:lpstr>Bayes’ Rule</vt:lpstr>
      <vt:lpstr>Bayes’ Rule</vt:lpstr>
      <vt:lpstr>Bayes’ Rule</vt:lpstr>
    </vt:vector>
  </TitlesOfParts>
  <Company>Yahoo! 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Winter Mason</dc:creator>
  <cp:lastModifiedBy>Winter Mason</cp:lastModifiedBy>
  <cp:revision>207</cp:revision>
  <dcterms:created xsi:type="dcterms:W3CDTF">2011-08-10T15:50:01Z</dcterms:created>
  <dcterms:modified xsi:type="dcterms:W3CDTF">2011-09-20T20:36:35Z</dcterms:modified>
</cp:coreProperties>
</file>