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9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EF21-A7AC-4D2C-95D9-1C40C0D1906D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04F1-0FB2-467B-83D3-6C0B1E498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780680"/>
            <a:ext cx="3801472" cy="25997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380457"/>
            <a:ext cx="3704139" cy="26331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93" y="752101"/>
            <a:ext cx="3713372" cy="26283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432132" y="4083485"/>
            <a:ext cx="2091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marker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2750" y="1018740"/>
            <a:ext cx="1478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air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17496" y="1236863"/>
            <a:ext cx="215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mouth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8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2022-03-10T13:11:17Z</dcterms:created>
  <dcterms:modified xsi:type="dcterms:W3CDTF">2022-03-10T13:14:41Z</dcterms:modified>
</cp:coreProperties>
</file>