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7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0B95-F888-482E-9A1A-5FB3F5646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1C66-743F-4049-9418-B35BB83E1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E6A-943C-4DC9-B82B-31826D125A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FE6-0538-473F-B37E-A2C24ACA69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08B-5A13-4955-BA61-7F6CDE416B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p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buClr>
                <a:schemeClr val="accent2"/>
              </a:buClr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4196" y="1463040"/>
            <a:ext cx="866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0CF4-389E-4414-8C28-BDEA4E05D0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7FC-5E4E-4CB5-815F-63E3F37092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56C8-BB55-43A0-9316-24D3F7B81F0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B4E-90F2-4B1E-9D2A-B94AE9027C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52F-B2C2-4765-A872-DA20FAA7E1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45A-A6A0-409C-9B17-803F62E26A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6FB-9E93-4D6C-950E-271439A6EB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算法基础 </a:t>
            </a:r>
            <a:r>
              <a:rPr lang="en-US" altLang="zh-CN" dirty="0"/>
              <a:t>(2020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7825-1723-4398-8F46-37B2C5DFE17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/>
          <a:lstStyle/>
          <a:p>
            <a:r>
              <a:rPr lang="zh-CN" altLang="en-US" dirty="0"/>
              <a:t>实验二  运输问题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2022年4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</a:rPr>
              <a:t>一晚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CS4012.01 </a:t>
            </a:r>
            <a:r>
              <a:rPr lang="zh-CN" altLang="en-US" dirty="0"/>
              <a:t>运筹学基础 </a:t>
            </a:r>
            <a:r>
              <a:rPr lang="en-US" altLang="zh-CN" dirty="0"/>
              <a:t>(2022</a:t>
            </a:r>
            <a:r>
              <a:rPr lang="zh-CN" altLang="en-US" dirty="0"/>
              <a:t>年春</a:t>
            </a:r>
            <a:r>
              <a:rPr lang="en-US" altLang="zh-CN" dirty="0"/>
              <a:t>)  </a:t>
            </a:r>
            <a:r>
              <a:rPr lang="zh-CN" altLang="en-US" dirty="0"/>
              <a:t>顾乃杰老师，黄章进</a:t>
            </a:r>
            <a:r>
              <a:rPr lang="zh-CN" altLang="en-US" dirty="0"/>
              <a:t>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运筹学基础 </a:t>
            </a:r>
            <a:r>
              <a:rPr lang="en-US" altLang="zh-CN"/>
              <a:t>(2022</a:t>
            </a:r>
            <a:r>
              <a:rPr lang="zh-CN" altLang="en-US"/>
              <a:t>年春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：针对下述问题，建立运输问题的数学模型，并用</a:t>
            </a:r>
            <a:r>
              <a:rPr lang="en-US" altLang="zh-CN" dirty="0"/>
              <a:t>matlab</a:t>
            </a:r>
            <a:r>
              <a:rPr lang="zh-CN" altLang="en-US" dirty="0"/>
              <a:t>编程，用表上作业法</a:t>
            </a:r>
            <a:r>
              <a:rPr lang="zh-CN" altLang="en-US" dirty="0"/>
              <a:t>求解之。</a:t>
            </a:r>
            <a:r>
              <a:rPr lang="en-US" altLang="zh-CN" sz="1800" dirty="0"/>
              <a:t>(</a:t>
            </a:r>
            <a:r>
              <a:rPr lang="zh-CN" altLang="en-US" sz="1800" dirty="0"/>
              <a:t>第四版教材</a:t>
            </a:r>
            <a:r>
              <a:rPr lang="en-US" altLang="zh-CN" sz="1800" dirty="0"/>
              <a:t>P115 4.5</a:t>
            </a:r>
            <a:r>
              <a:rPr lang="zh-CN" altLang="en-US" sz="1800" dirty="0"/>
              <a:t>题</a:t>
            </a:r>
            <a:r>
              <a:rPr lang="en-US" altLang="zh-CN" sz="1800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9595" y="2819400"/>
            <a:ext cx="8513445" cy="3357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编程要求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实验报告</a:t>
            </a:r>
            <a:endParaRPr lang="zh-CN" altLang="en-US"/>
          </a:p>
          <a:p>
            <a:pPr lvl="1"/>
            <a:r>
              <a:rPr lang="zh-CN" altLang="en-US"/>
              <a:t>实验报告应包括</a:t>
            </a:r>
            <a:r>
              <a:rPr lang="zh-CN" altLang="en-US">
                <a:solidFill>
                  <a:srgbClr val="FF0000"/>
                </a:solidFill>
              </a:rPr>
              <a:t>建立的运输问题</a:t>
            </a:r>
            <a:r>
              <a:rPr lang="zh-CN" altLang="en-US">
                <a:solidFill>
                  <a:srgbClr val="FF0000"/>
                </a:solidFill>
              </a:rPr>
              <a:t>模型，实验方法与步骤，以及实验结果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目录格式</a:t>
            </a:r>
            <a:endParaRPr lang="zh-CN" altLang="en-US"/>
          </a:p>
          <a:p>
            <a:pPr lvl="1"/>
            <a:r>
              <a:rPr lang="zh-CN" altLang="en-US"/>
              <a:t>实验需建立根文件夹，文件夹名称为： 姓名-学号-project</a:t>
            </a:r>
            <a:r>
              <a:rPr lang="en-US" altLang="zh-CN"/>
              <a:t>2</a:t>
            </a:r>
            <a:r>
              <a:rPr lang="zh-CN" altLang="en-US"/>
              <a:t>， 在根文件夹下需包括实验报告和扩展名为</a:t>
            </a:r>
            <a:r>
              <a:rPr lang="en-US" altLang="zh-CN"/>
              <a:t>.m</a:t>
            </a:r>
            <a:r>
              <a:rPr lang="zh-CN" altLang="en-US"/>
              <a:t>的</a:t>
            </a:r>
            <a:r>
              <a:rPr lang="en-US" altLang="zh-CN"/>
              <a:t>matlab</a:t>
            </a:r>
            <a:r>
              <a:rPr lang="zh-CN" altLang="en-US"/>
              <a:t>程序。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使用说明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安装参考教程：</a:t>
            </a:r>
            <a:r>
              <a:rPr lang="zh-CN" altLang="en-US">
                <a:sym typeface="+mn-ea"/>
              </a:rPr>
              <a:t>http://home.ustc.edu.cn/~chaf/material/matlab/install.html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简明使用教程见文件</a:t>
            </a:r>
            <a:r>
              <a:rPr lang="en-US" altLang="zh-CN"/>
              <a:t> </a:t>
            </a:r>
            <a:r>
              <a:rPr lang="en-US" altLang="zh-CN" b="1"/>
              <a:t>matlab</a:t>
            </a:r>
            <a:r>
              <a:rPr lang="zh-CN" altLang="en-US" b="1"/>
              <a:t>教程</a:t>
            </a:r>
            <a:r>
              <a:rPr lang="en-US" altLang="zh-CN" b="1"/>
              <a:t>.pdf </a:t>
            </a:r>
            <a:r>
              <a:rPr lang="en-US" altLang="zh-CN"/>
              <a:t>.</a:t>
            </a:r>
            <a:r>
              <a:rPr lang="zh-CN" altLang="en-US"/>
              <a:t>包含了</a:t>
            </a:r>
            <a:r>
              <a:rPr lang="en-US" altLang="zh-CN"/>
              <a:t>matlab</a:t>
            </a:r>
            <a:r>
              <a:rPr lang="zh-CN" altLang="en-US"/>
              <a:t>的基本语法和</a:t>
            </a:r>
            <a:r>
              <a:rPr lang="zh-CN" altLang="en-US"/>
              <a:t>例子。为了</a:t>
            </a:r>
            <a:r>
              <a:rPr lang="zh-CN" altLang="en-US">
                <a:sym typeface="+mn-ea"/>
              </a:rPr>
              <a:t>完成本次实验，</a:t>
            </a:r>
            <a:r>
              <a:rPr lang="zh-CN" altLang="en-US"/>
              <a:t>应重点阅读第二章，第三章</a:t>
            </a:r>
            <a:r>
              <a:rPr lang="en-US" altLang="zh-CN"/>
              <a:t>1~4</a:t>
            </a:r>
            <a:r>
              <a:rPr lang="zh-CN" altLang="en-US"/>
              <a:t>节和第六章。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实验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截止日期：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日周一晚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800" dirty="0">
                <a:sym typeface="+mn-ea"/>
              </a:rPr>
              <a:t>，逾期提交实验</a:t>
            </a:r>
            <a:r>
              <a:rPr lang="zh-CN" sz="2800" dirty="0">
                <a:sym typeface="+mn-ea"/>
              </a:rPr>
              <a:t>，满分为</a:t>
            </a:r>
            <a:r>
              <a:rPr lang="en-US" altLang="zh-CN" sz="2800" dirty="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分。</a:t>
            </a:r>
            <a:endParaRPr lang="zh-CN" altLang="en-US" sz="2800" dirty="0">
              <a:sym typeface="+mn-ea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sym typeface="+mn-ea"/>
              </a:rPr>
              <a:t>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.zip</a:t>
            </a:r>
            <a:r>
              <a:rPr lang="zh-CN" altLang="en-US" sz="2800" dirty="0">
                <a:sym typeface="+mn-ea"/>
              </a:rPr>
              <a:t>格式，命名方式：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-project2.zip</a:t>
            </a:r>
            <a:r>
              <a:rPr lang="zh-CN" altLang="en-US" sz="2800" dirty="0">
                <a:sym typeface="+mn-ea"/>
              </a:rPr>
              <a:t>。将压缩包</a:t>
            </a:r>
            <a:r>
              <a:rPr lang="zh-CN" altLang="en-US" sz="2800" dirty="0">
                <a:sym typeface="+mn-ea"/>
              </a:rPr>
              <a:t>发送至助教邮箱，邮件主题为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-project2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</a:pPr>
            <a:r>
              <a:rPr lang="en-US" altLang="zh-CN" sz="2800" dirty="0">
                <a:sym typeface="+mn-ea"/>
              </a:rPr>
              <a:t>刘大兴，ldx11@mail.ustc.edu.cn</a:t>
            </a:r>
            <a:endParaRPr lang="en-US" altLang="zh-CN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-project2-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次提交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华文中宋</vt:lpstr>
      <vt:lpstr>华文宋体</vt:lpstr>
      <vt:lpstr>微软雅黑</vt:lpstr>
      <vt:lpstr>等线</vt:lpstr>
      <vt:lpstr>Arial Unicode MS</vt:lpstr>
      <vt:lpstr>等线 Light</vt:lpstr>
      <vt:lpstr>Office 主题​​</vt:lpstr>
      <vt:lpstr>实验二  运输问题</vt:lpstr>
      <vt:lpstr>目录</vt:lpstr>
      <vt:lpstr>一、实验内容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Administrator</cp:lastModifiedBy>
  <cp:revision>99</cp:revision>
  <dcterms:created xsi:type="dcterms:W3CDTF">2020-11-03T10:04:00Z</dcterms:created>
  <dcterms:modified xsi:type="dcterms:W3CDTF">2022-03-29T08:50:07Z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B5F968BBB1BC452AA7DF0D8C60C6BE6D</vt:lpwstr>
  </property>
  <property fmtid="{D5CDD505-2E9C-101B-9397-08002B2CF9AE}" pid="3" name="KSOProductBuildVer">
    <vt:lpwstr>2052-11.1.0.9208</vt:lpwstr>
  </property>
</Properties>
</file>