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70" r:id="rId3"/>
    <p:sldId id="257" r:id="rId4"/>
    <p:sldId id="266" r:id="rId5"/>
    <p:sldId id="267" r:id="rId6"/>
    <p:sldId id="269" r:id="rId7"/>
    <p:sldId id="258" r:id="rId8"/>
    <p:sldId id="259" r:id="rId9"/>
    <p:sldId id="265" r:id="rId10"/>
    <p:sldId id="261" r:id="rId11"/>
    <p:sldId id="260" r:id="rId12"/>
    <p:sldId id="262" r:id="rId13"/>
    <p:sldId id="263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DF2E-3A85-4B0A-BB7B-556250C6BDCF}" type="datetimeFigureOut">
              <a:rPr lang="zh-CN" altLang="en-US" smtClean="0"/>
              <a:pPr/>
              <a:t>2022/8/28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CF1D-0FC0-45AC-AB2E-5FEC3F7ECE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DF2E-3A85-4B0A-BB7B-556250C6BDCF}" type="datetimeFigureOut">
              <a:rPr lang="zh-CN" altLang="en-US" smtClean="0"/>
              <a:pPr/>
              <a:t>2022/8/28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CF1D-0FC0-45AC-AB2E-5FEC3F7ECE7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DF2E-3A85-4B0A-BB7B-556250C6BDCF}" type="datetimeFigureOut">
              <a:rPr lang="zh-CN" altLang="en-US" smtClean="0"/>
              <a:pPr/>
              <a:t>2022/8/28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CF1D-0FC0-45AC-AB2E-5FEC3F7ECE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EB8EDF2E-3A85-4B0A-BB7B-556250C6BDCF}" type="datetimeFigureOut">
              <a:rPr lang="zh-CN" altLang="en-US" smtClean="0"/>
              <a:pPr/>
              <a:t>2022/8/28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CF1D-0FC0-45AC-AB2E-5FEC3F7ECE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DF2E-3A85-4B0A-BB7B-556250C6BDCF}" type="datetimeFigureOut">
              <a:rPr lang="zh-CN" altLang="en-US" smtClean="0"/>
              <a:pPr/>
              <a:t>2022/8/28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CF1D-0FC0-45AC-AB2E-5FEC3F7ECE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DF2E-3A85-4B0A-BB7B-556250C6BDCF}" type="datetimeFigureOut">
              <a:rPr lang="zh-CN" altLang="en-US" smtClean="0"/>
              <a:pPr/>
              <a:t>2022/8/28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CF1D-0FC0-45AC-AB2E-5FEC3F7ECE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DF2E-3A85-4B0A-BB7B-556250C6BDCF}" type="datetimeFigureOut">
              <a:rPr lang="zh-CN" altLang="en-US" smtClean="0"/>
              <a:pPr/>
              <a:t>2022/8/28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CF1D-0FC0-45AC-AB2E-5FEC3F7ECE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DF2E-3A85-4B0A-BB7B-556250C6BDCF}" type="datetimeFigureOut">
              <a:rPr lang="zh-CN" altLang="en-US" smtClean="0"/>
              <a:pPr/>
              <a:t>2022/8/28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CF1D-0FC0-45AC-AB2E-5FEC3F7ECE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DF2E-3A85-4B0A-BB7B-556250C6BDCF}" type="datetimeFigureOut">
              <a:rPr lang="zh-CN" altLang="en-US" smtClean="0"/>
              <a:pPr/>
              <a:t>2022/8/28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CF1D-0FC0-45AC-AB2E-5FEC3F7ECE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DF2E-3A85-4B0A-BB7B-556250C6BDCF}" type="datetimeFigureOut">
              <a:rPr lang="zh-CN" altLang="en-US" smtClean="0"/>
              <a:pPr/>
              <a:t>2022/8/28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CF1D-0FC0-45AC-AB2E-5FEC3F7ECE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DF2E-3A85-4B0A-BB7B-556250C6BDCF}" type="datetimeFigureOut">
              <a:rPr lang="zh-CN" altLang="en-US" smtClean="0"/>
              <a:pPr/>
              <a:t>2022/8/28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0CF1D-0FC0-45AC-AB2E-5FEC3F7ECE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EB8EDF2E-3A85-4B0A-BB7B-556250C6BDCF}" type="datetimeFigureOut">
              <a:rPr lang="zh-CN" altLang="en-US" smtClean="0"/>
              <a:pPr/>
              <a:t>2022/8/28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FCD0CF1D-0FC0-45AC-AB2E-5FEC3F7ECE7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mailto:ruopeisun@mail.ustc.edu.cn" TargetMode="External"/><Relationship Id="rId3" Type="http://schemas.openxmlformats.org/officeDocument/2006/relationships/hyperlink" Target="mailto:qisong09@ustc.edu.cn" TargetMode="External"/><Relationship Id="rId7" Type="http://schemas.openxmlformats.org/officeDocument/2006/relationships/hyperlink" Target="mailto:liangyh@mail.ustc.edu.cn" TargetMode="External"/><Relationship Id="rId2" Type="http://schemas.openxmlformats.org/officeDocument/2006/relationships/hyperlink" Target="http://staff.ustc.edu.cn/~bhu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ljt990113@mail.ustc.edu.cn" TargetMode="External"/><Relationship Id="rId5" Type="http://schemas.openxmlformats.org/officeDocument/2006/relationships/hyperlink" Target="mailto:nbyyf2002@mail.ustc.edu.cn" TargetMode="External"/><Relationship Id="rId4" Type="http://schemas.openxmlformats.org/officeDocument/2006/relationships/hyperlink" Target="mailto:fward@mail.ustc.edu.c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18.jpeg"/><Relationship Id="rId5" Type="http://schemas.openxmlformats.org/officeDocument/2006/relationships/image" Target="../media/image12.jpeg"/><Relationship Id="rId10" Type="http://schemas.openxmlformats.org/officeDocument/2006/relationships/image" Target="../media/image17.png"/><Relationship Id="rId4" Type="http://schemas.openxmlformats.org/officeDocument/2006/relationships/image" Target="../media/image11.jpeg"/><Relationship Id="rId9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oleObject" Target="../embeddings/oleObject5.bin"/><Relationship Id="rId18" Type="http://schemas.openxmlformats.org/officeDocument/2006/relationships/oleObject" Target="../embeddings/oleObject9.bin"/><Relationship Id="rId3" Type="http://schemas.openxmlformats.org/officeDocument/2006/relationships/image" Target="../media/image22.png"/><Relationship Id="rId21" Type="http://schemas.openxmlformats.org/officeDocument/2006/relationships/oleObject" Target="../embeddings/oleObject12.bin"/><Relationship Id="rId7" Type="http://schemas.openxmlformats.org/officeDocument/2006/relationships/image" Target="../media/image19.wmf"/><Relationship Id="rId12" Type="http://schemas.openxmlformats.org/officeDocument/2006/relationships/image" Target="../media/image25.png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11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oleObject" Target="../embeddings/oleObject4.bin"/><Relationship Id="rId5" Type="http://schemas.openxmlformats.org/officeDocument/2006/relationships/image" Target="../media/image24.png"/><Relationship Id="rId15" Type="http://schemas.openxmlformats.org/officeDocument/2006/relationships/oleObject" Target="../embeddings/oleObject6.bin"/><Relationship Id="rId10" Type="http://schemas.openxmlformats.org/officeDocument/2006/relationships/oleObject" Target="../embeddings/oleObject3.bin"/><Relationship Id="rId19" Type="http://schemas.openxmlformats.org/officeDocument/2006/relationships/oleObject" Target="../embeddings/oleObject10.bin"/><Relationship Id="rId4" Type="http://schemas.openxmlformats.org/officeDocument/2006/relationships/image" Target="../media/image23.wmf"/><Relationship Id="rId9" Type="http://schemas.openxmlformats.org/officeDocument/2006/relationships/image" Target="../media/image20.wmf"/><Relationship Id="rId14" Type="http://schemas.openxmlformats.org/officeDocument/2006/relationships/image" Target="../media/image21.wmf"/><Relationship Id="rId22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计算机网络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Computer Networks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8</a:t>
            </a:r>
            <a:r>
              <a:rPr lang="zh-CN" altLang="en-US" dirty="0" smtClean="0"/>
              <a:t>个观察实验：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利用</a:t>
            </a:r>
            <a:r>
              <a:rPr lang="en-US" altLang="zh-CN" b="1" dirty="0" err="1" smtClean="0">
                <a:solidFill>
                  <a:srgbClr val="FF0000"/>
                </a:solidFill>
              </a:rPr>
              <a:t>Wireshark</a:t>
            </a:r>
            <a:r>
              <a:rPr lang="zh-CN" altLang="en-US" dirty="0" smtClean="0"/>
              <a:t>从</a:t>
            </a:r>
            <a:r>
              <a:rPr lang="zh-CN" altLang="en-US" dirty="0"/>
              <a:t>网络中</a:t>
            </a:r>
            <a:r>
              <a:rPr lang="zh-CN" altLang="en-US" dirty="0" smtClean="0"/>
              <a:t>抓包，按照实验指导书的要求观察包结构并</a:t>
            </a:r>
            <a:r>
              <a:rPr lang="zh-CN" altLang="en-US" dirty="0"/>
              <a:t>回</a:t>
            </a:r>
            <a:r>
              <a:rPr lang="zh-CN" altLang="en-US" dirty="0" smtClean="0"/>
              <a:t>答问题</a:t>
            </a:r>
            <a:endParaRPr lang="en-US" altLang="zh-CN" dirty="0" smtClean="0"/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Wireshark</a:t>
            </a:r>
            <a:r>
              <a:rPr lang="zh-CN" altLang="en-US" dirty="0">
                <a:solidFill>
                  <a:srgbClr val="FF0000"/>
                </a:solidFill>
              </a:rPr>
              <a:t>是最流行的包分析</a:t>
            </a:r>
            <a:r>
              <a:rPr lang="zh-CN" altLang="en-US" dirty="0" smtClean="0">
                <a:solidFill>
                  <a:srgbClr val="FF0000"/>
                </a:solidFill>
              </a:rPr>
              <a:t>工具</a:t>
            </a:r>
            <a:r>
              <a:rPr lang="zh-CN" altLang="en-US" dirty="0" smtClean="0"/>
              <a:t>，是进行网络流量分析、入侵检测、网络管理等的必备工具</a:t>
            </a:r>
            <a:endParaRPr lang="en-US" altLang="zh-CN" dirty="0"/>
          </a:p>
          <a:p>
            <a:pPr lvl="1"/>
            <a:endParaRPr lang="en-US" altLang="zh-CN" sz="1200" dirty="0" smtClean="0"/>
          </a:p>
          <a:p>
            <a:r>
              <a:rPr lang="zh-CN" altLang="en-US" dirty="0" smtClean="0"/>
              <a:t>实验目的：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通过观察数据包加深对协议的理解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学会使用</a:t>
            </a:r>
            <a:r>
              <a:rPr lang="en-US" b="1" dirty="0" err="1" smtClean="0"/>
              <a:t>Wireshark</a:t>
            </a:r>
            <a:r>
              <a:rPr lang="zh-CN" altLang="en-US" dirty="0" smtClean="0"/>
              <a:t>及一些常用的网络工具，如</a:t>
            </a:r>
            <a:r>
              <a:rPr lang="en-US" b="1" dirty="0" err="1" smtClean="0"/>
              <a:t>nslookup</a:t>
            </a:r>
            <a:r>
              <a:rPr lang="zh-CN" altLang="en-US" b="1" dirty="0" smtClean="0"/>
              <a:t>、</a:t>
            </a:r>
            <a:r>
              <a:rPr lang="en-US" b="1" dirty="0" err="1" smtClean="0"/>
              <a:t>ipconfig、arp</a:t>
            </a:r>
            <a:r>
              <a:rPr lang="zh-CN" altLang="en-US" b="1" dirty="0" smtClean="0"/>
              <a:t>、</a:t>
            </a:r>
            <a:r>
              <a:rPr lang="en-US" b="1" dirty="0" smtClean="0"/>
              <a:t>ping</a:t>
            </a:r>
            <a:r>
              <a:rPr lang="zh-CN" altLang="en-US" b="1" dirty="0" smtClean="0"/>
              <a:t>、</a:t>
            </a:r>
            <a:r>
              <a:rPr lang="en-US" b="1" dirty="0" smtClean="0"/>
              <a:t>tracert</a:t>
            </a:r>
            <a:r>
              <a:rPr lang="en-US" dirty="0"/>
              <a:t>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课程成绩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8064" y="1484784"/>
            <a:ext cx="8229600" cy="4686320"/>
          </a:xfrm>
        </p:spPr>
        <p:txBody>
          <a:bodyPr>
            <a:normAutofit/>
          </a:bodyPr>
          <a:lstStyle/>
          <a:p>
            <a:r>
              <a:rPr lang="zh-CN" altLang="en-US" sz="2600" dirty="0"/>
              <a:t>作业</a:t>
            </a:r>
            <a:r>
              <a:rPr lang="zh-CN" altLang="en-US" sz="2600" dirty="0" smtClean="0"/>
              <a:t>：</a:t>
            </a:r>
            <a:r>
              <a:rPr lang="en-US" sz="2600" dirty="0" smtClean="0"/>
              <a:t>30</a:t>
            </a:r>
            <a:r>
              <a:rPr lang="en-US" sz="2600" dirty="0"/>
              <a:t>%</a:t>
            </a:r>
            <a:endParaRPr lang="zh-CN" altLang="en-US" sz="2600" dirty="0"/>
          </a:p>
          <a:p>
            <a:r>
              <a:rPr lang="zh-CN" altLang="en-US" sz="2600" dirty="0"/>
              <a:t>实验：</a:t>
            </a:r>
            <a:r>
              <a:rPr lang="en-US" sz="2600" dirty="0"/>
              <a:t>20%</a:t>
            </a:r>
            <a:endParaRPr lang="zh-CN" altLang="en-US" sz="2600" dirty="0"/>
          </a:p>
          <a:p>
            <a:r>
              <a:rPr lang="zh-CN" altLang="en-US" sz="2600" dirty="0" smtClean="0"/>
              <a:t>期中考试：</a:t>
            </a:r>
            <a:r>
              <a:rPr lang="en-US" altLang="zh-CN" sz="2600" dirty="0" smtClean="0"/>
              <a:t>25%</a:t>
            </a:r>
            <a:r>
              <a:rPr lang="zh-CN" altLang="en-US" sz="2600" dirty="0" smtClean="0"/>
              <a:t>（</a:t>
            </a:r>
            <a:r>
              <a:rPr lang="en-US" altLang="zh-CN" sz="2600" dirty="0" smtClean="0"/>
              <a:t>平行班统一试卷）</a:t>
            </a:r>
            <a:endParaRPr lang="en-US" sz="2600" dirty="0" smtClean="0"/>
          </a:p>
          <a:p>
            <a:r>
              <a:rPr lang="zh-CN" altLang="en-US" sz="2600" dirty="0" smtClean="0"/>
              <a:t>期末考试：</a:t>
            </a:r>
            <a:r>
              <a:rPr lang="en-US" altLang="zh-CN" sz="2600" dirty="0" smtClean="0"/>
              <a:t>25%</a:t>
            </a:r>
            <a:r>
              <a:rPr lang="zh-CN" altLang="en-US" sz="2600" dirty="0" smtClean="0"/>
              <a:t>（</a:t>
            </a:r>
            <a:r>
              <a:rPr lang="en-US" altLang="zh-CN" sz="2600" dirty="0" smtClean="0"/>
              <a:t>平行班统一试卷）</a:t>
            </a:r>
          </a:p>
          <a:p>
            <a:pPr>
              <a:buNone/>
            </a:pPr>
            <a:endParaRPr lang="en-US" altLang="zh-CN" sz="1000" dirty="0" smtClean="0"/>
          </a:p>
          <a:p>
            <a:r>
              <a:rPr lang="zh-CN" altLang="en-US" sz="2600" dirty="0" smtClean="0">
                <a:solidFill>
                  <a:srgbClr val="FF0000"/>
                </a:solidFill>
              </a:rPr>
              <a:t>作业</a:t>
            </a:r>
            <a:r>
              <a:rPr lang="zh-CN" altLang="en-US" sz="2600" dirty="0">
                <a:solidFill>
                  <a:srgbClr val="FF0000"/>
                </a:solidFill>
              </a:rPr>
              <a:t>和实验报告必须按时</a:t>
            </a:r>
            <a:r>
              <a:rPr lang="zh-CN" altLang="en-US" sz="2600" dirty="0" smtClean="0">
                <a:solidFill>
                  <a:srgbClr val="FF0000"/>
                </a:solidFill>
              </a:rPr>
              <a:t>交，抄袭不计成绩，迟交成绩</a:t>
            </a:r>
            <a:r>
              <a:rPr lang="zh-CN" altLang="en-US" sz="2600" dirty="0" smtClean="0">
                <a:solidFill>
                  <a:srgbClr val="FF0000"/>
                </a:solidFill>
              </a:rPr>
              <a:t>减半（有事提前说明）</a:t>
            </a:r>
            <a:endParaRPr lang="en-US" altLang="zh-CN" sz="2600" dirty="0" smtClean="0">
              <a:solidFill>
                <a:srgbClr val="FF0000"/>
              </a:solidFill>
            </a:endParaRPr>
          </a:p>
          <a:p>
            <a:endParaRPr lang="en-US" altLang="zh-CN" sz="1000" dirty="0" smtClean="0">
              <a:solidFill>
                <a:srgbClr val="FF0000"/>
              </a:solidFill>
            </a:endParaRPr>
          </a:p>
          <a:p>
            <a:r>
              <a:rPr lang="zh-CN" altLang="en-US" sz="2600" dirty="0"/>
              <a:t>实验缺交</a:t>
            </a:r>
            <a:r>
              <a:rPr lang="en-US" altLang="zh-CN" sz="2600" dirty="0"/>
              <a:t>1/3</a:t>
            </a:r>
            <a:r>
              <a:rPr lang="zh-CN" altLang="en-US" sz="2600" dirty="0" smtClean="0"/>
              <a:t>以上的</a:t>
            </a:r>
            <a:r>
              <a:rPr lang="zh-CN" altLang="en-US" sz="2600" dirty="0"/>
              <a:t>处理：</a:t>
            </a:r>
            <a:endParaRPr lang="en-US" altLang="zh-CN" sz="2600" dirty="0"/>
          </a:p>
          <a:p>
            <a:pPr lvl="1"/>
            <a:r>
              <a:rPr lang="zh-CN" altLang="en-US" sz="2400" dirty="0"/>
              <a:t>本课程的实验成绩为</a:t>
            </a:r>
            <a:r>
              <a:rPr lang="en-US" altLang="zh-CN" sz="2400" dirty="0"/>
              <a:t>0</a:t>
            </a:r>
            <a:r>
              <a:rPr lang="zh-CN" altLang="en-US" sz="2400" dirty="0"/>
              <a:t>，学分为</a:t>
            </a:r>
            <a:r>
              <a:rPr lang="en-US" altLang="zh-CN" sz="2400" dirty="0"/>
              <a:t>0</a:t>
            </a:r>
          </a:p>
          <a:p>
            <a:pPr lvl="1"/>
            <a:r>
              <a:rPr lang="zh-CN" altLang="en-US" sz="2400" dirty="0"/>
              <a:t>在补交实验之前，不能参加补考</a:t>
            </a:r>
            <a:endParaRPr lang="en-US" altLang="zh-CN" sz="2400" dirty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后续相关课程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网络系统实验</a:t>
            </a:r>
            <a:r>
              <a:rPr lang="zh-CN" altLang="en-US" dirty="0" smtClean="0"/>
              <a:t>（三下）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zh-CN" dirty="0" smtClean="0"/>
              <a:t>使用</a:t>
            </a:r>
            <a:r>
              <a:rPr lang="en-US" altLang="zh-CN" dirty="0"/>
              <a:t>C++</a:t>
            </a:r>
            <a:r>
              <a:rPr lang="zh-CN" altLang="zh-CN" dirty="0"/>
              <a:t>语言编程实现一个真实可用的</a:t>
            </a:r>
            <a:r>
              <a:rPr lang="en-US" altLang="zh-CN" dirty="0"/>
              <a:t>TCP</a:t>
            </a:r>
            <a:r>
              <a:rPr lang="zh-CN" altLang="zh-CN" dirty="0" smtClean="0"/>
              <a:t>协议</a:t>
            </a:r>
            <a:r>
              <a:rPr lang="zh-CN" altLang="en-US" dirty="0" smtClean="0"/>
              <a:t>（参照斯坦福大学</a:t>
            </a:r>
            <a:r>
              <a:rPr lang="en-US" altLang="zh-CN" dirty="0" smtClean="0"/>
              <a:t>CS144</a:t>
            </a:r>
            <a:r>
              <a:rPr lang="zh-CN" altLang="en-US" dirty="0" smtClean="0"/>
              <a:t>课程实验进行设计）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网络算法学</a:t>
            </a:r>
            <a:r>
              <a:rPr lang="zh-CN" altLang="en-US" dirty="0" smtClean="0"/>
              <a:t>（四上）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关注网络系统的高效实现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信息安全导论</a:t>
            </a:r>
            <a:r>
              <a:rPr lang="zh-CN" altLang="en-US" dirty="0" smtClean="0"/>
              <a:t>（三下）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针对信息安全较全面的介绍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zh-CN" altLang="en-US" dirty="0" smtClean="0"/>
              <a:t>几点提醒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868882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学习网络和使用网络是两回事：</a:t>
            </a:r>
            <a:endParaRPr lang="en-US" altLang="zh-CN" sz="2800" dirty="0" smtClean="0"/>
          </a:p>
          <a:p>
            <a:pPr lvl="1"/>
            <a:r>
              <a:rPr lang="zh-CN" altLang="en-US" sz="2400" dirty="0" smtClean="0">
                <a:solidFill>
                  <a:srgbClr val="FF0000"/>
                </a:solidFill>
              </a:rPr>
              <a:t>使用网络是愉快的，学习网络可能是枯燥的</a:t>
            </a:r>
            <a:endParaRPr lang="en-US" altLang="zh-CN" sz="2400" dirty="0" smtClean="0"/>
          </a:p>
          <a:p>
            <a:pPr lvl="1"/>
            <a:endParaRPr lang="en-US" altLang="zh-CN" sz="1000" dirty="0" smtClean="0"/>
          </a:p>
          <a:p>
            <a:r>
              <a:rPr lang="zh-CN" altLang="en-US" sz="2800" dirty="0" smtClean="0"/>
              <a:t>要有正确的学习方法：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网络课涉及的知识点很多，</a:t>
            </a:r>
            <a:r>
              <a:rPr lang="zh-CN" altLang="en-US" sz="2400" dirty="0" smtClean="0">
                <a:solidFill>
                  <a:srgbClr val="FF0000"/>
                </a:solidFill>
              </a:rPr>
              <a:t>要经常梳理知识点，建立知识点之间的联系，</a:t>
            </a:r>
            <a:r>
              <a:rPr lang="zh-CN" altLang="en-US" sz="2400" dirty="0" smtClean="0"/>
              <a:t>变成自己的知识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协议虽然是一系列的规定，但</a:t>
            </a:r>
            <a:r>
              <a:rPr lang="zh-CN" altLang="en-US" sz="2400" dirty="0" smtClean="0">
                <a:solidFill>
                  <a:srgbClr val="FF0000"/>
                </a:solidFill>
              </a:rPr>
              <a:t>切忌死记硬背，</a:t>
            </a:r>
            <a:r>
              <a:rPr lang="zh-CN" altLang="en-US" sz="2400" dirty="0" smtClean="0"/>
              <a:t>要理解为什么这么设计，并能灵活运用</a:t>
            </a:r>
            <a:endParaRPr lang="en-US" altLang="zh-CN" sz="2400" dirty="0" smtClean="0"/>
          </a:p>
          <a:p>
            <a:pPr lvl="1"/>
            <a:endParaRPr lang="en-US" altLang="zh-CN" sz="1000" dirty="0"/>
          </a:p>
          <a:p>
            <a:r>
              <a:rPr lang="zh-CN" altLang="en-US" sz="2800" dirty="0" smtClean="0">
                <a:solidFill>
                  <a:srgbClr val="FF0000"/>
                </a:solidFill>
              </a:rPr>
              <a:t>学习知识固然重要，但是学会方法更重要！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endParaRPr lang="en-US" altLang="zh-CN" sz="1000" dirty="0" smtClean="0"/>
          </a:p>
          <a:p>
            <a:r>
              <a:rPr lang="zh-CN" altLang="en-US" sz="2800" dirty="0" smtClean="0"/>
              <a:t>亲自做实验，</a:t>
            </a:r>
            <a:r>
              <a:rPr lang="zh-CN" altLang="en-US" sz="2800" dirty="0" smtClean="0">
                <a:solidFill>
                  <a:srgbClr val="FF0000"/>
                </a:solidFill>
              </a:rPr>
              <a:t>实践很重要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439" y="1600200"/>
            <a:ext cx="2615122" cy="4686300"/>
          </a:xfrm>
        </p:spPr>
      </p:pic>
    </p:spTree>
    <p:extLst>
      <p:ext uri="{BB962C8B-B14F-4D97-AF65-F5344CB8AC3E}">
        <p14:creationId xmlns:p14="http://schemas.microsoft.com/office/powerpoint/2010/main" val="4102986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教师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助教</a:t>
            </a:r>
            <a:r>
              <a:rPr lang="zh-CN" altLang="en-US" dirty="0" smtClean="0"/>
              <a:t>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79714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主讲：</a:t>
            </a:r>
            <a:r>
              <a:rPr lang="zh-CN" altLang="en-US" sz="2800" dirty="0"/>
              <a:t>华蓓</a:t>
            </a:r>
          </a:p>
          <a:p>
            <a:pPr lvl="1"/>
            <a:r>
              <a:rPr lang="zh-CN" altLang="en-US" sz="2400" dirty="0"/>
              <a:t>办公室：科技</a:t>
            </a:r>
            <a:r>
              <a:rPr lang="zh-CN" altLang="en-US" sz="2400" dirty="0" smtClean="0"/>
              <a:t>实验楼西</a:t>
            </a:r>
            <a:r>
              <a:rPr lang="zh-CN" altLang="en-US" sz="2400" dirty="0"/>
              <a:t>楼</a:t>
            </a:r>
            <a:r>
              <a:rPr lang="en-US" sz="2400" dirty="0"/>
              <a:t>617</a:t>
            </a:r>
            <a:r>
              <a:rPr lang="zh-CN" altLang="en-US" sz="2400" dirty="0"/>
              <a:t>室</a:t>
            </a:r>
          </a:p>
          <a:p>
            <a:pPr lvl="1"/>
            <a:r>
              <a:rPr lang="zh-CN" altLang="en-US" sz="2400" dirty="0" smtClean="0"/>
              <a:t>电子邮件</a:t>
            </a:r>
            <a:r>
              <a:rPr lang="en-US" sz="2400" dirty="0"/>
              <a:t>: bhua@ustc.edu.cn </a:t>
            </a:r>
            <a:endParaRPr lang="zh-CN" altLang="en-US" sz="2400" dirty="0"/>
          </a:p>
          <a:p>
            <a:pPr lvl="1"/>
            <a:r>
              <a:rPr lang="zh-CN" altLang="en-US" sz="2400" dirty="0"/>
              <a:t>主页：</a:t>
            </a:r>
            <a:r>
              <a:rPr lang="en-US" sz="2400" b="1" u="sng" dirty="0">
                <a:solidFill>
                  <a:srgbClr val="FF0066"/>
                </a:solidFill>
                <a:hlinkClick r:id="rId2"/>
              </a:rPr>
              <a:t>http://staff.ustc.edu.cn/~</a:t>
            </a:r>
            <a:r>
              <a:rPr lang="en-US" sz="2400" b="1" u="sng" dirty="0" smtClean="0">
                <a:solidFill>
                  <a:srgbClr val="FF0066"/>
                </a:solidFill>
                <a:hlinkClick r:id="rId2"/>
              </a:rPr>
              <a:t>bhua</a:t>
            </a:r>
            <a:endParaRPr lang="en-US" sz="2400" b="1" u="sng" dirty="0" smtClean="0">
              <a:solidFill>
                <a:srgbClr val="FF0066"/>
              </a:solidFill>
            </a:endParaRPr>
          </a:p>
          <a:p>
            <a:r>
              <a:rPr lang="zh-CN" altLang="en-US" sz="2800" dirty="0" smtClean="0"/>
              <a:t>助教：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宋骐老师：</a:t>
            </a:r>
            <a:r>
              <a:rPr lang="en-US" altLang="zh-CN" sz="2400" dirty="0" smtClean="0">
                <a:hlinkClick r:id="rId3"/>
              </a:rPr>
              <a:t>qisong09@ustc.edu.cn</a:t>
            </a:r>
            <a:r>
              <a:rPr lang="en-US" altLang="zh-CN" sz="2400" dirty="0" smtClean="0"/>
              <a:t> </a:t>
            </a:r>
          </a:p>
          <a:p>
            <a:pPr lvl="1"/>
            <a:r>
              <a:rPr lang="zh-CN" altLang="en-US" sz="2400" dirty="0" smtClean="0"/>
              <a:t>贺若舟：</a:t>
            </a:r>
            <a:r>
              <a:rPr lang="en-US" altLang="zh-CN" sz="2400" dirty="0" smtClean="0">
                <a:hlinkClick r:id="rId4"/>
              </a:rPr>
              <a:t>fward@mail.ustc.edu.cn</a:t>
            </a:r>
            <a:r>
              <a:rPr lang="en-US" altLang="zh-CN" sz="2400" dirty="0" smtClean="0"/>
              <a:t> </a:t>
            </a:r>
          </a:p>
          <a:p>
            <a:pPr lvl="1"/>
            <a:r>
              <a:rPr lang="zh-CN" altLang="en-US" sz="2400" dirty="0" smtClean="0"/>
              <a:t>应宇峰：</a:t>
            </a:r>
            <a:r>
              <a:rPr lang="en-US" altLang="zh-CN" sz="2400" dirty="0" smtClean="0">
                <a:hlinkClick r:id="rId5"/>
              </a:rPr>
              <a:t>nbyyf2002@mail.ustc.edu.cn</a:t>
            </a:r>
            <a:r>
              <a:rPr lang="en-US" altLang="zh-CN" sz="2400" dirty="0" smtClean="0"/>
              <a:t> </a:t>
            </a:r>
          </a:p>
          <a:p>
            <a:pPr lvl="1"/>
            <a:r>
              <a:rPr lang="zh-CN" altLang="en-US" sz="2400" dirty="0" smtClean="0"/>
              <a:t>梁峻涛：</a:t>
            </a:r>
            <a:r>
              <a:rPr lang="en-US" altLang="zh-CN" sz="2400" dirty="0" smtClean="0">
                <a:hlinkClick r:id="rId6"/>
              </a:rPr>
              <a:t>ljt990113@mail.ustc.edu.cn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 lvl="1"/>
            <a:r>
              <a:rPr lang="zh-CN" altLang="en-US" sz="2400" dirty="0" smtClean="0"/>
              <a:t>梁奕涵：</a:t>
            </a:r>
            <a:r>
              <a:rPr lang="en-US" altLang="zh-CN" sz="2400" dirty="0" smtClean="0">
                <a:hlinkClick r:id="rId7"/>
              </a:rPr>
              <a:t>liangyh@mail.ustc.edu.cn</a:t>
            </a:r>
            <a:endParaRPr lang="en-US" altLang="zh-CN" sz="2400" dirty="0"/>
          </a:p>
          <a:p>
            <a:pPr lvl="1"/>
            <a:r>
              <a:rPr lang="zh-CN" altLang="en-US" sz="2400" dirty="0" smtClean="0"/>
              <a:t>孙若培：</a:t>
            </a:r>
            <a:r>
              <a:rPr lang="en-US" altLang="zh-CN" sz="2400" dirty="0" smtClean="0">
                <a:hlinkClick r:id="rId8"/>
              </a:rPr>
              <a:t>ruopeisun@mail.ustc.edu.cn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/>
          <a:lstStyle/>
          <a:p>
            <a:r>
              <a:rPr lang="zh-CN" altLang="en-US" dirty="0"/>
              <a:t>万物互联时</a:t>
            </a:r>
            <a:r>
              <a:rPr lang="zh-CN" altLang="en-US" dirty="0" smtClean="0"/>
              <a:t>代：网络无处不在</a:t>
            </a:r>
            <a:endParaRPr lang="zh-CN" altLang="en-US" dirty="0"/>
          </a:p>
        </p:txBody>
      </p:sp>
      <p:pic>
        <p:nvPicPr>
          <p:cNvPr id="4" name="内容占位符 3" descr="办公室上网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628800"/>
            <a:ext cx="2880320" cy="1440160"/>
          </a:xfrm>
        </p:spPr>
      </p:pic>
      <p:pic>
        <p:nvPicPr>
          <p:cNvPr id="5" name="图片 4" descr="家庭宽带上网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07903" y="1628800"/>
            <a:ext cx="2165573" cy="1440160"/>
          </a:xfrm>
          <a:prstGeom prst="rect">
            <a:avLst/>
          </a:prstGeom>
        </p:spPr>
      </p:pic>
      <p:pic>
        <p:nvPicPr>
          <p:cNvPr id="6" name="图片 5" descr="车站wifi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7544" y="3933057"/>
            <a:ext cx="2880320" cy="1684519"/>
          </a:xfrm>
          <a:prstGeom prst="rect">
            <a:avLst/>
          </a:prstGeom>
        </p:spPr>
      </p:pic>
      <p:pic>
        <p:nvPicPr>
          <p:cNvPr id="7" name="图片 6" descr="走路玩手机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00191" y="1628800"/>
            <a:ext cx="2005285" cy="14401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15616" y="31409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工作场所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27984" y="314096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家庭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87624" y="573325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车站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732240" y="314096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路上</a:t>
            </a:r>
            <a:endParaRPr lang="zh-CN" altLang="en-US" dirty="0"/>
          </a:p>
        </p:txBody>
      </p:sp>
      <p:pic>
        <p:nvPicPr>
          <p:cNvPr id="14" name="图片 13" descr="物联网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16016" y="3933056"/>
            <a:ext cx="2995532" cy="187220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716016" y="5877272"/>
            <a:ext cx="2995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物联网：万物相连的互联网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普通用户看到的网络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sz="3200" dirty="0" smtClean="0"/>
              <a:t>网络应用</a:t>
            </a:r>
            <a:endParaRPr lang="en-US" altLang="zh-CN" sz="3200" dirty="0" smtClean="0"/>
          </a:p>
          <a:p>
            <a:endParaRPr lang="zh-CN" altLang="en-US" dirty="0"/>
          </a:p>
        </p:txBody>
      </p:sp>
      <p:pic>
        <p:nvPicPr>
          <p:cNvPr id="5" name="内容占位符 4" descr="网上搜索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77715" y="2492896"/>
            <a:ext cx="2007657" cy="1080120"/>
          </a:xfrm>
        </p:spPr>
      </p:pic>
      <p:pic>
        <p:nvPicPr>
          <p:cNvPr id="6" name="图片 5" descr="网上聊天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3789040"/>
            <a:ext cx="1813185" cy="1152128"/>
          </a:xfrm>
          <a:prstGeom prst="rect">
            <a:avLst/>
          </a:prstGeom>
        </p:spPr>
      </p:pic>
      <p:pic>
        <p:nvPicPr>
          <p:cNvPr id="7" name="图片 6" descr="网上购物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43807" y="2492896"/>
            <a:ext cx="1214055" cy="1296144"/>
          </a:xfrm>
          <a:prstGeom prst="rect">
            <a:avLst/>
          </a:prstGeom>
        </p:spPr>
      </p:pic>
      <p:pic>
        <p:nvPicPr>
          <p:cNvPr id="8" name="图片 7" descr="上网看电影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15616" y="5157192"/>
            <a:ext cx="2016224" cy="1088761"/>
          </a:xfrm>
          <a:prstGeom prst="rect">
            <a:avLst/>
          </a:prstGeom>
        </p:spPr>
      </p:pic>
      <p:pic>
        <p:nvPicPr>
          <p:cNvPr id="10" name="Picture 3" descr="Screen Clipping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977" t="5508"/>
          <a:stretch>
            <a:fillRect/>
          </a:stretch>
        </p:blipFill>
        <p:spPr bwMode="auto">
          <a:xfrm>
            <a:off x="4932040" y="3717032"/>
            <a:ext cx="2790094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 descr="Screen Clippi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20072" y="2348880"/>
            <a:ext cx="1617787" cy="1143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9" descr="手机.jp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24328" y="2204864"/>
            <a:ext cx="611188" cy="130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图片 14" descr="无线路由器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68344" y="3717032"/>
            <a:ext cx="1224136" cy="1224136"/>
          </a:xfrm>
          <a:prstGeom prst="rect">
            <a:avLst/>
          </a:prstGeom>
        </p:spPr>
      </p:pic>
      <p:sp>
        <p:nvSpPr>
          <p:cNvPr id="16" name="内容占位符 2"/>
          <p:cNvSpPr txBox="1">
            <a:spLocks/>
          </p:cNvSpPr>
          <p:nvPr/>
        </p:nvSpPr>
        <p:spPr>
          <a:xfrm>
            <a:off x="4860032" y="1556792"/>
            <a:ext cx="4038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/>
              <a:buChar char="ß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上网设备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7" name="图片 16" descr="网络设备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 flipH="1">
            <a:off x="6488423" y="5645576"/>
            <a:ext cx="1332656" cy="403918"/>
          </a:xfrm>
          <a:prstGeom prst="rect">
            <a:avLst/>
          </a:prstGeom>
        </p:spPr>
      </p:pic>
      <p:pic>
        <p:nvPicPr>
          <p:cNvPr id="19" name="图片 18" descr="网游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429762" y="3933056"/>
            <a:ext cx="1764196" cy="10081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本课程要了解的网络</a:t>
            </a:r>
            <a:endParaRPr lang="zh-CN" altLang="en-US" dirty="0"/>
          </a:p>
        </p:txBody>
      </p:sp>
      <p:pic>
        <p:nvPicPr>
          <p:cNvPr id="616" name="内容占位符 615" descr="互联网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3275856" y="1844824"/>
            <a:ext cx="5491745" cy="3384376"/>
          </a:xfrm>
        </p:spPr>
      </p:pic>
      <p:grpSp>
        <p:nvGrpSpPr>
          <p:cNvPr id="5" name="Group 262"/>
          <p:cNvGrpSpPr>
            <a:grpSpLocks/>
          </p:cNvGrpSpPr>
          <p:nvPr/>
        </p:nvGrpSpPr>
        <p:grpSpPr bwMode="auto">
          <a:xfrm>
            <a:off x="395536" y="1844824"/>
            <a:ext cx="2592288" cy="3384376"/>
            <a:chOff x="3177" y="1065"/>
            <a:chExt cx="2186" cy="2828"/>
          </a:xfrm>
        </p:grpSpPr>
        <p:sp>
          <p:nvSpPr>
            <p:cNvPr id="6" name="Freeform 263"/>
            <p:cNvSpPr>
              <a:spLocks/>
            </p:cNvSpPr>
            <p:nvPr/>
          </p:nvSpPr>
          <p:spPr bwMode="auto">
            <a:xfrm>
              <a:off x="4261" y="2412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264"/>
            <p:cNvSpPr>
              <a:spLocks/>
            </p:cNvSpPr>
            <p:nvPr/>
          </p:nvSpPr>
          <p:spPr bwMode="auto">
            <a:xfrm>
              <a:off x="4273" y="1451"/>
              <a:ext cx="1090" cy="658"/>
            </a:xfrm>
            <a:custGeom>
              <a:avLst/>
              <a:gdLst>
                <a:gd name="T0" fmla="*/ 2962331 w 765"/>
                <a:gd name="T1" fmla="*/ 80230 h 459"/>
                <a:gd name="T2" fmla="*/ 2007464 w 765"/>
                <a:gd name="T3" fmla="*/ 565927 h 459"/>
                <a:gd name="T4" fmla="*/ 671564 w 765"/>
                <a:gd name="T5" fmla="*/ 811285 h 459"/>
                <a:gd name="T6" fmla="*/ 95961 w 765"/>
                <a:gd name="T7" fmla="*/ 2736919 h 459"/>
                <a:gd name="T8" fmla="*/ 1256062 w 765"/>
                <a:gd name="T9" fmla="*/ 3610078 h 459"/>
                <a:gd name="T10" fmla="*/ 2414544 w 765"/>
                <a:gd name="T11" fmla="*/ 3468882 h 459"/>
                <a:gd name="T12" fmla="*/ 4075472 w 765"/>
                <a:gd name="T13" fmla="*/ 3610078 h 459"/>
                <a:gd name="T14" fmla="*/ 4876933 w 765"/>
                <a:gd name="T15" fmla="*/ 3532405 h 459"/>
                <a:gd name="T16" fmla="*/ 5249562 w 765"/>
                <a:gd name="T17" fmla="*/ 3024570 h 459"/>
                <a:gd name="T18" fmla="*/ 5240341 w 765"/>
                <a:gd name="T19" fmla="*/ 1286450 h 459"/>
                <a:gd name="T20" fmla="*/ 4624854 w 765"/>
                <a:gd name="T21" fmla="*/ 275381 h 459"/>
                <a:gd name="T22" fmla="*/ 2962331 w 765"/>
                <a:gd name="T23" fmla="*/ 80230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65"/>
            <p:cNvSpPr>
              <a:spLocks/>
            </p:cNvSpPr>
            <p:nvPr/>
          </p:nvSpPr>
          <p:spPr bwMode="auto">
            <a:xfrm>
              <a:off x="3177" y="1267"/>
              <a:ext cx="1036" cy="675"/>
            </a:xfrm>
            <a:custGeom>
              <a:avLst/>
              <a:gdLst>
                <a:gd name="T0" fmla="*/ 648 w 1036"/>
                <a:gd name="T1" fmla="*/ 11 h 675"/>
                <a:gd name="T2" fmla="*/ 390 w 1036"/>
                <a:gd name="T3" fmla="*/ 53 h 675"/>
                <a:gd name="T4" fmla="*/ 206 w 1036"/>
                <a:gd name="T5" fmla="*/ 129 h 675"/>
                <a:gd name="T6" fmla="*/ 152 w 1036"/>
                <a:gd name="T7" fmla="*/ 229 h 675"/>
                <a:gd name="T8" fmla="*/ 22 w 1036"/>
                <a:gd name="T9" fmla="*/ 297 h 675"/>
                <a:gd name="T10" fmla="*/ 18 w 1036"/>
                <a:gd name="T11" fmla="*/ 459 h 675"/>
                <a:gd name="T12" fmla="*/ 132 w 1036"/>
                <a:gd name="T13" fmla="*/ 489 h 675"/>
                <a:gd name="T14" fmla="*/ 458 w 1036"/>
                <a:gd name="T15" fmla="*/ 489 h 675"/>
                <a:gd name="T16" fmla="*/ 598 w 1036"/>
                <a:gd name="T17" fmla="*/ 555 h 675"/>
                <a:gd name="T18" fmla="*/ 752 w 1036"/>
                <a:gd name="T19" fmla="*/ 657 h 675"/>
                <a:gd name="T20" fmla="*/ 870 w 1036"/>
                <a:gd name="T21" fmla="*/ 661 h 675"/>
                <a:gd name="T22" fmla="*/ 952 w 1036"/>
                <a:gd name="T23" fmla="*/ 603 h 675"/>
                <a:gd name="T24" fmla="*/ 992 w 1036"/>
                <a:gd name="T25" fmla="*/ 445 h 675"/>
                <a:gd name="T26" fmla="*/ 1018 w 1036"/>
                <a:gd name="T27" fmla="*/ 291 h 675"/>
                <a:gd name="T28" fmla="*/ 1022 w 1036"/>
                <a:gd name="T29" fmla="*/ 107 h 675"/>
                <a:gd name="T30" fmla="*/ 934 w 1036"/>
                <a:gd name="T31" fmla="*/ 17 h 675"/>
                <a:gd name="T32" fmla="*/ 776 w 1036"/>
                <a:gd name="T33" fmla="*/ 3 h 675"/>
                <a:gd name="T34" fmla="*/ 648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" name="Group 266"/>
            <p:cNvGrpSpPr>
              <a:grpSpLocks/>
            </p:cNvGrpSpPr>
            <p:nvPr/>
          </p:nvGrpSpPr>
          <p:grpSpPr bwMode="auto">
            <a:xfrm>
              <a:off x="3232" y="2108"/>
              <a:ext cx="919" cy="588"/>
              <a:chOff x="2889" y="1631"/>
              <a:chExt cx="980" cy="743"/>
            </a:xfrm>
          </p:grpSpPr>
          <p:sp>
            <p:nvSpPr>
              <p:cNvPr id="324" name="Rectangle 267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00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325" name="AutoShape 268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00CC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solidFill>
                    <a:srgbClr val="00CCFF"/>
                  </a:solidFill>
                  <a:ea typeface="宋体" charset="-122"/>
                </a:endParaRPr>
              </a:p>
            </p:txBody>
          </p:sp>
        </p:grpSp>
        <p:grpSp>
          <p:nvGrpSpPr>
            <p:cNvPr id="10" name="Group 269"/>
            <p:cNvGrpSpPr>
              <a:grpSpLocks/>
            </p:cNvGrpSpPr>
            <p:nvPr/>
          </p:nvGrpSpPr>
          <p:grpSpPr bwMode="auto">
            <a:xfrm>
              <a:off x="3674" y="1388"/>
              <a:ext cx="212" cy="335"/>
              <a:chOff x="3796" y="1043"/>
              <a:chExt cx="865" cy="1237"/>
            </a:xfrm>
          </p:grpSpPr>
          <p:sp>
            <p:nvSpPr>
              <p:cNvPr id="294" name="Line 270"/>
              <p:cNvSpPr>
                <a:spLocks noChangeShapeType="1"/>
              </p:cNvSpPr>
              <p:nvPr/>
            </p:nvSpPr>
            <p:spPr bwMode="auto">
              <a:xfrm flipH="1">
                <a:off x="3992" y="1481"/>
                <a:ext cx="235" cy="7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5" name="Line 271"/>
              <p:cNvSpPr>
                <a:spLocks noChangeShapeType="1"/>
              </p:cNvSpPr>
              <p:nvPr/>
            </p:nvSpPr>
            <p:spPr bwMode="auto">
              <a:xfrm>
                <a:off x="4227" y="1481"/>
                <a:ext cx="236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6" name="Line 272"/>
              <p:cNvSpPr>
                <a:spLocks noChangeShapeType="1"/>
              </p:cNvSpPr>
              <p:nvPr/>
            </p:nvSpPr>
            <p:spPr bwMode="auto">
              <a:xfrm>
                <a:off x="3992" y="2201"/>
                <a:ext cx="235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7" name="Line 273"/>
              <p:cNvSpPr>
                <a:spLocks noChangeShapeType="1"/>
              </p:cNvSpPr>
              <p:nvPr/>
            </p:nvSpPr>
            <p:spPr bwMode="auto">
              <a:xfrm flipH="1">
                <a:off x="4227" y="2201"/>
                <a:ext cx="236" cy="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8" name="Line 274"/>
              <p:cNvSpPr>
                <a:spLocks noChangeShapeType="1"/>
              </p:cNvSpPr>
              <p:nvPr/>
            </p:nvSpPr>
            <p:spPr bwMode="auto">
              <a:xfrm>
                <a:off x="4227" y="1497"/>
                <a:ext cx="0" cy="7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9" name="Line 275"/>
              <p:cNvSpPr>
                <a:spLocks noChangeShapeType="1"/>
              </p:cNvSpPr>
              <p:nvPr/>
            </p:nvSpPr>
            <p:spPr bwMode="auto">
              <a:xfrm flipV="1">
                <a:off x="3992" y="2127"/>
                <a:ext cx="235" cy="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0" name="Line 276"/>
              <p:cNvSpPr>
                <a:spLocks noChangeShapeType="1"/>
              </p:cNvSpPr>
              <p:nvPr/>
            </p:nvSpPr>
            <p:spPr bwMode="auto">
              <a:xfrm flipH="1" flipV="1">
                <a:off x="4227" y="2127"/>
                <a:ext cx="236" cy="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1" name="Line 277"/>
              <p:cNvSpPr>
                <a:spLocks noChangeShapeType="1"/>
              </p:cNvSpPr>
              <p:nvPr/>
            </p:nvSpPr>
            <p:spPr bwMode="auto">
              <a:xfrm>
                <a:off x="4092" y="1890"/>
                <a:ext cx="135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2" name="Line 278"/>
              <p:cNvSpPr>
                <a:spLocks noChangeShapeType="1"/>
              </p:cNvSpPr>
              <p:nvPr/>
            </p:nvSpPr>
            <p:spPr bwMode="auto">
              <a:xfrm flipV="1">
                <a:off x="4227" y="1890"/>
                <a:ext cx="143" cy="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3" name="Line 279"/>
              <p:cNvSpPr>
                <a:spLocks noChangeShapeType="1"/>
              </p:cNvSpPr>
              <p:nvPr/>
            </p:nvSpPr>
            <p:spPr bwMode="auto">
              <a:xfrm>
                <a:off x="4047" y="1996"/>
                <a:ext cx="175" cy="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4" name="Line 280"/>
              <p:cNvSpPr>
                <a:spLocks noChangeShapeType="1"/>
              </p:cNvSpPr>
              <p:nvPr/>
            </p:nvSpPr>
            <p:spPr bwMode="auto">
              <a:xfrm flipV="1">
                <a:off x="4227" y="2012"/>
                <a:ext cx="176" cy="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5" name="Line 281"/>
              <p:cNvSpPr>
                <a:spLocks noChangeShapeType="1"/>
              </p:cNvSpPr>
              <p:nvPr/>
            </p:nvSpPr>
            <p:spPr bwMode="auto">
              <a:xfrm flipV="1">
                <a:off x="4227" y="1782"/>
                <a:ext cx="90" cy="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6" name="Line 282"/>
              <p:cNvSpPr>
                <a:spLocks noChangeShapeType="1"/>
              </p:cNvSpPr>
              <p:nvPr/>
            </p:nvSpPr>
            <p:spPr bwMode="auto">
              <a:xfrm flipV="1">
                <a:off x="4227" y="1632"/>
                <a:ext cx="57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" name="Line 283"/>
              <p:cNvSpPr>
                <a:spLocks noChangeShapeType="1"/>
              </p:cNvSpPr>
              <p:nvPr/>
            </p:nvSpPr>
            <p:spPr bwMode="auto">
              <a:xfrm>
                <a:off x="4126" y="1772"/>
                <a:ext cx="109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8" name="Line 284"/>
              <p:cNvSpPr>
                <a:spLocks noChangeShapeType="1"/>
              </p:cNvSpPr>
              <p:nvPr/>
            </p:nvSpPr>
            <p:spPr bwMode="auto">
              <a:xfrm>
                <a:off x="4175" y="1625"/>
                <a:ext cx="63" cy="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309" name="Group 285"/>
              <p:cNvGrpSpPr>
                <a:grpSpLocks/>
              </p:cNvGrpSpPr>
              <p:nvPr/>
            </p:nvGrpSpPr>
            <p:grpSpPr bwMode="auto">
              <a:xfrm>
                <a:off x="4269" y="1415"/>
                <a:ext cx="392" cy="137"/>
                <a:chOff x="4227" y="1360"/>
                <a:chExt cx="863" cy="270"/>
              </a:xfrm>
            </p:grpSpPr>
            <p:sp>
              <p:nvSpPr>
                <p:cNvPr id="320" name="Line 286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21" name="Line 28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22" name="Line 288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23" name="Line 28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0" name="Group 290"/>
              <p:cNvGrpSpPr>
                <a:grpSpLocks/>
              </p:cNvGrpSpPr>
              <p:nvPr/>
            </p:nvGrpSpPr>
            <p:grpSpPr bwMode="auto">
              <a:xfrm rot="5700496">
                <a:off x="4053" y="1170"/>
                <a:ext cx="392" cy="137"/>
                <a:chOff x="4227" y="1360"/>
                <a:chExt cx="863" cy="270"/>
              </a:xfrm>
            </p:grpSpPr>
            <p:sp>
              <p:nvSpPr>
                <p:cNvPr id="316" name="Line 291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17" name="Line 292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18" name="Line 293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19" name="Line 294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1" name="Group 295"/>
              <p:cNvGrpSpPr>
                <a:grpSpLocks/>
              </p:cNvGrpSpPr>
              <p:nvPr/>
            </p:nvGrpSpPr>
            <p:grpSpPr bwMode="auto">
              <a:xfrm rot="10800000">
                <a:off x="3796" y="1402"/>
                <a:ext cx="392" cy="137"/>
                <a:chOff x="4227" y="1360"/>
                <a:chExt cx="863" cy="270"/>
              </a:xfrm>
            </p:grpSpPr>
            <p:sp>
              <p:nvSpPr>
                <p:cNvPr id="312" name="Line 296"/>
                <p:cNvSpPr>
                  <a:spLocks noChangeShapeType="1"/>
                </p:cNvSpPr>
                <p:nvPr/>
              </p:nvSpPr>
              <p:spPr bwMode="auto">
                <a:xfrm>
                  <a:off x="4227" y="1604"/>
                  <a:ext cx="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13" name="Line 297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464" y="1205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14" name="Line 298"/>
                <p:cNvSpPr>
                  <a:spLocks noChangeShapeType="1"/>
                </p:cNvSpPr>
                <p:nvPr/>
              </p:nvSpPr>
              <p:spPr bwMode="auto">
                <a:xfrm rot="6361956">
                  <a:off x="4602" y="1393"/>
                  <a:ext cx="189" cy="20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15" name="Line 299"/>
                <p:cNvSpPr>
                  <a:spLocks noChangeShapeType="1"/>
                </p:cNvSpPr>
                <p:nvPr/>
              </p:nvSpPr>
              <p:spPr bwMode="auto">
                <a:xfrm rot="6361956" flipH="1" flipV="1">
                  <a:off x="4745" y="1286"/>
                  <a:ext cx="189" cy="50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1" name="Group 300"/>
            <p:cNvGrpSpPr>
              <a:grpSpLocks/>
            </p:cNvGrpSpPr>
            <p:nvPr/>
          </p:nvGrpSpPr>
          <p:grpSpPr bwMode="auto">
            <a:xfrm>
              <a:off x="3223" y="1598"/>
              <a:ext cx="436" cy="114"/>
              <a:chOff x="3072" y="739"/>
              <a:chExt cx="652" cy="146"/>
            </a:xfrm>
          </p:grpSpPr>
          <p:pic>
            <p:nvPicPr>
              <p:cNvPr id="291" name="Picture 301" descr="lgv_fqmg[1]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flipH="1">
                <a:off x="3237" y="739"/>
                <a:ext cx="487" cy="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92" name="Line 302"/>
              <p:cNvSpPr>
                <a:spLocks noChangeShapeType="1"/>
              </p:cNvSpPr>
              <p:nvPr/>
            </p:nvSpPr>
            <p:spPr bwMode="auto">
              <a:xfrm flipH="1">
                <a:off x="3104" y="784"/>
                <a:ext cx="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" name="Line 303"/>
              <p:cNvSpPr>
                <a:spLocks noChangeShapeType="1"/>
              </p:cNvSpPr>
              <p:nvPr/>
            </p:nvSpPr>
            <p:spPr bwMode="auto">
              <a:xfrm flipH="1">
                <a:off x="3072" y="7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pic>
          <p:nvPicPr>
            <p:cNvPr id="12" name="Picture 304" descr="imgyjavg[1]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399" y="1417"/>
              <a:ext cx="232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3" name="Group 305"/>
            <p:cNvGrpSpPr>
              <a:grpSpLocks/>
            </p:cNvGrpSpPr>
            <p:nvPr/>
          </p:nvGrpSpPr>
          <p:grpSpPr bwMode="auto">
            <a:xfrm>
              <a:off x="3880" y="1303"/>
              <a:ext cx="256" cy="269"/>
              <a:chOff x="2870" y="1518"/>
              <a:chExt cx="292" cy="320"/>
            </a:xfrm>
          </p:grpSpPr>
          <p:graphicFrame>
            <p:nvGraphicFramePr>
              <p:cNvPr id="289" name="Object 16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81" name="Clip" r:id="rId6" imgW="819000" imgH="847800" progId="">
                      <p:embed/>
                    </p:oleObj>
                  </mc:Choice>
                  <mc:Fallback>
                    <p:oleObj name="Clip" r:id="rId6" imgW="819000" imgH="847800" progId="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0" name="Object 17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82" name="Clip" r:id="rId8" imgW="1266840" imgH="1200240" progId="">
                      <p:embed/>
                    </p:oleObj>
                  </mc:Choice>
                  <mc:Fallback>
                    <p:oleObj name="Clip" r:id="rId8" imgW="1266840" imgH="1200240" progId="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" name="Group 308"/>
            <p:cNvGrpSpPr>
              <a:grpSpLocks/>
            </p:cNvGrpSpPr>
            <p:nvPr/>
          </p:nvGrpSpPr>
          <p:grpSpPr bwMode="auto">
            <a:xfrm>
              <a:off x="4338" y="2487"/>
              <a:ext cx="228" cy="108"/>
              <a:chOff x="3600" y="219"/>
              <a:chExt cx="360" cy="175"/>
            </a:xfrm>
          </p:grpSpPr>
          <p:sp>
            <p:nvSpPr>
              <p:cNvPr id="276" name="Oval 30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77" name="Line 31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8" name="Line 31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9" name="Rectangle 31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ea typeface="宋体" charset="-122"/>
                </a:endParaRPr>
              </a:p>
            </p:txBody>
          </p:sp>
          <p:sp>
            <p:nvSpPr>
              <p:cNvPr id="280" name="Oval 31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281" name="Group 31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86" name="Line 31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7" name="Line 31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8" name="Line 31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2" name="Group 31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83" name="Line 31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4" name="Line 32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5" name="Line 32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5" name="Group 322"/>
            <p:cNvGrpSpPr>
              <a:grpSpLocks/>
            </p:cNvGrpSpPr>
            <p:nvPr/>
          </p:nvGrpSpPr>
          <p:grpSpPr bwMode="auto">
            <a:xfrm>
              <a:off x="4562" y="2663"/>
              <a:ext cx="228" cy="108"/>
              <a:chOff x="3600" y="219"/>
              <a:chExt cx="360" cy="175"/>
            </a:xfrm>
          </p:grpSpPr>
          <p:sp>
            <p:nvSpPr>
              <p:cNvPr id="263" name="Oval 32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64" name="Line 32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5" name="Line 32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" name="Rectangle 32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ea typeface="宋体" charset="-122"/>
                </a:endParaRPr>
              </a:p>
            </p:txBody>
          </p:sp>
          <p:sp>
            <p:nvSpPr>
              <p:cNvPr id="267" name="Oval 32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268" name="Group 32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73" name="Line 32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4" name="Line 33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5" name="Line 33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9" name="Group 33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70" name="Line 33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1" name="Line 33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2" name="Line 33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6" name="Group 336"/>
            <p:cNvGrpSpPr>
              <a:grpSpLocks/>
            </p:cNvGrpSpPr>
            <p:nvPr/>
          </p:nvGrpSpPr>
          <p:grpSpPr bwMode="auto">
            <a:xfrm>
              <a:off x="4738" y="2495"/>
              <a:ext cx="228" cy="108"/>
              <a:chOff x="3600" y="219"/>
              <a:chExt cx="360" cy="175"/>
            </a:xfrm>
          </p:grpSpPr>
          <p:sp>
            <p:nvSpPr>
              <p:cNvPr id="250" name="Oval 33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51" name="Line 33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2" name="Line 33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3" name="Rectangle 34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ea typeface="宋体" charset="-122"/>
                </a:endParaRPr>
              </a:p>
            </p:txBody>
          </p:sp>
          <p:sp>
            <p:nvSpPr>
              <p:cNvPr id="254" name="Oval 34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255" name="Group 34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60" name="Line 34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1" name="Line 34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2" name="Line 34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6" name="Group 34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57" name="Line 34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8" name="Line 34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9" name="Line 34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7" name="Group 350"/>
            <p:cNvGrpSpPr>
              <a:grpSpLocks/>
            </p:cNvGrpSpPr>
            <p:nvPr/>
          </p:nvGrpSpPr>
          <p:grpSpPr bwMode="auto">
            <a:xfrm>
              <a:off x="4401" y="1766"/>
              <a:ext cx="221" cy="101"/>
              <a:chOff x="3600" y="219"/>
              <a:chExt cx="360" cy="175"/>
            </a:xfrm>
          </p:grpSpPr>
          <p:sp>
            <p:nvSpPr>
              <p:cNvPr id="237" name="Oval 35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38" name="Line 35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9" name="Line 35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0" name="Rectangle 35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ea typeface="宋体" charset="-122"/>
                </a:endParaRPr>
              </a:p>
            </p:txBody>
          </p:sp>
          <p:sp>
            <p:nvSpPr>
              <p:cNvPr id="241" name="Oval 35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242" name="Group 35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47" name="Line 35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8" name="Line 35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9" name="Line 35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3" name="Group 36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44" name="Line 36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5" name="Line 36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6" name="Line 36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8" name="Group 364"/>
            <p:cNvGrpSpPr>
              <a:grpSpLocks/>
            </p:cNvGrpSpPr>
            <p:nvPr/>
          </p:nvGrpSpPr>
          <p:grpSpPr bwMode="auto">
            <a:xfrm>
              <a:off x="4400" y="1927"/>
              <a:ext cx="228" cy="108"/>
              <a:chOff x="3600" y="219"/>
              <a:chExt cx="360" cy="175"/>
            </a:xfrm>
          </p:grpSpPr>
          <p:sp>
            <p:nvSpPr>
              <p:cNvPr id="224" name="Oval 36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25" name="Line 36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6" name="Line 36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7" name="Rectangle 36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ea typeface="宋体" charset="-122"/>
                </a:endParaRPr>
              </a:p>
            </p:txBody>
          </p:sp>
          <p:sp>
            <p:nvSpPr>
              <p:cNvPr id="228" name="Oval 36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229" name="Group 37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34" name="Line 37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5" name="Line 37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6" name="Line 37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0" name="Group 37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31" name="Line 37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2" name="Line 37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3" name="Line 37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9" name="Group 378"/>
            <p:cNvGrpSpPr>
              <a:grpSpLocks/>
            </p:cNvGrpSpPr>
            <p:nvPr/>
          </p:nvGrpSpPr>
          <p:grpSpPr bwMode="auto">
            <a:xfrm>
              <a:off x="4700" y="1706"/>
              <a:ext cx="210" cy="97"/>
              <a:chOff x="3600" y="219"/>
              <a:chExt cx="360" cy="175"/>
            </a:xfrm>
          </p:grpSpPr>
          <p:sp>
            <p:nvSpPr>
              <p:cNvPr id="211" name="Oval 37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212" name="Line 38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" name="Line 38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4" name="Rectangle 38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ea typeface="宋体" charset="-122"/>
                </a:endParaRPr>
              </a:p>
            </p:txBody>
          </p:sp>
          <p:sp>
            <p:nvSpPr>
              <p:cNvPr id="215" name="Oval 38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216" name="Group 38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21" name="Line 38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2" name="Line 38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3" name="Line 38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7" name="Group 38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18" name="Line 38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9" name="Line 39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0" name="Line 39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0" name="Group 392"/>
            <p:cNvGrpSpPr>
              <a:grpSpLocks/>
            </p:cNvGrpSpPr>
            <p:nvPr/>
          </p:nvGrpSpPr>
          <p:grpSpPr bwMode="auto">
            <a:xfrm>
              <a:off x="4754" y="1927"/>
              <a:ext cx="228" cy="108"/>
              <a:chOff x="3600" y="219"/>
              <a:chExt cx="360" cy="175"/>
            </a:xfrm>
          </p:grpSpPr>
          <p:sp>
            <p:nvSpPr>
              <p:cNvPr id="198" name="Oval 39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99" name="Line 39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0" name="Line 39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1" name="Rectangle 39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ea typeface="宋体" charset="-122"/>
                </a:endParaRPr>
              </a:p>
            </p:txBody>
          </p:sp>
          <p:sp>
            <p:nvSpPr>
              <p:cNvPr id="202" name="Oval 39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203" name="Group 39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08" name="Line 39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9" name="Line 40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0" name="Line 40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4" name="Group 40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05" name="Line 40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6" name="Line 40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7" name="Line 40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1" name="Group 406"/>
            <p:cNvGrpSpPr>
              <a:grpSpLocks/>
            </p:cNvGrpSpPr>
            <p:nvPr/>
          </p:nvGrpSpPr>
          <p:grpSpPr bwMode="auto">
            <a:xfrm>
              <a:off x="3866" y="1763"/>
              <a:ext cx="220" cy="100"/>
              <a:chOff x="3600" y="219"/>
              <a:chExt cx="360" cy="175"/>
            </a:xfrm>
          </p:grpSpPr>
          <p:sp>
            <p:nvSpPr>
              <p:cNvPr id="185" name="Oval 40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86" name="Line 40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7" name="Line 40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8" name="Rectangle 41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ea typeface="宋体" charset="-122"/>
                </a:endParaRPr>
              </a:p>
            </p:txBody>
          </p:sp>
          <p:sp>
            <p:nvSpPr>
              <p:cNvPr id="189" name="Oval 41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190" name="Group 41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95" name="Line 41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6" name="Line 41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7" name="Line 41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1" name="Group 41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92" name="Line 41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3" name="Line 41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4" name="Line 41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2" name="Group 420"/>
            <p:cNvGrpSpPr>
              <a:grpSpLocks/>
            </p:cNvGrpSpPr>
            <p:nvPr/>
          </p:nvGrpSpPr>
          <p:grpSpPr bwMode="auto">
            <a:xfrm>
              <a:off x="3673" y="2487"/>
              <a:ext cx="220" cy="100"/>
              <a:chOff x="3600" y="219"/>
              <a:chExt cx="360" cy="175"/>
            </a:xfrm>
          </p:grpSpPr>
          <p:sp>
            <p:nvSpPr>
              <p:cNvPr id="172" name="Oval 42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73" name="Line 42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" name="Line 42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" name="Rectangle 42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ea typeface="宋体" charset="-122"/>
                </a:endParaRPr>
              </a:p>
            </p:txBody>
          </p:sp>
          <p:sp>
            <p:nvSpPr>
              <p:cNvPr id="176" name="Oval 42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177" name="Group 42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82" name="Line 42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3" name="Line 42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" name="Line 42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8" name="Group 43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79" name="Line 43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0" name="Line 43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1" name="Line 43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3" name="Line 434"/>
            <p:cNvSpPr>
              <a:spLocks noChangeShapeType="1"/>
            </p:cNvSpPr>
            <p:nvPr/>
          </p:nvSpPr>
          <p:spPr bwMode="auto">
            <a:xfrm flipV="1">
              <a:off x="4430" y="2757"/>
              <a:ext cx="143" cy="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435"/>
            <p:cNvSpPr>
              <a:spLocks noChangeShapeType="1"/>
            </p:cNvSpPr>
            <p:nvPr/>
          </p:nvSpPr>
          <p:spPr bwMode="auto">
            <a:xfrm>
              <a:off x="4508" y="2592"/>
              <a:ext cx="103" cy="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436"/>
            <p:cNvSpPr>
              <a:spLocks noChangeShapeType="1"/>
            </p:cNvSpPr>
            <p:nvPr/>
          </p:nvSpPr>
          <p:spPr bwMode="auto">
            <a:xfrm>
              <a:off x="4569" y="2542"/>
              <a:ext cx="1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437"/>
            <p:cNvSpPr>
              <a:spLocks noChangeShapeType="1"/>
            </p:cNvSpPr>
            <p:nvPr/>
          </p:nvSpPr>
          <p:spPr bwMode="auto">
            <a:xfrm flipV="1">
              <a:off x="4718" y="2596"/>
              <a:ext cx="85" cy="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438"/>
            <p:cNvSpPr>
              <a:spLocks noChangeShapeType="1"/>
            </p:cNvSpPr>
            <p:nvPr/>
          </p:nvSpPr>
          <p:spPr bwMode="auto">
            <a:xfrm>
              <a:off x="3898" y="2546"/>
              <a:ext cx="4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8" name="Group 439"/>
            <p:cNvGrpSpPr>
              <a:grpSpLocks/>
            </p:cNvGrpSpPr>
            <p:nvPr/>
          </p:nvGrpSpPr>
          <p:grpSpPr bwMode="auto">
            <a:xfrm>
              <a:off x="3424" y="2213"/>
              <a:ext cx="209" cy="224"/>
              <a:chOff x="2870" y="1518"/>
              <a:chExt cx="292" cy="320"/>
            </a:xfrm>
          </p:grpSpPr>
          <p:graphicFrame>
            <p:nvGraphicFramePr>
              <p:cNvPr id="170" name="Object 14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83" name="Clip" r:id="rId10" imgW="819000" imgH="847800" progId="">
                      <p:embed/>
                    </p:oleObj>
                  </mc:Choice>
                  <mc:Fallback>
                    <p:oleObj name="Clip" r:id="rId10" imgW="819000" imgH="847800" progId="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1" name="Object 15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84" name="Clip" r:id="rId11" imgW="1266840" imgH="1200240" progId="">
                      <p:embed/>
                    </p:oleObj>
                  </mc:Choice>
                  <mc:Fallback>
                    <p:oleObj name="Clip" r:id="rId11" imgW="1266840" imgH="1200240" progId="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9" name="Group 442"/>
            <p:cNvGrpSpPr>
              <a:grpSpLocks/>
            </p:cNvGrpSpPr>
            <p:nvPr/>
          </p:nvGrpSpPr>
          <p:grpSpPr bwMode="auto">
            <a:xfrm>
              <a:off x="3452" y="2445"/>
              <a:ext cx="139" cy="194"/>
              <a:chOff x="2556" y="2689"/>
              <a:chExt cx="183" cy="255"/>
            </a:xfrm>
          </p:grpSpPr>
          <p:pic>
            <p:nvPicPr>
              <p:cNvPr id="153" name="Picture 443" descr="31u_bnrz[1]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2609" y="2770"/>
                <a:ext cx="12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4" name="Freeform 444"/>
              <p:cNvSpPr>
                <a:spLocks/>
              </p:cNvSpPr>
              <p:nvPr/>
            </p:nvSpPr>
            <p:spPr bwMode="auto">
              <a:xfrm>
                <a:off x="2605" y="2702"/>
                <a:ext cx="33" cy="39"/>
              </a:xfrm>
              <a:custGeom>
                <a:avLst/>
                <a:gdLst>
                  <a:gd name="T0" fmla="*/ 0 w 199"/>
                  <a:gd name="T1" fmla="*/ 0 h 232"/>
                  <a:gd name="T2" fmla="*/ 0 w 199"/>
                  <a:gd name="T3" fmla="*/ 0 h 232"/>
                  <a:gd name="T4" fmla="*/ 0 w 199"/>
                  <a:gd name="T5" fmla="*/ 0 h 232"/>
                  <a:gd name="T6" fmla="*/ 0 w 199"/>
                  <a:gd name="T7" fmla="*/ 0 h 232"/>
                  <a:gd name="T8" fmla="*/ 0 w 199"/>
                  <a:gd name="T9" fmla="*/ 0 h 232"/>
                  <a:gd name="T10" fmla="*/ 0 w 199"/>
                  <a:gd name="T11" fmla="*/ 0 h 232"/>
                  <a:gd name="T12" fmla="*/ 0 w 199"/>
                  <a:gd name="T13" fmla="*/ 0 h 232"/>
                  <a:gd name="T14" fmla="*/ 0 w 199"/>
                  <a:gd name="T15" fmla="*/ 0 h 232"/>
                  <a:gd name="T16" fmla="*/ 0 w 199"/>
                  <a:gd name="T17" fmla="*/ 0 h 232"/>
                  <a:gd name="T18" fmla="*/ 0 w 199"/>
                  <a:gd name="T19" fmla="*/ 0 h 232"/>
                  <a:gd name="T20" fmla="*/ 0 w 199"/>
                  <a:gd name="T21" fmla="*/ 0 h 232"/>
                  <a:gd name="T22" fmla="*/ 0 w 199"/>
                  <a:gd name="T23" fmla="*/ 0 h 232"/>
                  <a:gd name="T24" fmla="*/ 0 w 199"/>
                  <a:gd name="T25" fmla="*/ 0 h 232"/>
                  <a:gd name="T26" fmla="*/ 0 w 199"/>
                  <a:gd name="T27" fmla="*/ 0 h 232"/>
                  <a:gd name="T28" fmla="*/ 0 w 199"/>
                  <a:gd name="T29" fmla="*/ 0 h 232"/>
                  <a:gd name="T30" fmla="*/ 0 w 199"/>
                  <a:gd name="T31" fmla="*/ 0 h 232"/>
                  <a:gd name="T32" fmla="*/ 0 w 199"/>
                  <a:gd name="T33" fmla="*/ 0 h 232"/>
                  <a:gd name="T34" fmla="*/ 0 w 199"/>
                  <a:gd name="T35" fmla="*/ 0 h 232"/>
                  <a:gd name="T36" fmla="*/ 0 w 199"/>
                  <a:gd name="T37" fmla="*/ 0 h 232"/>
                  <a:gd name="T38" fmla="*/ 0 w 199"/>
                  <a:gd name="T39" fmla="*/ 0 h 232"/>
                  <a:gd name="T40" fmla="*/ 0 w 199"/>
                  <a:gd name="T41" fmla="*/ 0 h 232"/>
                  <a:gd name="T42" fmla="*/ 0 w 199"/>
                  <a:gd name="T43" fmla="*/ 0 h 232"/>
                  <a:gd name="T44" fmla="*/ 0 w 199"/>
                  <a:gd name="T45" fmla="*/ 0 h 232"/>
                  <a:gd name="T46" fmla="*/ 0 w 199"/>
                  <a:gd name="T47" fmla="*/ 0 h 232"/>
                  <a:gd name="T48" fmla="*/ 0 w 199"/>
                  <a:gd name="T49" fmla="*/ 0 h 232"/>
                  <a:gd name="T50" fmla="*/ 0 w 199"/>
                  <a:gd name="T51" fmla="*/ 0 h 232"/>
                  <a:gd name="T52" fmla="*/ 0 w 199"/>
                  <a:gd name="T53" fmla="*/ 0 h 232"/>
                  <a:gd name="T54" fmla="*/ 0 w 199"/>
                  <a:gd name="T55" fmla="*/ 0 h 232"/>
                  <a:gd name="T56" fmla="*/ 0 w 199"/>
                  <a:gd name="T57" fmla="*/ 0 h 232"/>
                  <a:gd name="T58" fmla="*/ 0 w 199"/>
                  <a:gd name="T59" fmla="*/ 0 h 232"/>
                  <a:gd name="T60" fmla="*/ 0 w 199"/>
                  <a:gd name="T61" fmla="*/ 0 h 232"/>
                  <a:gd name="T62" fmla="*/ 0 w 199"/>
                  <a:gd name="T63" fmla="*/ 0 h 232"/>
                  <a:gd name="T64" fmla="*/ 0 w 199"/>
                  <a:gd name="T65" fmla="*/ 0 h 232"/>
                  <a:gd name="T66" fmla="*/ 0 w 199"/>
                  <a:gd name="T67" fmla="*/ 0 h 232"/>
                  <a:gd name="T68" fmla="*/ 0 w 199"/>
                  <a:gd name="T69" fmla="*/ 0 h 232"/>
                  <a:gd name="T70" fmla="*/ 0 w 199"/>
                  <a:gd name="T71" fmla="*/ 0 h 232"/>
                  <a:gd name="T72" fmla="*/ 0 w 199"/>
                  <a:gd name="T73" fmla="*/ 0 h 232"/>
                  <a:gd name="T74" fmla="*/ 0 w 199"/>
                  <a:gd name="T75" fmla="*/ 0 h 232"/>
                  <a:gd name="T76" fmla="*/ 0 w 199"/>
                  <a:gd name="T77" fmla="*/ 0 h 232"/>
                  <a:gd name="T78" fmla="*/ 0 w 199"/>
                  <a:gd name="T79" fmla="*/ 0 h 232"/>
                  <a:gd name="T80" fmla="*/ 0 w 199"/>
                  <a:gd name="T81" fmla="*/ 0 h 232"/>
                  <a:gd name="T82" fmla="*/ 0 w 199"/>
                  <a:gd name="T83" fmla="*/ 0 h 232"/>
                  <a:gd name="T84" fmla="*/ 0 w 199"/>
                  <a:gd name="T85" fmla="*/ 0 h 232"/>
                  <a:gd name="T86" fmla="*/ 0 w 199"/>
                  <a:gd name="T87" fmla="*/ 0 h 232"/>
                  <a:gd name="T88" fmla="*/ 0 w 199"/>
                  <a:gd name="T89" fmla="*/ 0 h 232"/>
                  <a:gd name="T90" fmla="*/ 0 w 199"/>
                  <a:gd name="T91" fmla="*/ 0 h 232"/>
                  <a:gd name="T92" fmla="*/ 0 w 199"/>
                  <a:gd name="T93" fmla="*/ 0 h 232"/>
                  <a:gd name="T94" fmla="*/ 0 w 199"/>
                  <a:gd name="T95" fmla="*/ 0 h 232"/>
                  <a:gd name="T96" fmla="*/ 0 w 199"/>
                  <a:gd name="T97" fmla="*/ 0 h 23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99"/>
                  <a:gd name="T148" fmla="*/ 0 h 232"/>
                  <a:gd name="T149" fmla="*/ 199 w 199"/>
                  <a:gd name="T150" fmla="*/ 232 h 232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99" h="232">
                    <a:moveTo>
                      <a:pt x="70" y="29"/>
                    </a:moveTo>
                    <a:lnTo>
                      <a:pt x="55" y="39"/>
                    </a:lnTo>
                    <a:lnTo>
                      <a:pt x="42" y="50"/>
                    </a:lnTo>
                    <a:lnTo>
                      <a:pt x="30" y="63"/>
                    </a:lnTo>
                    <a:lnTo>
                      <a:pt x="20" y="77"/>
                    </a:lnTo>
                    <a:lnTo>
                      <a:pt x="12" y="91"/>
                    </a:lnTo>
                    <a:lnTo>
                      <a:pt x="6" y="108"/>
                    </a:lnTo>
                    <a:lnTo>
                      <a:pt x="2" y="125"/>
                    </a:lnTo>
                    <a:lnTo>
                      <a:pt x="0" y="142"/>
                    </a:lnTo>
                    <a:lnTo>
                      <a:pt x="2" y="166"/>
                    </a:lnTo>
                    <a:lnTo>
                      <a:pt x="12" y="186"/>
                    </a:lnTo>
                    <a:lnTo>
                      <a:pt x="26" y="203"/>
                    </a:lnTo>
                    <a:lnTo>
                      <a:pt x="45" y="216"/>
                    </a:lnTo>
                    <a:lnTo>
                      <a:pt x="66" y="226"/>
                    </a:lnTo>
                    <a:lnTo>
                      <a:pt x="88" y="230"/>
                    </a:lnTo>
                    <a:lnTo>
                      <a:pt x="111" y="232"/>
                    </a:lnTo>
                    <a:lnTo>
                      <a:pt x="134" y="228"/>
                    </a:lnTo>
                    <a:lnTo>
                      <a:pt x="138" y="228"/>
                    </a:lnTo>
                    <a:lnTo>
                      <a:pt x="143" y="226"/>
                    </a:lnTo>
                    <a:lnTo>
                      <a:pt x="147" y="222"/>
                    </a:lnTo>
                    <a:lnTo>
                      <a:pt x="148" y="218"/>
                    </a:lnTo>
                    <a:lnTo>
                      <a:pt x="145" y="212"/>
                    </a:lnTo>
                    <a:lnTo>
                      <a:pt x="141" y="207"/>
                    </a:lnTo>
                    <a:lnTo>
                      <a:pt x="135" y="203"/>
                    </a:lnTo>
                    <a:lnTo>
                      <a:pt x="129" y="201"/>
                    </a:lnTo>
                    <a:lnTo>
                      <a:pt x="117" y="197"/>
                    </a:lnTo>
                    <a:lnTo>
                      <a:pt x="105" y="195"/>
                    </a:lnTo>
                    <a:lnTo>
                      <a:pt x="94" y="193"/>
                    </a:lnTo>
                    <a:lnTo>
                      <a:pt x="83" y="190"/>
                    </a:lnTo>
                    <a:lnTo>
                      <a:pt x="73" y="187"/>
                    </a:lnTo>
                    <a:lnTo>
                      <a:pt x="62" y="182"/>
                    </a:lnTo>
                    <a:lnTo>
                      <a:pt x="53" y="176"/>
                    </a:lnTo>
                    <a:lnTo>
                      <a:pt x="43" y="167"/>
                    </a:lnTo>
                    <a:lnTo>
                      <a:pt x="40" y="128"/>
                    </a:lnTo>
                    <a:lnTo>
                      <a:pt x="49" y="96"/>
                    </a:lnTo>
                    <a:lnTo>
                      <a:pt x="68" y="71"/>
                    </a:lnTo>
                    <a:lnTo>
                      <a:pt x="94" y="50"/>
                    </a:lnTo>
                    <a:lnTo>
                      <a:pt x="122" y="34"/>
                    </a:lnTo>
                    <a:lnTo>
                      <a:pt x="151" y="21"/>
                    </a:lnTo>
                    <a:lnTo>
                      <a:pt x="178" y="12"/>
                    </a:lnTo>
                    <a:lnTo>
                      <a:pt x="199" y="4"/>
                    </a:lnTo>
                    <a:lnTo>
                      <a:pt x="186" y="1"/>
                    </a:lnTo>
                    <a:lnTo>
                      <a:pt x="172" y="0"/>
                    </a:lnTo>
                    <a:lnTo>
                      <a:pt x="156" y="2"/>
                    </a:lnTo>
                    <a:lnTo>
                      <a:pt x="138" y="4"/>
                    </a:lnTo>
                    <a:lnTo>
                      <a:pt x="121" y="10"/>
                    </a:lnTo>
                    <a:lnTo>
                      <a:pt x="103" y="16"/>
                    </a:lnTo>
                    <a:lnTo>
                      <a:pt x="86" y="23"/>
                    </a:lnTo>
                    <a:lnTo>
                      <a:pt x="70" y="2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" name="Freeform 445"/>
              <p:cNvSpPr>
                <a:spLocks/>
              </p:cNvSpPr>
              <p:nvPr/>
            </p:nvSpPr>
            <p:spPr bwMode="auto">
              <a:xfrm>
                <a:off x="2661" y="2701"/>
                <a:ext cx="22" cy="30"/>
              </a:xfrm>
              <a:custGeom>
                <a:avLst/>
                <a:gdLst>
                  <a:gd name="T0" fmla="*/ 0 w 128"/>
                  <a:gd name="T1" fmla="*/ 0 h 180"/>
                  <a:gd name="T2" fmla="*/ 0 w 128"/>
                  <a:gd name="T3" fmla="*/ 0 h 180"/>
                  <a:gd name="T4" fmla="*/ 0 w 128"/>
                  <a:gd name="T5" fmla="*/ 0 h 180"/>
                  <a:gd name="T6" fmla="*/ 0 w 128"/>
                  <a:gd name="T7" fmla="*/ 0 h 180"/>
                  <a:gd name="T8" fmla="*/ 0 w 128"/>
                  <a:gd name="T9" fmla="*/ 0 h 180"/>
                  <a:gd name="T10" fmla="*/ 0 w 128"/>
                  <a:gd name="T11" fmla="*/ 0 h 180"/>
                  <a:gd name="T12" fmla="*/ 0 w 128"/>
                  <a:gd name="T13" fmla="*/ 0 h 180"/>
                  <a:gd name="T14" fmla="*/ 0 w 128"/>
                  <a:gd name="T15" fmla="*/ 0 h 180"/>
                  <a:gd name="T16" fmla="*/ 0 w 128"/>
                  <a:gd name="T17" fmla="*/ 0 h 180"/>
                  <a:gd name="T18" fmla="*/ 0 w 128"/>
                  <a:gd name="T19" fmla="*/ 0 h 180"/>
                  <a:gd name="T20" fmla="*/ 0 w 128"/>
                  <a:gd name="T21" fmla="*/ 0 h 180"/>
                  <a:gd name="T22" fmla="*/ 0 w 128"/>
                  <a:gd name="T23" fmla="*/ 0 h 180"/>
                  <a:gd name="T24" fmla="*/ 0 w 128"/>
                  <a:gd name="T25" fmla="*/ 0 h 180"/>
                  <a:gd name="T26" fmla="*/ 0 w 128"/>
                  <a:gd name="T27" fmla="*/ 0 h 180"/>
                  <a:gd name="T28" fmla="*/ 0 w 128"/>
                  <a:gd name="T29" fmla="*/ 0 h 180"/>
                  <a:gd name="T30" fmla="*/ 0 w 128"/>
                  <a:gd name="T31" fmla="*/ 0 h 180"/>
                  <a:gd name="T32" fmla="*/ 0 w 128"/>
                  <a:gd name="T33" fmla="*/ 0 h 180"/>
                  <a:gd name="T34" fmla="*/ 0 w 128"/>
                  <a:gd name="T35" fmla="*/ 0 h 180"/>
                  <a:gd name="T36" fmla="*/ 0 w 128"/>
                  <a:gd name="T37" fmla="*/ 0 h 180"/>
                  <a:gd name="T38" fmla="*/ 0 w 128"/>
                  <a:gd name="T39" fmla="*/ 0 h 180"/>
                  <a:gd name="T40" fmla="*/ 0 w 128"/>
                  <a:gd name="T41" fmla="*/ 0 h 180"/>
                  <a:gd name="T42" fmla="*/ 0 w 128"/>
                  <a:gd name="T43" fmla="*/ 0 h 180"/>
                  <a:gd name="T44" fmla="*/ 0 w 128"/>
                  <a:gd name="T45" fmla="*/ 0 h 180"/>
                  <a:gd name="T46" fmla="*/ 0 w 128"/>
                  <a:gd name="T47" fmla="*/ 0 h 180"/>
                  <a:gd name="T48" fmla="*/ 0 w 128"/>
                  <a:gd name="T49" fmla="*/ 0 h 180"/>
                  <a:gd name="T50" fmla="*/ 0 w 128"/>
                  <a:gd name="T51" fmla="*/ 0 h 180"/>
                  <a:gd name="T52" fmla="*/ 0 w 128"/>
                  <a:gd name="T53" fmla="*/ 0 h 180"/>
                  <a:gd name="T54" fmla="*/ 0 w 128"/>
                  <a:gd name="T55" fmla="*/ 0 h 180"/>
                  <a:gd name="T56" fmla="*/ 0 w 128"/>
                  <a:gd name="T57" fmla="*/ 0 h 180"/>
                  <a:gd name="T58" fmla="*/ 0 w 128"/>
                  <a:gd name="T59" fmla="*/ 0 h 180"/>
                  <a:gd name="T60" fmla="*/ 0 w 128"/>
                  <a:gd name="T61" fmla="*/ 0 h 180"/>
                  <a:gd name="T62" fmla="*/ 0 w 128"/>
                  <a:gd name="T63" fmla="*/ 0 h 180"/>
                  <a:gd name="T64" fmla="*/ 0 w 128"/>
                  <a:gd name="T65" fmla="*/ 0 h 180"/>
                  <a:gd name="T66" fmla="*/ 0 w 128"/>
                  <a:gd name="T67" fmla="*/ 0 h 180"/>
                  <a:gd name="T68" fmla="*/ 0 w 128"/>
                  <a:gd name="T69" fmla="*/ 0 h 180"/>
                  <a:gd name="T70" fmla="*/ 0 w 128"/>
                  <a:gd name="T71" fmla="*/ 0 h 180"/>
                  <a:gd name="T72" fmla="*/ 0 w 128"/>
                  <a:gd name="T73" fmla="*/ 0 h 180"/>
                  <a:gd name="T74" fmla="*/ 0 w 128"/>
                  <a:gd name="T75" fmla="*/ 0 h 180"/>
                  <a:gd name="T76" fmla="*/ 0 w 128"/>
                  <a:gd name="T77" fmla="*/ 0 h 180"/>
                  <a:gd name="T78" fmla="*/ 0 w 128"/>
                  <a:gd name="T79" fmla="*/ 0 h 180"/>
                  <a:gd name="T80" fmla="*/ 0 w 128"/>
                  <a:gd name="T81" fmla="*/ 0 h 18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"/>
                  <a:gd name="T124" fmla="*/ 0 h 180"/>
                  <a:gd name="T125" fmla="*/ 128 w 128"/>
                  <a:gd name="T126" fmla="*/ 180 h 18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" h="180">
                    <a:moveTo>
                      <a:pt x="108" y="59"/>
                    </a:moveTo>
                    <a:lnTo>
                      <a:pt x="113" y="77"/>
                    </a:lnTo>
                    <a:lnTo>
                      <a:pt x="111" y="94"/>
                    </a:lnTo>
                    <a:lnTo>
                      <a:pt x="103" y="108"/>
                    </a:lnTo>
                    <a:lnTo>
                      <a:pt x="91" y="121"/>
                    </a:lnTo>
                    <a:lnTo>
                      <a:pt x="77" y="132"/>
                    </a:lnTo>
                    <a:lnTo>
                      <a:pt x="61" y="144"/>
                    </a:lnTo>
                    <a:lnTo>
                      <a:pt x="45" y="154"/>
                    </a:lnTo>
                    <a:lnTo>
                      <a:pt x="30" y="164"/>
                    </a:lnTo>
                    <a:lnTo>
                      <a:pt x="28" y="168"/>
                    </a:lnTo>
                    <a:lnTo>
                      <a:pt x="27" y="170"/>
                    </a:lnTo>
                    <a:lnTo>
                      <a:pt x="27" y="174"/>
                    </a:lnTo>
                    <a:lnTo>
                      <a:pt x="28" y="177"/>
                    </a:lnTo>
                    <a:lnTo>
                      <a:pt x="32" y="179"/>
                    </a:lnTo>
                    <a:lnTo>
                      <a:pt x="35" y="180"/>
                    </a:lnTo>
                    <a:lnTo>
                      <a:pt x="37" y="180"/>
                    </a:lnTo>
                    <a:lnTo>
                      <a:pt x="41" y="179"/>
                    </a:lnTo>
                    <a:lnTo>
                      <a:pt x="60" y="169"/>
                    </a:lnTo>
                    <a:lnTo>
                      <a:pt x="77" y="158"/>
                    </a:lnTo>
                    <a:lnTo>
                      <a:pt x="94" y="145"/>
                    </a:lnTo>
                    <a:lnTo>
                      <a:pt x="109" y="130"/>
                    </a:lnTo>
                    <a:lnTo>
                      <a:pt x="120" y="114"/>
                    </a:lnTo>
                    <a:lnTo>
                      <a:pt x="127" y="95"/>
                    </a:lnTo>
                    <a:lnTo>
                      <a:pt x="128" y="76"/>
                    </a:lnTo>
                    <a:lnTo>
                      <a:pt x="123" y="55"/>
                    </a:lnTo>
                    <a:lnTo>
                      <a:pt x="113" y="39"/>
                    </a:lnTo>
                    <a:lnTo>
                      <a:pt x="97" y="25"/>
                    </a:lnTo>
                    <a:lnTo>
                      <a:pt x="79" y="15"/>
                    </a:lnTo>
                    <a:lnTo>
                      <a:pt x="57" y="7"/>
                    </a:lnTo>
                    <a:lnTo>
                      <a:pt x="36" y="2"/>
                    </a:lnTo>
                    <a:lnTo>
                      <a:pt x="19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14" y="9"/>
                    </a:lnTo>
                    <a:lnTo>
                      <a:pt x="29" y="14"/>
                    </a:lnTo>
                    <a:lnTo>
                      <a:pt x="46" y="19"/>
                    </a:lnTo>
                    <a:lnTo>
                      <a:pt x="61" y="23"/>
                    </a:lnTo>
                    <a:lnTo>
                      <a:pt x="76" y="29"/>
                    </a:lnTo>
                    <a:lnTo>
                      <a:pt x="89" y="37"/>
                    </a:lnTo>
                    <a:lnTo>
                      <a:pt x="100" y="46"/>
                    </a:lnTo>
                    <a:lnTo>
                      <a:pt x="108" y="5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" name="Freeform 446"/>
              <p:cNvSpPr>
                <a:spLocks/>
              </p:cNvSpPr>
              <p:nvPr/>
            </p:nvSpPr>
            <p:spPr bwMode="auto">
              <a:xfrm>
                <a:off x="2584" y="2694"/>
                <a:ext cx="54" cy="63"/>
              </a:xfrm>
              <a:custGeom>
                <a:avLst/>
                <a:gdLst>
                  <a:gd name="T0" fmla="*/ 0 w 322"/>
                  <a:gd name="T1" fmla="*/ 0 h 378"/>
                  <a:gd name="T2" fmla="*/ 0 w 322"/>
                  <a:gd name="T3" fmla="*/ 0 h 378"/>
                  <a:gd name="T4" fmla="*/ 0 w 322"/>
                  <a:gd name="T5" fmla="*/ 0 h 378"/>
                  <a:gd name="T6" fmla="*/ 0 w 322"/>
                  <a:gd name="T7" fmla="*/ 0 h 378"/>
                  <a:gd name="T8" fmla="*/ 0 w 322"/>
                  <a:gd name="T9" fmla="*/ 0 h 378"/>
                  <a:gd name="T10" fmla="*/ 0 w 322"/>
                  <a:gd name="T11" fmla="*/ 0 h 378"/>
                  <a:gd name="T12" fmla="*/ 0 w 322"/>
                  <a:gd name="T13" fmla="*/ 0 h 378"/>
                  <a:gd name="T14" fmla="*/ 0 w 322"/>
                  <a:gd name="T15" fmla="*/ 0 h 378"/>
                  <a:gd name="T16" fmla="*/ 0 w 322"/>
                  <a:gd name="T17" fmla="*/ 0 h 378"/>
                  <a:gd name="T18" fmla="*/ 0 w 322"/>
                  <a:gd name="T19" fmla="*/ 0 h 378"/>
                  <a:gd name="T20" fmla="*/ 0 w 322"/>
                  <a:gd name="T21" fmla="*/ 0 h 378"/>
                  <a:gd name="T22" fmla="*/ 0 w 322"/>
                  <a:gd name="T23" fmla="*/ 0 h 378"/>
                  <a:gd name="T24" fmla="*/ 0 w 322"/>
                  <a:gd name="T25" fmla="*/ 0 h 378"/>
                  <a:gd name="T26" fmla="*/ 0 w 322"/>
                  <a:gd name="T27" fmla="*/ 0 h 378"/>
                  <a:gd name="T28" fmla="*/ 0 w 322"/>
                  <a:gd name="T29" fmla="*/ 0 h 378"/>
                  <a:gd name="T30" fmla="*/ 0 w 322"/>
                  <a:gd name="T31" fmla="*/ 0 h 378"/>
                  <a:gd name="T32" fmla="*/ 0 w 322"/>
                  <a:gd name="T33" fmla="*/ 0 h 378"/>
                  <a:gd name="T34" fmla="*/ 0 w 322"/>
                  <a:gd name="T35" fmla="*/ 0 h 378"/>
                  <a:gd name="T36" fmla="*/ 0 w 322"/>
                  <a:gd name="T37" fmla="*/ 0 h 378"/>
                  <a:gd name="T38" fmla="*/ 0 w 322"/>
                  <a:gd name="T39" fmla="*/ 0 h 378"/>
                  <a:gd name="T40" fmla="*/ 0 w 322"/>
                  <a:gd name="T41" fmla="*/ 0 h 378"/>
                  <a:gd name="T42" fmla="*/ 0 w 322"/>
                  <a:gd name="T43" fmla="*/ 0 h 378"/>
                  <a:gd name="T44" fmla="*/ 0 w 322"/>
                  <a:gd name="T45" fmla="*/ 0 h 378"/>
                  <a:gd name="T46" fmla="*/ 0 w 322"/>
                  <a:gd name="T47" fmla="*/ 0 h 378"/>
                  <a:gd name="T48" fmla="*/ 0 w 322"/>
                  <a:gd name="T49" fmla="*/ 0 h 378"/>
                  <a:gd name="T50" fmla="*/ 0 w 322"/>
                  <a:gd name="T51" fmla="*/ 0 h 378"/>
                  <a:gd name="T52" fmla="*/ 0 w 322"/>
                  <a:gd name="T53" fmla="*/ 0 h 378"/>
                  <a:gd name="T54" fmla="*/ 0 w 322"/>
                  <a:gd name="T55" fmla="*/ 0 h 378"/>
                  <a:gd name="T56" fmla="*/ 0 w 322"/>
                  <a:gd name="T57" fmla="*/ 0 h 378"/>
                  <a:gd name="T58" fmla="*/ 0 w 322"/>
                  <a:gd name="T59" fmla="*/ 0 h 378"/>
                  <a:gd name="T60" fmla="*/ 0 w 322"/>
                  <a:gd name="T61" fmla="*/ 0 h 378"/>
                  <a:gd name="T62" fmla="*/ 0 w 322"/>
                  <a:gd name="T63" fmla="*/ 0 h 378"/>
                  <a:gd name="T64" fmla="*/ 0 w 322"/>
                  <a:gd name="T65" fmla="*/ 0 h 378"/>
                  <a:gd name="T66" fmla="*/ 0 w 322"/>
                  <a:gd name="T67" fmla="*/ 0 h 378"/>
                  <a:gd name="T68" fmla="*/ 0 w 322"/>
                  <a:gd name="T69" fmla="*/ 0 h 378"/>
                  <a:gd name="T70" fmla="*/ 0 w 322"/>
                  <a:gd name="T71" fmla="*/ 0 h 378"/>
                  <a:gd name="T72" fmla="*/ 0 w 322"/>
                  <a:gd name="T73" fmla="*/ 0 h 378"/>
                  <a:gd name="T74" fmla="*/ 0 w 322"/>
                  <a:gd name="T75" fmla="*/ 0 h 378"/>
                  <a:gd name="T76" fmla="*/ 0 w 322"/>
                  <a:gd name="T77" fmla="*/ 0 h 378"/>
                  <a:gd name="T78" fmla="*/ 0 w 322"/>
                  <a:gd name="T79" fmla="*/ 0 h 378"/>
                  <a:gd name="T80" fmla="*/ 0 w 322"/>
                  <a:gd name="T81" fmla="*/ 0 h 378"/>
                  <a:gd name="T82" fmla="*/ 0 w 322"/>
                  <a:gd name="T83" fmla="*/ 0 h 378"/>
                  <a:gd name="T84" fmla="*/ 0 w 322"/>
                  <a:gd name="T85" fmla="*/ 0 h 378"/>
                  <a:gd name="T86" fmla="*/ 0 w 322"/>
                  <a:gd name="T87" fmla="*/ 0 h 37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22"/>
                  <a:gd name="T133" fmla="*/ 0 h 378"/>
                  <a:gd name="T134" fmla="*/ 322 w 322"/>
                  <a:gd name="T135" fmla="*/ 378 h 378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22" h="378">
                    <a:moveTo>
                      <a:pt x="125" y="49"/>
                    </a:moveTo>
                    <a:lnTo>
                      <a:pt x="100" y="70"/>
                    </a:lnTo>
                    <a:lnTo>
                      <a:pt x="76" y="90"/>
                    </a:lnTo>
                    <a:lnTo>
                      <a:pt x="53" y="115"/>
                    </a:lnTo>
                    <a:lnTo>
                      <a:pt x="34" y="140"/>
                    </a:lnTo>
                    <a:lnTo>
                      <a:pt x="17" y="166"/>
                    </a:lnTo>
                    <a:lnTo>
                      <a:pt x="5" y="195"/>
                    </a:lnTo>
                    <a:lnTo>
                      <a:pt x="0" y="226"/>
                    </a:lnTo>
                    <a:lnTo>
                      <a:pt x="1" y="258"/>
                    </a:lnTo>
                    <a:lnTo>
                      <a:pt x="3" y="266"/>
                    </a:lnTo>
                    <a:lnTo>
                      <a:pt x="5" y="275"/>
                    </a:lnTo>
                    <a:lnTo>
                      <a:pt x="9" y="282"/>
                    </a:lnTo>
                    <a:lnTo>
                      <a:pt x="14" y="290"/>
                    </a:lnTo>
                    <a:lnTo>
                      <a:pt x="19" y="297"/>
                    </a:lnTo>
                    <a:lnTo>
                      <a:pt x="26" y="304"/>
                    </a:lnTo>
                    <a:lnTo>
                      <a:pt x="32" y="310"/>
                    </a:lnTo>
                    <a:lnTo>
                      <a:pt x="41" y="314"/>
                    </a:lnTo>
                    <a:lnTo>
                      <a:pt x="56" y="324"/>
                    </a:lnTo>
                    <a:lnTo>
                      <a:pt x="71" y="332"/>
                    </a:lnTo>
                    <a:lnTo>
                      <a:pt x="86" y="338"/>
                    </a:lnTo>
                    <a:lnTo>
                      <a:pt x="103" y="344"/>
                    </a:lnTo>
                    <a:lnTo>
                      <a:pt x="119" y="350"/>
                    </a:lnTo>
                    <a:lnTo>
                      <a:pt x="136" y="355"/>
                    </a:lnTo>
                    <a:lnTo>
                      <a:pt x="152" y="359"/>
                    </a:lnTo>
                    <a:lnTo>
                      <a:pt x="168" y="363"/>
                    </a:lnTo>
                    <a:lnTo>
                      <a:pt x="186" y="366"/>
                    </a:lnTo>
                    <a:lnTo>
                      <a:pt x="202" y="368"/>
                    </a:lnTo>
                    <a:lnTo>
                      <a:pt x="220" y="371"/>
                    </a:lnTo>
                    <a:lnTo>
                      <a:pt x="238" y="373"/>
                    </a:lnTo>
                    <a:lnTo>
                      <a:pt x="254" y="374"/>
                    </a:lnTo>
                    <a:lnTo>
                      <a:pt x="272" y="375"/>
                    </a:lnTo>
                    <a:lnTo>
                      <a:pt x="289" y="376"/>
                    </a:lnTo>
                    <a:lnTo>
                      <a:pt x="306" y="378"/>
                    </a:lnTo>
                    <a:lnTo>
                      <a:pt x="311" y="378"/>
                    </a:lnTo>
                    <a:lnTo>
                      <a:pt x="316" y="375"/>
                    </a:lnTo>
                    <a:lnTo>
                      <a:pt x="320" y="371"/>
                    </a:lnTo>
                    <a:lnTo>
                      <a:pt x="322" y="366"/>
                    </a:lnTo>
                    <a:lnTo>
                      <a:pt x="322" y="360"/>
                    </a:lnTo>
                    <a:lnTo>
                      <a:pt x="320" y="356"/>
                    </a:lnTo>
                    <a:lnTo>
                      <a:pt x="315" y="352"/>
                    </a:lnTo>
                    <a:lnTo>
                      <a:pt x="309" y="350"/>
                    </a:lnTo>
                    <a:lnTo>
                      <a:pt x="294" y="347"/>
                    </a:lnTo>
                    <a:lnTo>
                      <a:pt x="279" y="344"/>
                    </a:lnTo>
                    <a:lnTo>
                      <a:pt x="263" y="341"/>
                    </a:lnTo>
                    <a:lnTo>
                      <a:pt x="247" y="338"/>
                    </a:lnTo>
                    <a:lnTo>
                      <a:pt x="232" y="336"/>
                    </a:lnTo>
                    <a:lnTo>
                      <a:pt x="216" y="334"/>
                    </a:lnTo>
                    <a:lnTo>
                      <a:pt x="200" y="332"/>
                    </a:lnTo>
                    <a:lnTo>
                      <a:pt x="185" y="328"/>
                    </a:lnTo>
                    <a:lnTo>
                      <a:pt x="170" y="326"/>
                    </a:lnTo>
                    <a:lnTo>
                      <a:pt x="154" y="322"/>
                    </a:lnTo>
                    <a:lnTo>
                      <a:pt x="139" y="318"/>
                    </a:lnTo>
                    <a:lnTo>
                      <a:pt x="124" y="314"/>
                    </a:lnTo>
                    <a:lnTo>
                      <a:pt x="110" y="309"/>
                    </a:lnTo>
                    <a:lnTo>
                      <a:pt x="94" y="303"/>
                    </a:lnTo>
                    <a:lnTo>
                      <a:pt x="80" y="297"/>
                    </a:lnTo>
                    <a:lnTo>
                      <a:pt x="66" y="289"/>
                    </a:lnTo>
                    <a:lnTo>
                      <a:pt x="55" y="281"/>
                    </a:lnTo>
                    <a:lnTo>
                      <a:pt x="45" y="271"/>
                    </a:lnTo>
                    <a:lnTo>
                      <a:pt x="38" y="259"/>
                    </a:lnTo>
                    <a:lnTo>
                      <a:pt x="35" y="245"/>
                    </a:lnTo>
                    <a:lnTo>
                      <a:pt x="34" y="232"/>
                    </a:lnTo>
                    <a:lnTo>
                      <a:pt x="35" y="216"/>
                    </a:lnTo>
                    <a:lnTo>
                      <a:pt x="38" y="200"/>
                    </a:lnTo>
                    <a:lnTo>
                      <a:pt x="43" y="187"/>
                    </a:lnTo>
                    <a:lnTo>
                      <a:pt x="51" y="170"/>
                    </a:lnTo>
                    <a:lnTo>
                      <a:pt x="60" y="152"/>
                    </a:lnTo>
                    <a:lnTo>
                      <a:pt x="71" y="137"/>
                    </a:lnTo>
                    <a:lnTo>
                      <a:pt x="83" y="124"/>
                    </a:lnTo>
                    <a:lnTo>
                      <a:pt x="94" y="110"/>
                    </a:lnTo>
                    <a:lnTo>
                      <a:pt x="107" y="96"/>
                    </a:lnTo>
                    <a:lnTo>
                      <a:pt x="123" y="82"/>
                    </a:lnTo>
                    <a:lnTo>
                      <a:pt x="138" y="69"/>
                    </a:lnTo>
                    <a:lnTo>
                      <a:pt x="153" y="57"/>
                    </a:lnTo>
                    <a:lnTo>
                      <a:pt x="173" y="47"/>
                    </a:lnTo>
                    <a:lnTo>
                      <a:pt x="195" y="38"/>
                    </a:lnTo>
                    <a:lnTo>
                      <a:pt x="218" y="28"/>
                    </a:lnTo>
                    <a:lnTo>
                      <a:pt x="238" y="20"/>
                    </a:lnTo>
                    <a:lnTo>
                      <a:pt x="254" y="13"/>
                    </a:lnTo>
                    <a:lnTo>
                      <a:pt x="264" y="7"/>
                    </a:lnTo>
                    <a:lnTo>
                      <a:pt x="268" y="2"/>
                    </a:lnTo>
                    <a:lnTo>
                      <a:pt x="256" y="0"/>
                    </a:lnTo>
                    <a:lnTo>
                      <a:pt x="240" y="1"/>
                    </a:lnTo>
                    <a:lnTo>
                      <a:pt x="221" y="4"/>
                    </a:lnTo>
                    <a:lnTo>
                      <a:pt x="201" y="10"/>
                    </a:lnTo>
                    <a:lnTo>
                      <a:pt x="180" y="18"/>
                    </a:lnTo>
                    <a:lnTo>
                      <a:pt x="160" y="27"/>
                    </a:lnTo>
                    <a:lnTo>
                      <a:pt x="141" y="38"/>
                    </a:lnTo>
                    <a:lnTo>
                      <a:pt x="125" y="4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" name="Freeform 447"/>
              <p:cNvSpPr>
                <a:spLocks/>
              </p:cNvSpPr>
              <p:nvPr/>
            </p:nvSpPr>
            <p:spPr bwMode="auto">
              <a:xfrm>
                <a:off x="2660" y="2692"/>
                <a:ext cx="47" cy="42"/>
              </a:xfrm>
              <a:custGeom>
                <a:avLst/>
                <a:gdLst>
                  <a:gd name="T0" fmla="*/ 0 w 283"/>
                  <a:gd name="T1" fmla="*/ 0 h 252"/>
                  <a:gd name="T2" fmla="*/ 0 w 283"/>
                  <a:gd name="T3" fmla="*/ 0 h 252"/>
                  <a:gd name="T4" fmla="*/ 0 w 283"/>
                  <a:gd name="T5" fmla="*/ 0 h 252"/>
                  <a:gd name="T6" fmla="*/ 0 w 283"/>
                  <a:gd name="T7" fmla="*/ 0 h 252"/>
                  <a:gd name="T8" fmla="*/ 0 w 283"/>
                  <a:gd name="T9" fmla="*/ 0 h 252"/>
                  <a:gd name="T10" fmla="*/ 0 w 283"/>
                  <a:gd name="T11" fmla="*/ 0 h 252"/>
                  <a:gd name="T12" fmla="*/ 0 w 283"/>
                  <a:gd name="T13" fmla="*/ 0 h 252"/>
                  <a:gd name="T14" fmla="*/ 0 w 283"/>
                  <a:gd name="T15" fmla="*/ 0 h 252"/>
                  <a:gd name="T16" fmla="*/ 0 w 283"/>
                  <a:gd name="T17" fmla="*/ 0 h 252"/>
                  <a:gd name="T18" fmla="*/ 0 w 283"/>
                  <a:gd name="T19" fmla="*/ 0 h 252"/>
                  <a:gd name="T20" fmla="*/ 0 w 283"/>
                  <a:gd name="T21" fmla="*/ 0 h 252"/>
                  <a:gd name="T22" fmla="*/ 0 w 283"/>
                  <a:gd name="T23" fmla="*/ 0 h 252"/>
                  <a:gd name="T24" fmla="*/ 0 w 283"/>
                  <a:gd name="T25" fmla="*/ 0 h 252"/>
                  <a:gd name="T26" fmla="*/ 0 w 283"/>
                  <a:gd name="T27" fmla="*/ 0 h 252"/>
                  <a:gd name="T28" fmla="*/ 0 w 283"/>
                  <a:gd name="T29" fmla="*/ 0 h 252"/>
                  <a:gd name="T30" fmla="*/ 0 w 283"/>
                  <a:gd name="T31" fmla="*/ 0 h 252"/>
                  <a:gd name="T32" fmla="*/ 0 w 283"/>
                  <a:gd name="T33" fmla="*/ 0 h 252"/>
                  <a:gd name="T34" fmla="*/ 0 w 283"/>
                  <a:gd name="T35" fmla="*/ 0 h 252"/>
                  <a:gd name="T36" fmla="*/ 0 w 283"/>
                  <a:gd name="T37" fmla="*/ 0 h 252"/>
                  <a:gd name="T38" fmla="*/ 0 w 283"/>
                  <a:gd name="T39" fmla="*/ 0 h 252"/>
                  <a:gd name="T40" fmla="*/ 0 w 283"/>
                  <a:gd name="T41" fmla="*/ 0 h 252"/>
                  <a:gd name="T42" fmla="*/ 0 w 283"/>
                  <a:gd name="T43" fmla="*/ 0 h 252"/>
                  <a:gd name="T44" fmla="*/ 0 w 283"/>
                  <a:gd name="T45" fmla="*/ 0 h 252"/>
                  <a:gd name="T46" fmla="*/ 0 w 283"/>
                  <a:gd name="T47" fmla="*/ 0 h 252"/>
                  <a:gd name="T48" fmla="*/ 0 w 283"/>
                  <a:gd name="T49" fmla="*/ 0 h 252"/>
                  <a:gd name="T50" fmla="*/ 0 w 283"/>
                  <a:gd name="T51" fmla="*/ 0 h 252"/>
                  <a:gd name="T52" fmla="*/ 0 w 283"/>
                  <a:gd name="T53" fmla="*/ 0 h 252"/>
                  <a:gd name="T54" fmla="*/ 0 w 283"/>
                  <a:gd name="T55" fmla="*/ 0 h 252"/>
                  <a:gd name="T56" fmla="*/ 0 w 283"/>
                  <a:gd name="T57" fmla="*/ 0 h 252"/>
                  <a:gd name="T58" fmla="*/ 0 w 283"/>
                  <a:gd name="T59" fmla="*/ 0 h 252"/>
                  <a:gd name="T60" fmla="*/ 0 w 283"/>
                  <a:gd name="T61" fmla="*/ 0 h 252"/>
                  <a:gd name="T62" fmla="*/ 0 w 283"/>
                  <a:gd name="T63" fmla="*/ 0 h 252"/>
                  <a:gd name="T64" fmla="*/ 0 w 283"/>
                  <a:gd name="T65" fmla="*/ 0 h 252"/>
                  <a:gd name="T66" fmla="*/ 0 w 283"/>
                  <a:gd name="T67" fmla="*/ 0 h 252"/>
                  <a:gd name="T68" fmla="*/ 0 w 283"/>
                  <a:gd name="T69" fmla="*/ 0 h 252"/>
                  <a:gd name="T70" fmla="*/ 0 w 283"/>
                  <a:gd name="T71" fmla="*/ 0 h 252"/>
                  <a:gd name="T72" fmla="*/ 0 w 283"/>
                  <a:gd name="T73" fmla="*/ 0 h 252"/>
                  <a:gd name="T74" fmla="*/ 0 w 283"/>
                  <a:gd name="T75" fmla="*/ 0 h 252"/>
                  <a:gd name="T76" fmla="*/ 0 w 283"/>
                  <a:gd name="T77" fmla="*/ 0 h 252"/>
                  <a:gd name="T78" fmla="*/ 0 w 283"/>
                  <a:gd name="T79" fmla="*/ 0 h 252"/>
                  <a:gd name="T80" fmla="*/ 0 w 283"/>
                  <a:gd name="T81" fmla="*/ 0 h 252"/>
                  <a:gd name="T82" fmla="*/ 0 w 283"/>
                  <a:gd name="T83" fmla="*/ 0 h 252"/>
                  <a:gd name="T84" fmla="*/ 0 w 283"/>
                  <a:gd name="T85" fmla="*/ 0 h 252"/>
                  <a:gd name="T86" fmla="*/ 0 w 283"/>
                  <a:gd name="T87" fmla="*/ 0 h 252"/>
                  <a:gd name="T88" fmla="*/ 0 w 283"/>
                  <a:gd name="T89" fmla="*/ 0 h 252"/>
                  <a:gd name="T90" fmla="*/ 0 w 283"/>
                  <a:gd name="T91" fmla="*/ 0 h 252"/>
                  <a:gd name="T92" fmla="*/ 0 w 283"/>
                  <a:gd name="T93" fmla="*/ 0 h 252"/>
                  <a:gd name="T94" fmla="*/ 0 w 283"/>
                  <a:gd name="T95" fmla="*/ 0 h 252"/>
                  <a:gd name="T96" fmla="*/ 0 w 283"/>
                  <a:gd name="T97" fmla="*/ 0 h 252"/>
                  <a:gd name="T98" fmla="*/ 0 w 283"/>
                  <a:gd name="T99" fmla="*/ 0 h 252"/>
                  <a:gd name="T100" fmla="*/ 0 w 283"/>
                  <a:gd name="T101" fmla="*/ 0 h 252"/>
                  <a:gd name="T102" fmla="*/ 0 w 283"/>
                  <a:gd name="T103" fmla="*/ 0 h 252"/>
                  <a:gd name="T104" fmla="*/ 0 w 283"/>
                  <a:gd name="T105" fmla="*/ 0 h 252"/>
                  <a:gd name="T106" fmla="*/ 0 w 283"/>
                  <a:gd name="T107" fmla="*/ 0 h 252"/>
                  <a:gd name="T108" fmla="*/ 0 w 283"/>
                  <a:gd name="T109" fmla="*/ 0 h 252"/>
                  <a:gd name="T110" fmla="*/ 0 w 283"/>
                  <a:gd name="T111" fmla="*/ 0 h 252"/>
                  <a:gd name="T112" fmla="*/ 0 w 283"/>
                  <a:gd name="T113" fmla="*/ 0 h 252"/>
                  <a:gd name="T114" fmla="*/ 0 w 283"/>
                  <a:gd name="T115" fmla="*/ 0 h 252"/>
                  <a:gd name="T116" fmla="*/ 0 w 283"/>
                  <a:gd name="T117" fmla="*/ 0 h 252"/>
                  <a:gd name="T118" fmla="*/ 0 w 283"/>
                  <a:gd name="T119" fmla="*/ 0 h 252"/>
                  <a:gd name="T120" fmla="*/ 0 w 283"/>
                  <a:gd name="T121" fmla="*/ 0 h 25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83"/>
                  <a:gd name="T184" fmla="*/ 0 h 252"/>
                  <a:gd name="T185" fmla="*/ 283 w 283"/>
                  <a:gd name="T186" fmla="*/ 252 h 25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83" h="252">
                    <a:moveTo>
                      <a:pt x="235" y="77"/>
                    </a:moveTo>
                    <a:lnTo>
                      <a:pt x="248" y="91"/>
                    </a:lnTo>
                    <a:lnTo>
                      <a:pt x="256" y="107"/>
                    </a:lnTo>
                    <a:lnTo>
                      <a:pt x="259" y="124"/>
                    </a:lnTo>
                    <a:lnTo>
                      <a:pt x="259" y="142"/>
                    </a:lnTo>
                    <a:lnTo>
                      <a:pt x="257" y="157"/>
                    </a:lnTo>
                    <a:lnTo>
                      <a:pt x="252" y="170"/>
                    </a:lnTo>
                    <a:lnTo>
                      <a:pt x="244" y="183"/>
                    </a:lnTo>
                    <a:lnTo>
                      <a:pt x="236" y="193"/>
                    </a:lnTo>
                    <a:lnTo>
                      <a:pt x="225" y="204"/>
                    </a:lnTo>
                    <a:lnTo>
                      <a:pt x="215" y="214"/>
                    </a:lnTo>
                    <a:lnTo>
                      <a:pt x="204" y="224"/>
                    </a:lnTo>
                    <a:lnTo>
                      <a:pt x="194" y="234"/>
                    </a:lnTo>
                    <a:lnTo>
                      <a:pt x="191" y="238"/>
                    </a:lnTo>
                    <a:lnTo>
                      <a:pt x="191" y="241"/>
                    </a:lnTo>
                    <a:lnTo>
                      <a:pt x="191" y="245"/>
                    </a:lnTo>
                    <a:lnTo>
                      <a:pt x="194" y="248"/>
                    </a:lnTo>
                    <a:lnTo>
                      <a:pt x="197" y="250"/>
                    </a:lnTo>
                    <a:lnTo>
                      <a:pt x="202" y="252"/>
                    </a:lnTo>
                    <a:lnTo>
                      <a:pt x="205" y="250"/>
                    </a:lnTo>
                    <a:lnTo>
                      <a:pt x="209" y="248"/>
                    </a:lnTo>
                    <a:lnTo>
                      <a:pt x="232" y="233"/>
                    </a:lnTo>
                    <a:lnTo>
                      <a:pt x="252" y="214"/>
                    </a:lnTo>
                    <a:lnTo>
                      <a:pt x="268" y="192"/>
                    </a:lnTo>
                    <a:lnTo>
                      <a:pt x="278" y="167"/>
                    </a:lnTo>
                    <a:lnTo>
                      <a:pt x="283" y="141"/>
                    </a:lnTo>
                    <a:lnTo>
                      <a:pt x="280" y="115"/>
                    </a:lnTo>
                    <a:lnTo>
                      <a:pt x="271" y="91"/>
                    </a:lnTo>
                    <a:lnTo>
                      <a:pt x="252" y="69"/>
                    </a:lnTo>
                    <a:lnTo>
                      <a:pt x="238" y="57"/>
                    </a:lnTo>
                    <a:lnTo>
                      <a:pt x="222" y="48"/>
                    </a:lnTo>
                    <a:lnTo>
                      <a:pt x="204" y="39"/>
                    </a:lnTo>
                    <a:lnTo>
                      <a:pt x="184" y="31"/>
                    </a:lnTo>
                    <a:lnTo>
                      <a:pt x="164" y="23"/>
                    </a:lnTo>
                    <a:lnTo>
                      <a:pt x="144" y="17"/>
                    </a:lnTo>
                    <a:lnTo>
                      <a:pt x="123" y="13"/>
                    </a:lnTo>
                    <a:lnTo>
                      <a:pt x="103" y="8"/>
                    </a:lnTo>
                    <a:lnTo>
                      <a:pt x="83" y="5"/>
                    </a:lnTo>
                    <a:lnTo>
                      <a:pt x="66" y="2"/>
                    </a:lnTo>
                    <a:lnTo>
                      <a:pt x="48" y="0"/>
                    </a:lnTo>
                    <a:lnTo>
                      <a:pt x="34" y="0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4" y="2"/>
                    </a:lnTo>
                    <a:lnTo>
                      <a:pt x="0" y="5"/>
                    </a:lnTo>
                    <a:lnTo>
                      <a:pt x="12" y="7"/>
                    </a:lnTo>
                    <a:lnTo>
                      <a:pt x="24" y="8"/>
                    </a:lnTo>
                    <a:lnTo>
                      <a:pt x="38" y="10"/>
                    </a:lnTo>
                    <a:lnTo>
                      <a:pt x="52" y="13"/>
                    </a:lnTo>
                    <a:lnTo>
                      <a:pt x="66" y="16"/>
                    </a:lnTo>
                    <a:lnTo>
                      <a:pt x="82" y="18"/>
                    </a:lnTo>
                    <a:lnTo>
                      <a:pt x="98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4"/>
                    </a:lnTo>
                    <a:lnTo>
                      <a:pt x="162" y="39"/>
                    </a:lnTo>
                    <a:lnTo>
                      <a:pt x="177" y="45"/>
                    </a:lnTo>
                    <a:lnTo>
                      <a:pt x="193" y="52"/>
                    </a:lnTo>
                    <a:lnTo>
                      <a:pt x="208" y="60"/>
                    </a:lnTo>
                    <a:lnTo>
                      <a:pt x="222" y="68"/>
                    </a:lnTo>
                    <a:lnTo>
                      <a:pt x="235" y="77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" name="Freeform 448"/>
              <p:cNvSpPr>
                <a:spLocks/>
              </p:cNvSpPr>
              <p:nvPr/>
            </p:nvSpPr>
            <p:spPr bwMode="auto">
              <a:xfrm>
                <a:off x="2564" y="2712"/>
                <a:ext cx="19" cy="39"/>
              </a:xfrm>
              <a:custGeom>
                <a:avLst/>
                <a:gdLst>
                  <a:gd name="T0" fmla="*/ 0 w 114"/>
                  <a:gd name="T1" fmla="*/ 0 h 238"/>
                  <a:gd name="T2" fmla="*/ 0 w 114"/>
                  <a:gd name="T3" fmla="*/ 0 h 238"/>
                  <a:gd name="T4" fmla="*/ 0 w 114"/>
                  <a:gd name="T5" fmla="*/ 0 h 238"/>
                  <a:gd name="T6" fmla="*/ 0 w 114"/>
                  <a:gd name="T7" fmla="*/ 0 h 238"/>
                  <a:gd name="T8" fmla="*/ 0 w 114"/>
                  <a:gd name="T9" fmla="*/ 0 h 238"/>
                  <a:gd name="T10" fmla="*/ 0 w 114"/>
                  <a:gd name="T11" fmla="*/ 0 h 238"/>
                  <a:gd name="T12" fmla="*/ 0 w 114"/>
                  <a:gd name="T13" fmla="*/ 0 h 238"/>
                  <a:gd name="T14" fmla="*/ 0 w 114"/>
                  <a:gd name="T15" fmla="*/ 0 h 238"/>
                  <a:gd name="T16" fmla="*/ 0 w 114"/>
                  <a:gd name="T17" fmla="*/ 0 h 238"/>
                  <a:gd name="T18" fmla="*/ 0 w 114"/>
                  <a:gd name="T19" fmla="*/ 0 h 238"/>
                  <a:gd name="T20" fmla="*/ 0 w 114"/>
                  <a:gd name="T21" fmla="*/ 0 h 238"/>
                  <a:gd name="T22" fmla="*/ 0 w 114"/>
                  <a:gd name="T23" fmla="*/ 0 h 238"/>
                  <a:gd name="T24" fmla="*/ 0 w 114"/>
                  <a:gd name="T25" fmla="*/ 0 h 238"/>
                  <a:gd name="T26" fmla="*/ 0 w 114"/>
                  <a:gd name="T27" fmla="*/ 0 h 238"/>
                  <a:gd name="T28" fmla="*/ 0 w 114"/>
                  <a:gd name="T29" fmla="*/ 0 h 238"/>
                  <a:gd name="T30" fmla="*/ 0 w 114"/>
                  <a:gd name="T31" fmla="*/ 0 h 238"/>
                  <a:gd name="T32" fmla="*/ 0 w 114"/>
                  <a:gd name="T33" fmla="*/ 0 h 238"/>
                  <a:gd name="T34" fmla="*/ 0 w 114"/>
                  <a:gd name="T35" fmla="*/ 0 h 238"/>
                  <a:gd name="T36" fmla="*/ 0 w 114"/>
                  <a:gd name="T37" fmla="*/ 0 h 238"/>
                  <a:gd name="T38" fmla="*/ 0 w 114"/>
                  <a:gd name="T39" fmla="*/ 0 h 238"/>
                  <a:gd name="T40" fmla="*/ 0 w 114"/>
                  <a:gd name="T41" fmla="*/ 0 h 238"/>
                  <a:gd name="T42" fmla="*/ 0 w 114"/>
                  <a:gd name="T43" fmla="*/ 0 h 238"/>
                  <a:gd name="T44" fmla="*/ 0 w 114"/>
                  <a:gd name="T45" fmla="*/ 0 h 238"/>
                  <a:gd name="T46" fmla="*/ 0 w 114"/>
                  <a:gd name="T47" fmla="*/ 0 h 238"/>
                  <a:gd name="T48" fmla="*/ 0 w 114"/>
                  <a:gd name="T49" fmla="*/ 0 h 238"/>
                  <a:gd name="T50" fmla="*/ 0 w 114"/>
                  <a:gd name="T51" fmla="*/ 0 h 238"/>
                  <a:gd name="T52" fmla="*/ 0 w 114"/>
                  <a:gd name="T53" fmla="*/ 0 h 238"/>
                  <a:gd name="T54" fmla="*/ 0 w 114"/>
                  <a:gd name="T55" fmla="*/ 0 h 238"/>
                  <a:gd name="T56" fmla="*/ 0 w 114"/>
                  <a:gd name="T57" fmla="*/ 0 h 238"/>
                  <a:gd name="T58" fmla="*/ 0 w 114"/>
                  <a:gd name="T59" fmla="*/ 0 h 238"/>
                  <a:gd name="T60" fmla="*/ 0 w 114"/>
                  <a:gd name="T61" fmla="*/ 0 h 238"/>
                  <a:gd name="T62" fmla="*/ 0 w 114"/>
                  <a:gd name="T63" fmla="*/ 0 h 238"/>
                  <a:gd name="T64" fmla="*/ 0 w 114"/>
                  <a:gd name="T65" fmla="*/ 0 h 238"/>
                  <a:gd name="T66" fmla="*/ 0 w 114"/>
                  <a:gd name="T67" fmla="*/ 0 h 238"/>
                  <a:gd name="T68" fmla="*/ 0 w 114"/>
                  <a:gd name="T69" fmla="*/ 0 h 238"/>
                  <a:gd name="T70" fmla="*/ 0 w 114"/>
                  <a:gd name="T71" fmla="*/ 0 h 238"/>
                  <a:gd name="T72" fmla="*/ 0 w 114"/>
                  <a:gd name="T73" fmla="*/ 0 h 238"/>
                  <a:gd name="T74" fmla="*/ 0 w 114"/>
                  <a:gd name="T75" fmla="*/ 0 h 238"/>
                  <a:gd name="T76" fmla="*/ 0 w 114"/>
                  <a:gd name="T77" fmla="*/ 0 h 238"/>
                  <a:gd name="T78" fmla="*/ 0 w 114"/>
                  <a:gd name="T79" fmla="*/ 0 h 238"/>
                  <a:gd name="T80" fmla="*/ 0 w 114"/>
                  <a:gd name="T81" fmla="*/ 0 h 23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4"/>
                  <a:gd name="T124" fmla="*/ 0 h 238"/>
                  <a:gd name="T125" fmla="*/ 114 w 114"/>
                  <a:gd name="T126" fmla="*/ 238 h 23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4" h="238">
                    <a:moveTo>
                      <a:pt x="0" y="130"/>
                    </a:moveTo>
                    <a:lnTo>
                      <a:pt x="0" y="149"/>
                    </a:lnTo>
                    <a:lnTo>
                      <a:pt x="4" y="168"/>
                    </a:lnTo>
                    <a:lnTo>
                      <a:pt x="12" y="185"/>
                    </a:lnTo>
                    <a:lnTo>
                      <a:pt x="24" y="200"/>
                    </a:lnTo>
                    <a:lnTo>
                      <a:pt x="38" y="213"/>
                    </a:lnTo>
                    <a:lnTo>
                      <a:pt x="55" y="224"/>
                    </a:lnTo>
                    <a:lnTo>
                      <a:pt x="73" y="232"/>
                    </a:lnTo>
                    <a:lnTo>
                      <a:pt x="92" y="237"/>
                    </a:lnTo>
                    <a:lnTo>
                      <a:pt x="98" y="238"/>
                    </a:lnTo>
                    <a:lnTo>
                      <a:pt x="104" y="235"/>
                    </a:lnTo>
                    <a:lnTo>
                      <a:pt x="109" y="232"/>
                    </a:lnTo>
                    <a:lnTo>
                      <a:pt x="111" y="227"/>
                    </a:lnTo>
                    <a:lnTo>
                      <a:pt x="111" y="222"/>
                    </a:lnTo>
                    <a:lnTo>
                      <a:pt x="110" y="216"/>
                    </a:lnTo>
                    <a:lnTo>
                      <a:pt x="106" y="211"/>
                    </a:lnTo>
                    <a:lnTo>
                      <a:pt x="100" y="209"/>
                    </a:lnTo>
                    <a:lnTo>
                      <a:pt x="82" y="202"/>
                    </a:lnTo>
                    <a:lnTo>
                      <a:pt x="64" y="193"/>
                    </a:lnTo>
                    <a:lnTo>
                      <a:pt x="50" y="180"/>
                    </a:lnTo>
                    <a:lnTo>
                      <a:pt x="39" y="167"/>
                    </a:lnTo>
                    <a:lnTo>
                      <a:pt x="32" y="149"/>
                    </a:lnTo>
                    <a:lnTo>
                      <a:pt x="29" y="131"/>
                    </a:lnTo>
                    <a:lnTo>
                      <a:pt x="29" y="111"/>
                    </a:lnTo>
                    <a:lnTo>
                      <a:pt x="35" y="91"/>
                    </a:lnTo>
                    <a:lnTo>
                      <a:pt x="42" y="76"/>
                    </a:lnTo>
                    <a:lnTo>
                      <a:pt x="51" y="62"/>
                    </a:lnTo>
                    <a:lnTo>
                      <a:pt x="62" y="49"/>
                    </a:lnTo>
                    <a:lnTo>
                      <a:pt x="73" y="38"/>
                    </a:lnTo>
                    <a:lnTo>
                      <a:pt x="84" y="28"/>
                    </a:lnTo>
                    <a:lnTo>
                      <a:pt x="96" y="18"/>
                    </a:lnTo>
                    <a:lnTo>
                      <a:pt x="106" y="9"/>
                    </a:lnTo>
                    <a:lnTo>
                      <a:pt x="114" y="1"/>
                    </a:lnTo>
                    <a:lnTo>
                      <a:pt x="106" y="0"/>
                    </a:lnTo>
                    <a:lnTo>
                      <a:pt x="93" y="6"/>
                    </a:lnTo>
                    <a:lnTo>
                      <a:pt x="76" y="18"/>
                    </a:lnTo>
                    <a:lnTo>
                      <a:pt x="56" y="36"/>
                    </a:lnTo>
                    <a:lnTo>
                      <a:pt x="37" y="57"/>
                    </a:lnTo>
                    <a:lnTo>
                      <a:pt x="20" y="80"/>
                    </a:lnTo>
                    <a:lnTo>
                      <a:pt x="7" y="106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9" name="Freeform 449"/>
              <p:cNvSpPr>
                <a:spLocks/>
              </p:cNvSpPr>
              <p:nvPr/>
            </p:nvSpPr>
            <p:spPr bwMode="auto">
              <a:xfrm>
                <a:off x="2698" y="2689"/>
                <a:ext cx="41" cy="52"/>
              </a:xfrm>
              <a:custGeom>
                <a:avLst/>
                <a:gdLst>
                  <a:gd name="T0" fmla="*/ 0 w 246"/>
                  <a:gd name="T1" fmla="*/ 0 h 310"/>
                  <a:gd name="T2" fmla="*/ 0 w 246"/>
                  <a:gd name="T3" fmla="*/ 0 h 310"/>
                  <a:gd name="T4" fmla="*/ 0 w 246"/>
                  <a:gd name="T5" fmla="*/ 0 h 310"/>
                  <a:gd name="T6" fmla="*/ 0 w 246"/>
                  <a:gd name="T7" fmla="*/ 0 h 310"/>
                  <a:gd name="T8" fmla="*/ 0 w 246"/>
                  <a:gd name="T9" fmla="*/ 0 h 310"/>
                  <a:gd name="T10" fmla="*/ 0 w 246"/>
                  <a:gd name="T11" fmla="*/ 0 h 310"/>
                  <a:gd name="T12" fmla="*/ 0 w 246"/>
                  <a:gd name="T13" fmla="*/ 0 h 310"/>
                  <a:gd name="T14" fmla="*/ 0 w 246"/>
                  <a:gd name="T15" fmla="*/ 0 h 310"/>
                  <a:gd name="T16" fmla="*/ 0 w 246"/>
                  <a:gd name="T17" fmla="*/ 0 h 310"/>
                  <a:gd name="T18" fmla="*/ 0 w 246"/>
                  <a:gd name="T19" fmla="*/ 0 h 310"/>
                  <a:gd name="T20" fmla="*/ 0 w 246"/>
                  <a:gd name="T21" fmla="*/ 0 h 310"/>
                  <a:gd name="T22" fmla="*/ 0 w 246"/>
                  <a:gd name="T23" fmla="*/ 0 h 310"/>
                  <a:gd name="T24" fmla="*/ 0 w 246"/>
                  <a:gd name="T25" fmla="*/ 0 h 310"/>
                  <a:gd name="T26" fmla="*/ 0 w 246"/>
                  <a:gd name="T27" fmla="*/ 0 h 310"/>
                  <a:gd name="T28" fmla="*/ 0 w 246"/>
                  <a:gd name="T29" fmla="*/ 0 h 310"/>
                  <a:gd name="T30" fmla="*/ 0 w 246"/>
                  <a:gd name="T31" fmla="*/ 0 h 310"/>
                  <a:gd name="T32" fmla="*/ 0 w 246"/>
                  <a:gd name="T33" fmla="*/ 0 h 310"/>
                  <a:gd name="T34" fmla="*/ 0 w 246"/>
                  <a:gd name="T35" fmla="*/ 0 h 310"/>
                  <a:gd name="T36" fmla="*/ 0 w 246"/>
                  <a:gd name="T37" fmla="*/ 0 h 310"/>
                  <a:gd name="T38" fmla="*/ 0 w 246"/>
                  <a:gd name="T39" fmla="*/ 0 h 310"/>
                  <a:gd name="T40" fmla="*/ 0 w 246"/>
                  <a:gd name="T41" fmla="*/ 0 h 310"/>
                  <a:gd name="T42" fmla="*/ 0 w 246"/>
                  <a:gd name="T43" fmla="*/ 0 h 310"/>
                  <a:gd name="T44" fmla="*/ 0 w 246"/>
                  <a:gd name="T45" fmla="*/ 0 h 310"/>
                  <a:gd name="T46" fmla="*/ 0 w 246"/>
                  <a:gd name="T47" fmla="*/ 0 h 310"/>
                  <a:gd name="T48" fmla="*/ 0 w 246"/>
                  <a:gd name="T49" fmla="*/ 0 h 310"/>
                  <a:gd name="T50" fmla="*/ 0 w 246"/>
                  <a:gd name="T51" fmla="*/ 0 h 310"/>
                  <a:gd name="T52" fmla="*/ 0 w 246"/>
                  <a:gd name="T53" fmla="*/ 0 h 310"/>
                  <a:gd name="T54" fmla="*/ 0 w 246"/>
                  <a:gd name="T55" fmla="*/ 0 h 310"/>
                  <a:gd name="T56" fmla="*/ 0 w 246"/>
                  <a:gd name="T57" fmla="*/ 0 h 310"/>
                  <a:gd name="T58" fmla="*/ 0 w 246"/>
                  <a:gd name="T59" fmla="*/ 0 h 310"/>
                  <a:gd name="T60" fmla="*/ 0 w 246"/>
                  <a:gd name="T61" fmla="*/ 0 h 310"/>
                  <a:gd name="T62" fmla="*/ 0 w 246"/>
                  <a:gd name="T63" fmla="*/ 0 h 310"/>
                  <a:gd name="T64" fmla="*/ 0 w 246"/>
                  <a:gd name="T65" fmla="*/ 0 h 310"/>
                  <a:gd name="T66" fmla="*/ 0 w 246"/>
                  <a:gd name="T67" fmla="*/ 0 h 310"/>
                  <a:gd name="T68" fmla="*/ 0 w 246"/>
                  <a:gd name="T69" fmla="*/ 0 h 310"/>
                  <a:gd name="T70" fmla="*/ 0 w 246"/>
                  <a:gd name="T71" fmla="*/ 0 h 310"/>
                  <a:gd name="T72" fmla="*/ 0 w 246"/>
                  <a:gd name="T73" fmla="*/ 0 h 310"/>
                  <a:gd name="T74" fmla="*/ 0 w 246"/>
                  <a:gd name="T75" fmla="*/ 0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46"/>
                  <a:gd name="T115" fmla="*/ 0 h 310"/>
                  <a:gd name="T116" fmla="*/ 246 w 246"/>
                  <a:gd name="T117" fmla="*/ 310 h 31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46" h="310">
                    <a:moveTo>
                      <a:pt x="199" y="116"/>
                    </a:moveTo>
                    <a:lnTo>
                      <a:pt x="207" y="124"/>
                    </a:lnTo>
                    <a:lnTo>
                      <a:pt x="214" y="133"/>
                    </a:lnTo>
                    <a:lnTo>
                      <a:pt x="219" y="143"/>
                    </a:lnTo>
                    <a:lnTo>
                      <a:pt x="223" y="154"/>
                    </a:lnTo>
                    <a:lnTo>
                      <a:pt x="225" y="164"/>
                    </a:lnTo>
                    <a:lnTo>
                      <a:pt x="225" y="176"/>
                    </a:lnTo>
                    <a:lnTo>
                      <a:pt x="221" y="187"/>
                    </a:lnTo>
                    <a:lnTo>
                      <a:pt x="216" y="197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8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3" y="264"/>
                    </a:lnTo>
                    <a:lnTo>
                      <a:pt x="132" y="274"/>
                    </a:lnTo>
                    <a:lnTo>
                      <a:pt x="129" y="278"/>
                    </a:lnTo>
                    <a:lnTo>
                      <a:pt x="126" y="282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1" y="305"/>
                    </a:lnTo>
                    <a:lnTo>
                      <a:pt x="125" y="309"/>
                    </a:lnTo>
                    <a:lnTo>
                      <a:pt x="130" y="310"/>
                    </a:lnTo>
                    <a:lnTo>
                      <a:pt x="134" y="310"/>
                    </a:lnTo>
                    <a:lnTo>
                      <a:pt x="139" y="309"/>
                    </a:lnTo>
                    <a:lnTo>
                      <a:pt x="143" y="305"/>
                    </a:lnTo>
                    <a:lnTo>
                      <a:pt x="154" y="293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19" y="233"/>
                    </a:lnTo>
                    <a:lnTo>
                      <a:pt x="231" y="219"/>
                    </a:lnTo>
                    <a:lnTo>
                      <a:pt x="239" y="204"/>
                    </a:lnTo>
                    <a:lnTo>
                      <a:pt x="245" y="187"/>
                    </a:lnTo>
                    <a:lnTo>
                      <a:pt x="246" y="170"/>
                    </a:lnTo>
                    <a:lnTo>
                      <a:pt x="242" y="153"/>
                    </a:lnTo>
                    <a:lnTo>
                      <a:pt x="236" y="136"/>
                    </a:lnTo>
                    <a:lnTo>
                      <a:pt x="227" y="120"/>
                    </a:lnTo>
                    <a:lnTo>
                      <a:pt x="215" y="107"/>
                    </a:lnTo>
                    <a:lnTo>
                      <a:pt x="201" y="94"/>
                    </a:lnTo>
                    <a:lnTo>
                      <a:pt x="187" y="82"/>
                    </a:lnTo>
                    <a:lnTo>
                      <a:pt x="177" y="74"/>
                    </a:lnTo>
                    <a:lnTo>
                      <a:pt x="165" y="68"/>
                    </a:lnTo>
                    <a:lnTo>
                      <a:pt x="152" y="60"/>
                    </a:lnTo>
                    <a:lnTo>
                      <a:pt x="139" y="51"/>
                    </a:lnTo>
                    <a:lnTo>
                      <a:pt x="126" y="43"/>
                    </a:lnTo>
                    <a:lnTo>
                      <a:pt x="112" y="35"/>
                    </a:lnTo>
                    <a:lnTo>
                      <a:pt x="98" y="28"/>
                    </a:lnTo>
                    <a:lnTo>
                      <a:pt x="85" y="22"/>
                    </a:lnTo>
                    <a:lnTo>
                      <a:pt x="72" y="16"/>
                    </a:lnTo>
                    <a:lnTo>
                      <a:pt x="59" y="10"/>
                    </a:lnTo>
                    <a:lnTo>
                      <a:pt x="46" y="7"/>
                    </a:lnTo>
                    <a:lnTo>
                      <a:pt x="35" y="3"/>
                    </a:lnTo>
                    <a:lnTo>
                      <a:pt x="24" y="1"/>
                    </a:lnTo>
                    <a:lnTo>
                      <a:pt x="15" y="0"/>
                    </a:lnTo>
                    <a:lnTo>
                      <a:pt x="7" y="1"/>
                    </a:lnTo>
                    <a:lnTo>
                      <a:pt x="0" y="3"/>
                    </a:lnTo>
                    <a:lnTo>
                      <a:pt x="8" y="6"/>
                    </a:lnTo>
                    <a:lnTo>
                      <a:pt x="17" y="9"/>
                    </a:lnTo>
                    <a:lnTo>
                      <a:pt x="28" y="14"/>
                    </a:lnTo>
                    <a:lnTo>
                      <a:pt x="38" y="18"/>
                    </a:lnTo>
                    <a:lnTo>
                      <a:pt x="51" y="24"/>
                    </a:lnTo>
                    <a:lnTo>
                      <a:pt x="64" y="30"/>
                    </a:lnTo>
                    <a:lnTo>
                      <a:pt x="78" y="37"/>
                    </a:lnTo>
                    <a:lnTo>
                      <a:pt x="92" y="43"/>
                    </a:lnTo>
                    <a:lnTo>
                      <a:pt x="106" y="51"/>
                    </a:lnTo>
                    <a:lnTo>
                      <a:pt x="120" y="60"/>
                    </a:lnTo>
                    <a:lnTo>
                      <a:pt x="134" y="69"/>
                    </a:lnTo>
                    <a:lnTo>
                      <a:pt x="148" y="78"/>
                    </a:lnTo>
                    <a:lnTo>
                      <a:pt x="163" y="87"/>
                    </a:lnTo>
                    <a:lnTo>
                      <a:pt x="175" y="96"/>
                    </a:lnTo>
                    <a:lnTo>
                      <a:pt x="187" y="105"/>
                    </a:lnTo>
                    <a:lnTo>
                      <a:pt x="199" y="116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0" name="Freeform 450"/>
              <p:cNvSpPr>
                <a:spLocks/>
              </p:cNvSpPr>
              <p:nvPr/>
            </p:nvSpPr>
            <p:spPr bwMode="auto">
              <a:xfrm>
                <a:off x="2653" y="2750"/>
                <a:ext cx="14" cy="31"/>
              </a:xfrm>
              <a:custGeom>
                <a:avLst/>
                <a:gdLst>
                  <a:gd name="T0" fmla="*/ 0 w 83"/>
                  <a:gd name="T1" fmla="*/ 0 h 187"/>
                  <a:gd name="T2" fmla="*/ 0 w 83"/>
                  <a:gd name="T3" fmla="*/ 0 h 187"/>
                  <a:gd name="T4" fmla="*/ 0 w 83"/>
                  <a:gd name="T5" fmla="*/ 0 h 187"/>
                  <a:gd name="T6" fmla="*/ 0 w 83"/>
                  <a:gd name="T7" fmla="*/ 0 h 187"/>
                  <a:gd name="T8" fmla="*/ 0 w 83"/>
                  <a:gd name="T9" fmla="*/ 0 h 187"/>
                  <a:gd name="T10" fmla="*/ 0 w 83"/>
                  <a:gd name="T11" fmla="*/ 0 h 187"/>
                  <a:gd name="T12" fmla="*/ 0 w 83"/>
                  <a:gd name="T13" fmla="*/ 0 h 187"/>
                  <a:gd name="T14" fmla="*/ 0 w 83"/>
                  <a:gd name="T15" fmla="*/ 0 h 187"/>
                  <a:gd name="T16" fmla="*/ 0 w 83"/>
                  <a:gd name="T17" fmla="*/ 0 h 187"/>
                  <a:gd name="T18" fmla="*/ 0 w 83"/>
                  <a:gd name="T19" fmla="*/ 0 h 187"/>
                  <a:gd name="T20" fmla="*/ 0 w 83"/>
                  <a:gd name="T21" fmla="*/ 0 h 187"/>
                  <a:gd name="T22" fmla="*/ 0 w 83"/>
                  <a:gd name="T23" fmla="*/ 0 h 187"/>
                  <a:gd name="T24" fmla="*/ 0 w 83"/>
                  <a:gd name="T25" fmla="*/ 0 h 187"/>
                  <a:gd name="T26" fmla="*/ 0 w 83"/>
                  <a:gd name="T27" fmla="*/ 0 h 187"/>
                  <a:gd name="T28" fmla="*/ 0 w 83"/>
                  <a:gd name="T29" fmla="*/ 0 h 187"/>
                  <a:gd name="T30" fmla="*/ 0 w 83"/>
                  <a:gd name="T31" fmla="*/ 0 h 187"/>
                  <a:gd name="T32" fmla="*/ 0 w 83"/>
                  <a:gd name="T33" fmla="*/ 0 h 187"/>
                  <a:gd name="T34" fmla="*/ 0 w 83"/>
                  <a:gd name="T35" fmla="*/ 0 h 187"/>
                  <a:gd name="T36" fmla="*/ 0 w 83"/>
                  <a:gd name="T37" fmla="*/ 0 h 187"/>
                  <a:gd name="T38" fmla="*/ 0 w 83"/>
                  <a:gd name="T39" fmla="*/ 0 h 187"/>
                  <a:gd name="T40" fmla="*/ 0 w 83"/>
                  <a:gd name="T41" fmla="*/ 0 h 187"/>
                  <a:gd name="T42" fmla="*/ 0 w 83"/>
                  <a:gd name="T43" fmla="*/ 0 h 187"/>
                  <a:gd name="T44" fmla="*/ 0 w 83"/>
                  <a:gd name="T45" fmla="*/ 0 h 187"/>
                  <a:gd name="T46" fmla="*/ 0 w 83"/>
                  <a:gd name="T47" fmla="*/ 0 h 187"/>
                  <a:gd name="T48" fmla="*/ 0 w 83"/>
                  <a:gd name="T49" fmla="*/ 0 h 18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83"/>
                  <a:gd name="T76" fmla="*/ 0 h 187"/>
                  <a:gd name="T77" fmla="*/ 83 w 83"/>
                  <a:gd name="T78" fmla="*/ 187 h 187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83" h="187">
                    <a:moveTo>
                      <a:pt x="31" y="14"/>
                    </a:moveTo>
                    <a:lnTo>
                      <a:pt x="29" y="8"/>
                    </a:lnTo>
                    <a:lnTo>
                      <a:pt x="25" y="3"/>
                    </a:lnTo>
                    <a:lnTo>
                      <a:pt x="19" y="1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3" y="5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5" y="42"/>
                    </a:lnTo>
                    <a:lnTo>
                      <a:pt x="15" y="71"/>
                    </a:lnTo>
                    <a:lnTo>
                      <a:pt x="27" y="100"/>
                    </a:lnTo>
                    <a:lnTo>
                      <a:pt x="41" y="127"/>
                    </a:lnTo>
                    <a:lnTo>
                      <a:pt x="55" y="151"/>
                    </a:lnTo>
                    <a:lnTo>
                      <a:pt x="68" y="171"/>
                    </a:lnTo>
                    <a:lnTo>
                      <a:pt x="77" y="184"/>
                    </a:lnTo>
                    <a:lnTo>
                      <a:pt x="83" y="187"/>
                    </a:lnTo>
                    <a:lnTo>
                      <a:pt x="80" y="174"/>
                    </a:lnTo>
                    <a:lnTo>
                      <a:pt x="75" y="158"/>
                    </a:lnTo>
                    <a:lnTo>
                      <a:pt x="68" y="138"/>
                    </a:lnTo>
                    <a:lnTo>
                      <a:pt x="59" y="113"/>
                    </a:lnTo>
                    <a:lnTo>
                      <a:pt x="51" y="88"/>
                    </a:lnTo>
                    <a:lnTo>
                      <a:pt x="43" y="63"/>
                    </a:lnTo>
                    <a:lnTo>
                      <a:pt x="36" y="38"/>
                    </a:lnTo>
                    <a:lnTo>
                      <a:pt x="31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" name="Freeform 451"/>
              <p:cNvSpPr>
                <a:spLocks/>
              </p:cNvSpPr>
              <p:nvPr/>
            </p:nvSpPr>
            <p:spPr bwMode="auto">
              <a:xfrm>
                <a:off x="2647" y="2733"/>
                <a:ext cx="7" cy="16"/>
              </a:xfrm>
              <a:custGeom>
                <a:avLst/>
                <a:gdLst>
                  <a:gd name="T0" fmla="*/ 0 w 44"/>
                  <a:gd name="T1" fmla="*/ 0 h 94"/>
                  <a:gd name="T2" fmla="*/ 0 w 44"/>
                  <a:gd name="T3" fmla="*/ 0 h 94"/>
                  <a:gd name="T4" fmla="*/ 0 w 44"/>
                  <a:gd name="T5" fmla="*/ 0 h 94"/>
                  <a:gd name="T6" fmla="*/ 0 w 44"/>
                  <a:gd name="T7" fmla="*/ 0 h 94"/>
                  <a:gd name="T8" fmla="*/ 0 w 44"/>
                  <a:gd name="T9" fmla="*/ 0 h 94"/>
                  <a:gd name="T10" fmla="*/ 0 w 44"/>
                  <a:gd name="T11" fmla="*/ 0 h 94"/>
                  <a:gd name="T12" fmla="*/ 0 w 44"/>
                  <a:gd name="T13" fmla="*/ 0 h 94"/>
                  <a:gd name="T14" fmla="*/ 0 w 44"/>
                  <a:gd name="T15" fmla="*/ 0 h 94"/>
                  <a:gd name="T16" fmla="*/ 0 w 44"/>
                  <a:gd name="T17" fmla="*/ 0 h 94"/>
                  <a:gd name="T18" fmla="*/ 0 w 44"/>
                  <a:gd name="T19" fmla="*/ 0 h 94"/>
                  <a:gd name="T20" fmla="*/ 0 w 44"/>
                  <a:gd name="T21" fmla="*/ 0 h 94"/>
                  <a:gd name="T22" fmla="*/ 0 w 44"/>
                  <a:gd name="T23" fmla="*/ 0 h 94"/>
                  <a:gd name="T24" fmla="*/ 0 w 44"/>
                  <a:gd name="T25" fmla="*/ 0 h 94"/>
                  <a:gd name="T26" fmla="*/ 0 w 44"/>
                  <a:gd name="T27" fmla="*/ 0 h 94"/>
                  <a:gd name="T28" fmla="*/ 0 w 44"/>
                  <a:gd name="T29" fmla="*/ 0 h 94"/>
                  <a:gd name="T30" fmla="*/ 0 w 44"/>
                  <a:gd name="T31" fmla="*/ 0 h 94"/>
                  <a:gd name="T32" fmla="*/ 0 w 44"/>
                  <a:gd name="T33" fmla="*/ 0 h 94"/>
                  <a:gd name="T34" fmla="*/ 0 w 44"/>
                  <a:gd name="T35" fmla="*/ 0 h 94"/>
                  <a:gd name="T36" fmla="*/ 0 w 44"/>
                  <a:gd name="T37" fmla="*/ 0 h 94"/>
                  <a:gd name="T38" fmla="*/ 0 w 44"/>
                  <a:gd name="T39" fmla="*/ 0 h 94"/>
                  <a:gd name="T40" fmla="*/ 0 w 44"/>
                  <a:gd name="T41" fmla="*/ 0 h 9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44"/>
                  <a:gd name="T64" fmla="*/ 0 h 94"/>
                  <a:gd name="T65" fmla="*/ 44 w 44"/>
                  <a:gd name="T66" fmla="*/ 94 h 9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44" h="94">
                    <a:moveTo>
                      <a:pt x="22" y="10"/>
                    </a:moveTo>
                    <a:lnTo>
                      <a:pt x="21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24"/>
                    </a:lnTo>
                    <a:lnTo>
                      <a:pt x="4" y="38"/>
                    </a:lnTo>
                    <a:lnTo>
                      <a:pt x="8" y="52"/>
                    </a:lnTo>
                    <a:lnTo>
                      <a:pt x="14" y="65"/>
                    </a:lnTo>
                    <a:lnTo>
                      <a:pt x="21" y="78"/>
                    </a:lnTo>
                    <a:lnTo>
                      <a:pt x="28" y="87"/>
                    </a:lnTo>
                    <a:lnTo>
                      <a:pt x="37" y="93"/>
                    </a:lnTo>
                    <a:lnTo>
                      <a:pt x="42" y="94"/>
                    </a:lnTo>
                    <a:lnTo>
                      <a:pt x="44" y="76"/>
                    </a:lnTo>
                    <a:lnTo>
                      <a:pt x="38" y="54"/>
                    </a:lnTo>
                    <a:lnTo>
                      <a:pt x="31" y="32"/>
                    </a:lnTo>
                    <a:lnTo>
                      <a:pt x="22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" name="Freeform 452"/>
              <p:cNvSpPr>
                <a:spLocks/>
              </p:cNvSpPr>
              <p:nvPr/>
            </p:nvSpPr>
            <p:spPr bwMode="auto">
              <a:xfrm>
                <a:off x="2641" y="2722"/>
                <a:ext cx="6" cy="9"/>
              </a:xfrm>
              <a:custGeom>
                <a:avLst/>
                <a:gdLst>
                  <a:gd name="T0" fmla="*/ 0 w 38"/>
                  <a:gd name="T1" fmla="*/ 0 h 54"/>
                  <a:gd name="T2" fmla="*/ 0 w 38"/>
                  <a:gd name="T3" fmla="*/ 0 h 54"/>
                  <a:gd name="T4" fmla="*/ 0 w 38"/>
                  <a:gd name="T5" fmla="*/ 0 h 54"/>
                  <a:gd name="T6" fmla="*/ 0 w 38"/>
                  <a:gd name="T7" fmla="*/ 0 h 54"/>
                  <a:gd name="T8" fmla="*/ 0 w 38"/>
                  <a:gd name="T9" fmla="*/ 0 h 54"/>
                  <a:gd name="T10" fmla="*/ 0 w 38"/>
                  <a:gd name="T11" fmla="*/ 0 h 54"/>
                  <a:gd name="T12" fmla="*/ 0 w 38"/>
                  <a:gd name="T13" fmla="*/ 0 h 54"/>
                  <a:gd name="T14" fmla="*/ 0 w 38"/>
                  <a:gd name="T15" fmla="*/ 0 h 54"/>
                  <a:gd name="T16" fmla="*/ 0 w 38"/>
                  <a:gd name="T17" fmla="*/ 0 h 54"/>
                  <a:gd name="T18" fmla="*/ 0 w 38"/>
                  <a:gd name="T19" fmla="*/ 0 h 54"/>
                  <a:gd name="T20" fmla="*/ 0 w 38"/>
                  <a:gd name="T21" fmla="*/ 0 h 54"/>
                  <a:gd name="T22" fmla="*/ 0 w 38"/>
                  <a:gd name="T23" fmla="*/ 0 h 54"/>
                  <a:gd name="T24" fmla="*/ 0 w 38"/>
                  <a:gd name="T25" fmla="*/ 0 h 54"/>
                  <a:gd name="T26" fmla="*/ 0 w 38"/>
                  <a:gd name="T27" fmla="*/ 0 h 54"/>
                  <a:gd name="T28" fmla="*/ 0 w 38"/>
                  <a:gd name="T29" fmla="*/ 0 h 54"/>
                  <a:gd name="T30" fmla="*/ 0 w 38"/>
                  <a:gd name="T31" fmla="*/ 0 h 54"/>
                  <a:gd name="T32" fmla="*/ 0 w 38"/>
                  <a:gd name="T33" fmla="*/ 0 h 54"/>
                  <a:gd name="T34" fmla="*/ 0 w 38"/>
                  <a:gd name="T35" fmla="*/ 0 h 54"/>
                  <a:gd name="T36" fmla="*/ 0 w 38"/>
                  <a:gd name="T37" fmla="*/ 0 h 54"/>
                  <a:gd name="T38" fmla="*/ 0 w 38"/>
                  <a:gd name="T39" fmla="*/ 0 h 54"/>
                  <a:gd name="T40" fmla="*/ 0 w 38"/>
                  <a:gd name="T41" fmla="*/ 0 h 54"/>
                  <a:gd name="T42" fmla="*/ 0 w 38"/>
                  <a:gd name="T43" fmla="*/ 0 h 54"/>
                  <a:gd name="T44" fmla="*/ 0 w 38"/>
                  <a:gd name="T45" fmla="*/ 0 h 54"/>
                  <a:gd name="T46" fmla="*/ 0 w 38"/>
                  <a:gd name="T47" fmla="*/ 0 h 54"/>
                  <a:gd name="T48" fmla="*/ 0 w 38"/>
                  <a:gd name="T49" fmla="*/ 0 h 54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38"/>
                  <a:gd name="T76" fmla="*/ 0 h 54"/>
                  <a:gd name="T77" fmla="*/ 38 w 38"/>
                  <a:gd name="T78" fmla="*/ 54 h 54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38" h="54">
                    <a:moveTo>
                      <a:pt x="20" y="7"/>
                    </a:moveTo>
                    <a:lnTo>
                      <a:pt x="20" y="8"/>
                    </a:lnTo>
                    <a:lnTo>
                      <a:pt x="19" y="4"/>
                    </a:lnTo>
                    <a:lnTo>
                      <a:pt x="15" y="1"/>
                    </a:lnTo>
                    <a:lnTo>
                      <a:pt x="12" y="0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1" y="4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7"/>
                    </a:lnTo>
                    <a:lnTo>
                      <a:pt x="4" y="24"/>
                    </a:lnTo>
                    <a:lnTo>
                      <a:pt x="8" y="32"/>
                    </a:lnTo>
                    <a:lnTo>
                      <a:pt x="14" y="39"/>
                    </a:lnTo>
                    <a:lnTo>
                      <a:pt x="20" y="46"/>
                    </a:lnTo>
                    <a:lnTo>
                      <a:pt x="27" y="50"/>
                    </a:lnTo>
                    <a:lnTo>
                      <a:pt x="33" y="54"/>
                    </a:lnTo>
                    <a:lnTo>
                      <a:pt x="38" y="54"/>
                    </a:lnTo>
                    <a:lnTo>
                      <a:pt x="36" y="42"/>
                    </a:lnTo>
                    <a:lnTo>
                      <a:pt x="32" y="29"/>
                    </a:lnTo>
                    <a:lnTo>
                      <a:pt x="25" y="16"/>
                    </a:lnTo>
                    <a:lnTo>
                      <a:pt x="2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" name="Freeform 453"/>
              <p:cNvSpPr>
                <a:spLocks/>
              </p:cNvSpPr>
              <p:nvPr/>
            </p:nvSpPr>
            <p:spPr bwMode="auto">
              <a:xfrm>
                <a:off x="2636" y="2714"/>
                <a:ext cx="8" cy="6"/>
              </a:xfrm>
              <a:custGeom>
                <a:avLst/>
                <a:gdLst>
                  <a:gd name="T0" fmla="*/ 0 w 52"/>
                  <a:gd name="T1" fmla="*/ 0 h 36"/>
                  <a:gd name="T2" fmla="*/ 0 w 52"/>
                  <a:gd name="T3" fmla="*/ 0 h 36"/>
                  <a:gd name="T4" fmla="*/ 0 w 52"/>
                  <a:gd name="T5" fmla="*/ 0 h 36"/>
                  <a:gd name="T6" fmla="*/ 0 w 52"/>
                  <a:gd name="T7" fmla="*/ 0 h 36"/>
                  <a:gd name="T8" fmla="*/ 0 w 52"/>
                  <a:gd name="T9" fmla="*/ 0 h 36"/>
                  <a:gd name="T10" fmla="*/ 0 w 52"/>
                  <a:gd name="T11" fmla="*/ 0 h 36"/>
                  <a:gd name="T12" fmla="*/ 0 w 52"/>
                  <a:gd name="T13" fmla="*/ 0 h 36"/>
                  <a:gd name="T14" fmla="*/ 0 w 52"/>
                  <a:gd name="T15" fmla="*/ 0 h 36"/>
                  <a:gd name="T16" fmla="*/ 0 w 52"/>
                  <a:gd name="T17" fmla="*/ 0 h 36"/>
                  <a:gd name="T18" fmla="*/ 0 w 52"/>
                  <a:gd name="T19" fmla="*/ 0 h 36"/>
                  <a:gd name="T20" fmla="*/ 0 w 52"/>
                  <a:gd name="T21" fmla="*/ 0 h 36"/>
                  <a:gd name="T22" fmla="*/ 0 w 52"/>
                  <a:gd name="T23" fmla="*/ 0 h 36"/>
                  <a:gd name="T24" fmla="*/ 0 w 52"/>
                  <a:gd name="T25" fmla="*/ 0 h 36"/>
                  <a:gd name="T26" fmla="*/ 0 w 52"/>
                  <a:gd name="T27" fmla="*/ 0 h 36"/>
                  <a:gd name="T28" fmla="*/ 0 w 52"/>
                  <a:gd name="T29" fmla="*/ 0 h 36"/>
                  <a:gd name="T30" fmla="*/ 0 w 52"/>
                  <a:gd name="T31" fmla="*/ 0 h 36"/>
                  <a:gd name="T32" fmla="*/ 0 w 52"/>
                  <a:gd name="T33" fmla="*/ 0 h 36"/>
                  <a:gd name="T34" fmla="*/ 0 w 52"/>
                  <a:gd name="T35" fmla="*/ 0 h 36"/>
                  <a:gd name="T36" fmla="*/ 0 w 52"/>
                  <a:gd name="T37" fmla="*/ 0 h 36"/>
                  <a:gd name="T38" fmla="*/ 0 w 52"/>
                  <a:gd name="T39" fmla="*/ 0 h 36"/>
                  <a:gd name="T40" fmla="*/ 0 w 52"/>
                  <a:gd name="T41" fmla="*/ 0 h 36"/>
                  <a:gd name="T42" fmla="*/ 0 w 52"/>
                  <a:gd name="T43" fmla="*/ 0 h 36"/>
                  <a:gd name="T44" fmla="*/ 0 w 52"/>
                  <a:gd name="T45" fmla="*/ 0 h 36"/>
                  <a:gd name="T46" fmla="*/ 0 w 52"/>
                  <a:gd name="T47" fmla="*/ 0 h 36"/>
                  <a:gd name="T48" fmla="*/ 0 w 52"/>
                  <a:gd name="T49" fmla="*/ 0 h 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52"/>
                  <a:gd name="T76" fmla="*/ 0 h 36"/>
                  <a:gd name="T77" fmla="*/ 52 w 52"/>
                  <a:gd name="T78" fmla="*/ 36 h 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52" h="36">
                    <a:moveTo>
                      <a:pt x="41" y="27"/>
                    </a:moveTo>
                    <a:lnTo>
                      <a:pt x="46" y="24"/>
                    </a:lnTo>
                    <a:lnTo>
                      <a:pt x="51" y="21"/>
                    </a:lnTo>
                    <a:lnTo>
                      <a:pt x="52" y="16"/>
                    </a:lnTo>
                    <a:lnTo>
                      <a:pt x="52" y="12"/>
                    </a:lnTo>
                    <a:lnTo>
                      <a:pt x="50" y="6"/>
                    </a:lnTo>
                    <a:lnTo>
                      <a:pt x="46" y="2"/>
                    </a:lnTo>
                    <a:lnTo>
                      <a:pt x="41" y="0"/>
                    </a:lnTo>
                    <a:lnTo>
                      <a:pt x="36" y="0"/>
                    </a:lnTo>
                    <a:lnTo>
                      <a:pt x="33" y="0"/>
                    </a:lnTo>
                    <a:lnTo>
                      <a:pt x="29" y="1"/>
                    </a:lnTo>
                    <a:lnTo>
                      <a:pt x="21" y="4"/>
                    </a:lnTo>
                    <a:lnTo>
                      <a:pt x="13" y="8"/>
                    </a:lnTo>
                    <a:lnTo>
                      <a:pt x="6" y="15"/>
                    </a:lnTo>
                    <a:lnTo>
                      <a:pt x="3" y="22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4" y="33"/>
                    </a:lnTo>
                    <a:lnTo>
                      <a:pt x="9" y="36"/>
                    </a:lnTo>
                    <a:lnTo>
                      <a:pt x="13" y="36"/>
                    </a:lnTo>
                    <a:lnTo>
                      <a:pt x="18" y="36"/>
                    </a:lnTo>
                    <a:lnTo>
                      <a:pt x="24" y="33"/>
                    </a:lnTo>
                    <a:lnTo>
                      <a:pt x="30" y="32"/>
                    </a:lnTo>
                    <a:lnTo>
                      <a:pt x="36" y="30"/>
                    </a:lnTo>
                    <a:lnTo>
                      <a:pt x="4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" name="Freeform 454"/>
              <p:cNvSpPr>
                <a:spLocks/>
              </p:cNvSpPr>
              <p:nvPr/>
            </p:nvSpPr>
            <p:spPr bwMode="auto">
              <a:xfrm>
                <a:off x="2596" y="2704"/>
                <a:ext cx="33" cy="39"/>
              </a:xfrm>
              <a:custGeom>
                <a:avLst/>
                <a:gdLst>
                  <a:gd name="T0" fmla="*/ 0 w 198"/>
                  <a:gd name="T1" fmla="*/ 0 h 236"/>
                  <a:gd name="T2" fmla="*/ 0 w 198"/>
                  <a:gd name="T3" fmla="*/ 0 h 236"/>
                  <a:gd name="T4" fmla="*/ 0 w 198"/>
                  <a:gd name="T5" fmla="*/ 0 h 236"/>
                  <a:gd name="T6" fmla="*/ 0 w 198"/>
                  <a:gd name="T7" fmla="*/ 0 h 236"/>
                  <a:gd name="T8" fmla="*/ 0 w 198"/>
                  <a:gd name="T9" fmla="*/ 0 h 236"/>
                  <a:gd name="T10" fmla="*/ 0 w 198"/>
                  <a:gd name="T11" fmla="*/ 0 h 236"/>
                  <a:gd name="T12" fmla="*/ 0 w 198"/>
                  <a:gd name="T13" fmla="*/ 0 h 236"/>
                  <a:gd name="T14" fmla="*/ 0 w 198"/>
                  <a:gd name="T15" fmla="*/ 0 h 236"/>
                  <a:gd name="T16" fmla="*/ 0 w 198"/>
                  <a:gd name="T17" fmla="*/ 0 h 236"/>
                  <a:gd name="T18" fmla="*/ 0 w 198"/>
                  <a:gd name="T19" fmla="*/ 0 h 236"/>
                  <a:gd name="T20" fmla="*/ 0 w 198"/>
                  <a:gd name="T21" fmla="*/ 0 h 236"/>
                  <a:gd name="T22" fmla="*/ 0 w 198"/>
                  <a:gd name="T23" fmla="*/ 0 h 236"/>
                  <a:gd name="T24" fmla="*/ 0 w 198"/>
                  <a:gd name="T25" fmla="*/ 0 h 236"/>
                  <a:gd name="T26" fmla="*/ 0 w 198"/>
                  <a:gd name="T27" fmla="*/ 0 h 236"/>
                  <a:gd name="T28" fmla="*/ 0 w 198"/>
                  <a:gd name="T29" fmla="*/ 0 h 236"/>
                  <a:gd name="T30" fmla="*/ 0 w 198"/>
                  <a:gd name="T31" fmla="*/ 0 h 236"/>
                  <a:gd name="T32" fmla="*/ 0 w 198"/>
                  <a:gd name="T33" fmla="*/ 0 h 236"/>
                  <a:gd name="T34" fmla="*/ 0 w 198"/>
                  <a:gd name="T35" fmla="*/ 0 h 236"/>
                  <a:gd name="T36" fmla="*/ 0 w 198"/>
                  <a:gd name="T37" fmla="*/ 0 h 236"/>
                  <a:gd name="T38" fmla="*/ 0 w 198"/>
                  <a:gd name="T39" fmla="*/ 0 h 236"/>
                  <a:gd name="T40" fmla="*/ 0 w 198"/>
                  <a:gd name="T41" fmla="*/ 0 h 236"/>
                  <a:gd name="T42" fmla="*/ 0 w 198"/>
                  <a:gd name="T43" fmla="*/ 0 h 236"/>
                  <a:gd name="T44" fmla="*/ 0 w 198"/>
                  <a:gd name="T45" fmla="*/ 0 h 236"/>
                  <a:gd name="T46" fmla="*/ 0 w 198"/>
                  <a:gd name="T47" fmla="*/ 0 h 236"/>
                  <a:gd name="T48" fmla="*/ 0 w 198"/>
                  <a:gd name="T49" fmla="*/ 0 h 236"/>
                  <a:gd name="T50" fmla="*/ 0 w 198"/>
                  <a:gd name="T51" fmla="*/ 0 h 236"/>
                  <a:gd name="T52" fmla="*/ 0 w 198"/>
                  <a:gd name="T53" fmla="*/ 0 h 236"/>
                  <a:gd name="T54" fmla="*/ 0 w 198"/>
                  <a:gd name="T55" fmla="*/ 0 h 236"/>
                  <a:gd name="T56" fmla="*/ 0 w 198"/>
                  <a:gd name="T57" fmla="*/ 0 h 236"/>
                  <a:gd name="T58" fmla="*/ 0 w 198"/>
                  <a:gd name="T59" fmla="*/ 0 h 236"/>
                  <a:gd name="T60" fmla="*/ 0 w 198"/>
                  <a:gd name="T61" fmla="*/ 0 h 236"/>
                  <a:gd name="T62" fmla="*/ 0 w 198"/>
                  <a:gd name="T63" fmla="*/ 0 h 236"/>
                  <a:gd name="T64" fmla="*/ 0 w 198"/>
                  <a:gd name="T65" fmla="*/ 0 h 236"/>
                  <a:gd name="T66" fmla="*/ 0 w 198"/>
                  <a:gd name="T67" fmla="*/ 0 h 236"/>
                  <a:gd name="T68" fmla="*/ 0 w 198"/>
                  <a:gd name="T69" fmla="*/ 0 h 236"/>
                  <a:gd name="T70" fmla="*/ 0 w 198"/>
                  <a:gd name="T71" fmla="*/ 0 h 236"/>
                  <a:gd name="T72" fmla="*/ 0 w 198"/>
                  <a:gd name="T73" fmla="*/ 0 h 236"/>
                  <a:gd name="T74" fmla="*/ 0 w 198"/>
                  <a:gd name="T75" fmla="*/ 0 h 236"/>
                  <a:gd name="T76" fmla="*/ 0 w 198"/>
                  <a:gd name="T77" fmla="*/ 0 h 236"/>
                  <a:gd name="T78" fmla="*/ 0 w 198"/>
                  <a:gd name="T79" fmla="*/ 0 h 236"/>
                  <a:gd name="T80" fmla="*/ 0 w 198"/>
                  <a:gd name="T81" fmla="*/ 0 h 236"/>
                  <a:gd name="T82" fmla="*/ 0 w 198"/>
                  <a:gd name="T83" fmla="*/ 0 h 236"/>
                  <a:gd name="T84" fmla="*/ 0 w 198"/>
                  <a:gd name="T85" fmla="*/ 0 h 236"/>
                  <a:gd name="T86" fmla="*/ 0 w 198"/>
                  <a:gd name="T87" fmla="*/ 0 h 236"/>
                  <a:gd name="T88" fmla="*/ 0 w 198"/>
                  <a:gd name="T89" fmla="*/ 0 h 236"/>
                  <a:gd name="T90" fmla="*/ 0 w 198"/>
                  <a:gd name="T91" fmla="*/ 0 h 236"/>
                  <a:gd name="T92" fmla="*/ 0 w 198"/>
                  <a:gd name="T93" fmla="*/ 0 h 236"/>
                  <a:gd name="T94" fmla="*/ 0 w 198"/>
                  <a:gd name="T95" fmla="*/ 0 h 236"/>
                  <a:gd name="T96" fmla="*/ 0 w 198"/>
                  <a:gd name="T97" fmla="*/ 0 h 236"/>
                  <a:gd name="T98" fmla="*/ 0 w 198"/>
                  <a:gd name="T99" fmla="*/ 0 h 236"/>
                  <a:gd name="T100" fmla="*/ 0 w 198"/>
                  <a:gd name="T101" fmla="*/ 0 h 236"/>
                  <a:gd name="T102" fmla="*/ 0 w 198"/>
                  <a:gd name="T103" fmla="*/ 0 h 236"/>
                  <a:gd name="T104" fmla="*/ 0 w 198"/>
                  <a:gd name="T105" fmla="*/ 0 h 236"/>
                  <a:gd name="T106" fmla="*/ 0 w 198"/>
                  <a:gd name="T107" fmla="*/ 0 h 236"/>
                  <a:gd name="T108" fmla="*/ 0 w 198"/>
                  <a:gd name="T109" fmla="*/ 0 h 236"/>
                  <a:gd name="T110" fmla="*/ 0 w 198"/>
                  <a:gd name="T111" fmla="*/ 0 h 236"/>
                  <a:gd name="T112" fmla="*/ 0 w 198"/>
                  <a:gd name="T113" fmla="*/ 0 h 236"/>
                  <a:gd name="T114" fmla="*/ 0 w 198"/>
                  <a:gd name="T115" fmla="*/ 0 h 236"/>
                  <a:gd name="T116" fmla="*/ 0 w 198"/>
                  <a:gd name="T117" fmla="*/ 0 h 236"/>
                  <a:gd name="T118" fmla="*/ 0 w 198"/>
                  <a:gd name="T119" fmla="*/ 0 h 236"/>
                  <a:gd name="T120" fmla="*/ 0 w 198"/>
                  <a:gd name="T121" fmla="*/ 0 h 2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98"/>
                  <a:gd name="T184" fmla="*/ 0 h 236"/>
                  <a:gd name="T185" fmla="*/ 198 w 198"/>
                  <a:gd name="T186" fmla="*/ 236 h 2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98" h="236">
                    <a:moveTo>
                      <a:pt x="73" y="36"/>
                    </a:moveTo>
                    <a:lnTo>
                      <a:pt x="58" y="46"/>
                    </a:lnTo>
                    <a:lnTo>
                      <a:pt x="46" y="58"/>
                    </a:lnTo>
                    <a:lnTo>
                      <a:pt x="33" y="72"/>
                    </a:lnTo>
                    <a:lnTo>
                      <a:pt x="22" y="85"/>
                    </a:lnTo>
                    <a:lnTo>
                      <a:pt x="14" y="100"/>
                    </a:lnTo>
                    <a:lnTo>
                      <a:pt x="7" y="115"/>
                    </a:lnTo>
                    <a:lnTo>
                      <a:pt x="2" y="130"/>
                    </a:lnTo>
                    <a:lnTo>
                      <a:pt x="0" y="146"/>
                    </a:lnTo>
                    <a:lnTo>
                      <a:pt x="2" y="170"/>
                    </a:lnTo>
                    <a:lnTo>
                      <a:pt x="12" y="190"/>
                    </a:lnTo>
                    <a:lnTo>
                      <a:pt x="26" y="207"/>
                    </a:lnTo>
                    <a:lnTo>
                      <a:pt x="43" y="220"/>
                    </a:lnTo>
                    <a:lnTo>
                      <a:pt x="64" y="229"/>
                    </a:lnTo>
                    <a:lnTo>
                      <a:pt x="88" y="235"/>
                    </a:lnTo>
                    <a:lnTo>
                      <a:pt x="110" y="236"/>
                    </a:lnTo>
                    <a:lnTo>
                      <a:pt x="132" y="232"/>
                    </a:lnTo>
                    <a:lnTo>
                      <a:pt x="137" y="232"/>
                    </a:lnTo>
                    <a:lnTo>
                      <a:pt x="142" y="230"/>
                    </a:lnTo>
                    <a:lnTo>
                      <a:pt x="145" y="226"/>
                    </a:lnTo>
                    <a:lnTo>
                      <a:pt x="146" y="221"/>
                    </a:lnTo>
                    <a:lnTo>
                      <a:pt x="145" y="219"/>
                    </a:lnTo>
                    <a:lnTo>
                      <a:pt x="142" y="219"/>
                    </a:lnTo>
                    <a:lnTo>
                      <a:pt x="137" y="217"/>
                    </a:lnTo>
                    <a:lnTo>
                      <a:pt x="131" y="217"/>
                    </a:lnTo>
                    <a:lnTo>
                      <a:pt x="124" y="217"/>
                    </a:lnTo>
                    <a:lnTo>
                      <a:pt x="118" y="217"/>
                    </a:lnTo>
                    <a:lnTo>
                      <a:pt x="112" y="217"/>
                    </a:lnTo>
                    <a:lnTo>
                      <a:pt x="109" y="217"/>
                    </a:lnTo>
                    <a:lnTo>
                      <a:pt x="97" y="216"/>
                    </a:lnTo>
                    <a:lnTo>
                      <a:pt x="87" y="215"/>
                    </a:lnTo>
                    <a:lnTo>
                      <a:pt x="75" y="214"/>
                    </a:lnTo>
                    <a:lnTo>
                      <a:pt x="63" y="211"/>
                    </a:lnTo>
                    <a:lnTo>
                      <a:pt x="51" y="207"/>
                    </a:lnTo>
                    <a:lnTo>
                      <a:pt x="40" y="199"/>
                    </a:lnTo>
                    <a:lnTo>
                      <a:pt x="29" y="189"/>
                    </a:lnTo>
                    <a:lnTo>
                      <a:pt x="17" y="174"/>
                    </a:lnTo>
                    <a:lnTo>
                      <a:pt x="15" y="157"/>
                    </a:lnTo>
                    <a:lnTo>
                      <a:pt x="16" y="141"/>
                    </a:lnTo>
                    <a:lnTo>
                      <a:pt x="21" y="124"/>
                    </a:lnTo>
                    <a:lnTo>
                      <a:pt x="28" y="109"/>
                    </a:lnTo>
                    <a:lnTo>
                      <a:pt x="39" y="96"/>
                    </a:lnTo>
                    <a:lnTo>
                      <a:pt x="50" y="82"/>
                    </a:lnTo>
                    <a:lnTo>
                      <a:pt x="63" y="70"/>
                    </a:lnTo>
                    <a:lnTo>
                      <a:pt x="78" y="59"/>
                    </a:lnTo>
                    <a:lnTo>
                      <a:pt x="94" y="49"/>
                    </a:lnTo>
                    <a:lnTo>
                      <a:pt x="110" y="39"/>
                    </a:lnTo>
                    <a:lnTo>
                      <a:pt x="126" y="31"/>
                    </a:lnTo>
                    <a:lnTo>
                      <a:pt x="142" y="24"/>
                    </a:lnTo>
                    <a:lnTo>
                      <a:pt x="158" y="19"/>
                    </a:lnTo>
                    <a:lnTo>
                      <a:pt x="172" y="13"/>
                    </a:lnTo>
                    <a:lnTo>
                      <a:pt x="186" y="10"/>
                    </a:lnTo>
                    <a:lnTo>
                      <a:pt x="198" y="7"/>
                    </a:lnTo>
                    <a:lnTo>
                      <a:pt x="190" y="3"/>
                    </a:lnTo>
                    <a:lnTo>
                      <a:pt x="177" y="0"/>
                    </a:lnTo>
                    <a:lnTo>
                      <a:pt x="162" y="3"/>
                    </a:lnTo>
                    <a:lnTo>
                      <a:pt x="144" y="6"/>
                    </a:lnTo>
                    <a:lnTo>
                      <a:pt x="124" y="12"/>
                    </a:lnTo>
                    <a:lnTo>
                      <a:pt x="105" y="19"/>
                    </a:lnTo>
                    <a:lnTo>
                      <a:pt x="88" y="28"/>
                    </a:lnTo>
                    <a:lnTo>
                      <a:pt x="7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" name="Freeform 455"/>
              <p:cNvSpPr>
                <a:spLocks/>
              </p:cNvSpPr>
              <p:nvPr/>
            </p:nvSpPr>
            <p:spPr bwMode="auto">
              <a:xfrm>
                <a:off x="2652" y="2704"/>
                <a:ext cx="22" cy="30"/>
              </a:xfrm>
              <a:custGeom>
                <a:avLst/>
                <a:gdLst>
                  <a:gd name="T0" fmla="*/ 0 w 128"/>
                  <a:gd name="T1" fmla="*/ 0 h 183"/>
                  <a:gd name="T2" fmla="*/ 0 w 128"/>
                  <a:gd name="T3" fmla="*/ 0 h 183"/>
                  <a:gd name="T4" fmla="*/ 0 w 128"/>
                  <a:gd name="T5" fmla="*/ 0 h 183"/>
                  <a:gd name="T6" fmla="*/ 0 w 128"/>
                  <a:gd name="T7" fmla="*/ 0 h 183"/>
                  <a:gd name="T8" fmla="*/ 0 w 128"/>
                  <a:gd name="T9" fmla="*/ 0 h 183"/>
                  <a:gd name="T10" fmla="*/ 0 w 128"/>
                  <a:gd name="T11" fmla="*/ 0 h 183"/>
                  <a:gd name="T12" fmla="*/ 0 w 128"/>
                  <a:gd name="T13" fmla="*/ 0 h 183"/>
                  <a:gd name="T14" fmla="*/ 0 w 128"/>
                  <a:gd name="T15" fmla="*/ 0 h 183"/>
                  <a:gd name="T16" fmla="*/ 0 w 128"/>
                  <a:gd name="T17" fmla="*/ 0 h 183"/>
                  <a:gd name="T18" fmla="*/ 0 w 128"/>
                  <a:gd name="T19" fmla="*/ 0 h 183"/>
                  <a:gd name="T20" fmla="*/ 0 w 128"/>
                  <a:gd name="T21" fmla="*/ 0 h 183"/>
                  <a:gd name="T22" fmla="*/ 0 w 128"/>
                  <a:gd name="T23" fmla="*/ 0 h 183"/>
                  <a:gd name="T24" fmla="*/ 0 w 128"/>
                  <a:gd name="T25" fmla="*/ 0 h 183"/>
                  <a:gd name="T26" fmla="*/ 0 w 128"/>
                  <a:gd name="T27" fmla="*/ 0 h 183"/>
                  <a:gd name="T28" fmla="*/ 0 w 128"/>
                  <a:gd name="T29" fmla="*/ 0 h 183"/>
                  <a:gd name="T30" fmla="*/ 0 w 128"/>
                  <a:gd name="T31" fmla="*/ 0 h 183"/>
                  <a:gd name="T32" fmla="*/ 0 w 128"/>
                  <a:gd name="T33" fmla="*/ 0 h 183"/>
                  <a:gd name="T34" fmla="*/ 0 w 128"/>
                  <a:gd name="T35" fmla="*/ 0 h 183"/>
                  <a:gd name="T36" fmla="*/ 0 w 128"/>
                  <a:gd name="T37" fmla="*/ 0 h 183"/>
                  <a:gd name="T38" fmla="*/ 0 w 128"/>
                  <a:gd name="T39" fmla="*/ 0 h 183"/>
                  <a:gd name="T40" fmla="*/ 0 w 128"/>
                  <a:gd name="T41" fmla="*/ 0 h 183"/>
                  <a:gd name="T42" fmla="*/ 0 w 128"/>
                  <a:gd name="T43" fmla="*/ 0 h 183"/>
                  <a:gd name="T44" fmla="*/ 0 w 128"/>
                  <a:gd name="T45" fmla="*/ 0 h 183"/>
                  <a:gd name="T46" fmla="*/ 0 w 128"/>
                  <a:gd name="T47" fmla="*/ 0 h 183"/>
                  <a:gd name="T48" fmla="*/ 0 w 128"/>
                  <a:gd name="T49" fmla="*/ 0 h 183"/>
                  <a:gd name="T50" fmla="*/ 0 w 128"/>
                  <a:gd name="T51" fmla="*/ 0 h 183"/>
                  <a:gd name="T52" fmla="*/ 0 w 128"/>
                  <a:gd name="T53" fmla="*/ 0 h 183"/>
                  <a:gd name="T54" fmla="*/ 0 w 128"/>
                  <a:gd name="T55" fmla="*/ 0 h 183"/>
                  <a:gd name="T56" fmla="*/ 0 w 128"/>
                  <a:gd name="T57" fmla="*/ 0 h 183"/>
                  <a:gd name="T58" fmla="*/ 0 w 128"/>
                  <a:gd name="T59" fmla="*/ 0 h 183"/>
                  <a:gd name="T60" fmla="*/ 0 w 128"/>
                  <a:gd name="T61" fmla="*/ 0 h 183"/>
                  <a:gd name="T62" fmla="*/ 0 w 128"/>
                  <a:gd name="T63" fmla="*/ 0 h 183"/>
                  <a:gd name="T64" fmla="*/ 0 w 128"/>
                  <a:gd name="T65" fmla="*/ 0 h 183"/>
                  <a:gd name="T66" fmla="*/ 0 w 128"/>
                  <a:gd name="T67" fmla="*/ 0 h 183"/>
                  <a:gd name="T68" fmla="*/ 0 w 128"/>
                  <a:gd name="T69" fmla="*/ 0 h 183"/>
                  <a:gd name="T70" fmla="*/ 0 w 128"/>
                  <a:gd name="T71" fmla="*/ 0 h 183"/>
                  <a:gd name="T72" fmla="*/ 0 w 128"/>
                  <a:gd name="T73" fmla="*/ 0 h 183"/>
                  <a:gd name="T74" fmla="*/ 0 w 128"/>
                  <a:gd name="T75" fmla="*/ 0 h 183"/>
                  <a:gd name="T76" fmla="*/ 0 w 128"/>
                  <a:gd name="T77" fmla="*/ 0 h 183"/>
                  <a:gd name="T78" fmla="*/ 0 w 128"/>
                  <a:gd name="T79" fmla="*/ 0 h 183"/>
                  <a:gd name="T80" fmla="*/ 0 w 128"/>
                  <a:gd name="T81" fmla="*/ 0 h 18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"/>
                  <a:gd name="T124" fmla="*/ 0 h 183"/>
                  <a:gd name="T125" fmla="*/ 128 w 128"/>
                  <a:gd name="T126" fmla="*/ 183 h 183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" h="183">
                    <a:moveTo>
                      <a:pt x="108" y="61"/>
                    </a:moveTo>
                    <a:lnTo>
                      <a:pt x="111" y="80"/>
                    </a:lnTo>
                    <a:lnTo>
                      <a:pt x="109" y="97"/>
                    </a:lnTo>
                    <a:lnTo>
                      <a:pt x="101" y="110"/>
                    </a:lnTo>
                    <a:lnTo>
                      <a:pt x="89" y="123"/>
                    </a:lnTo>
                    <a:lnTo>
                      <a:pt x="75" y="134"/>
                    </a:lnTo>
                    <a:lnTo>
                      <a:pt x="60" y="145"/>
                    </a:lnTo>
                    <a:lnTo>
                      <a:pt x="43" y="156"/>
                    </a:lnTo>
                    <a:lnTo>
                      <a:pt x="29" y="167"/>
                    </a:lnTo>
                    <a:lnTo>
                      <a:pt x="27" y="170"/>
                    </a:lnTo>
                    <a:lnTo>
                      <a:pt x="26" y="172"/>
                    </a:lnTo>
                    <a:lnTo>
                      <a:pt x="26" y="176"/>
                    </a:lnTo>
                    <a:lnTo>
                      <a:pt x="28" y="179"/>
                    </a:lnTo>
                    <a:lnTo>
                      <a:pt x="30" y="182"/>
                    </a:lnTo>
                    <a:lnTo>
                      <a:pt x="34" y="183"/>
                    </a:lnTo>
                    <a:lnTo>
                      <a:pt x="37" y="183"/>
                    </a:lnTo>
                    <a:lnTo>
                      <a:pt x="41" y="182"/>
                    </a:lnTo>
                    <a:lnTo>
                      <a:pt x="58" y="171"/>
                    </a:lnTo>
                    <a:lnTo>
                      <a:pt x="76" y="160"/>
                    </a:lnTo>
                    <a:lnTo>
                      <a:pt x="92" y="147"/>
                    </a:lnTo>
                    <a:lnTo>
                      <a:pt x="108" y="132"/>
                    </a:lnTo>
                    <a:lnTo>
                      <a:pt x="118" y="116"/>
                    </a:lnTo>
                    <a:lnTo>
                      <a:pt x="125" y="98"/>
                    </a:lnTo>
                    <a:lnTo>
                      <a:pt x="128" y="78"/>
                    </a:lnTo>
                    <a:lnTo>
                      <a:pt x="123" y="58"/>
                    </a:lnTo>
                    <a:lnTo>
                      <a:pt x="112" y="41"/>
                    </a:lnTo>
                    <a:lnTo>
                      <a:pt x="98" y="28"/>
                    </a:lnTo>
                    <a:lnTo>
                      <a:pt x="80" y="16"/>
                    </a:lnTo>
                    <a:lnTo>
                      <a:pt x="61" y="8"/>
                    </a:lnTo>
                    <a:lnTo>
                      <a:pt x="41" y="2"/>
                    </a:lnTo>
                    <a:lnTo>
                      <a:pt x="23" y="0"/>
                    </a:lnTo>
                    <a:lnTo>
                      <a:pt x="9" y="1"/>
                    </a:lnTo>
                    <a:lnTo>
                      <a:pt x="0" y="6"/>
                    </a:lnTo>
                    <a:lnTo>
                      <a:pt x="16" y="10"/>
                    </a:lnTo>
                    <a:lnTo>
                      <a:pt x="33" y="14"/>
                    </a:lnTo>
                    <a:lnTo>
                      <a:pt x="48" y="17"/>
                    </a:lnTo>
                    <a:lnTo>
                      <a:pt x="63" y="22"/>
                    </a:lnTo>
                    <a:lnTo>
                      <a:pt x="77" y="28"/>
                    </a:lnTo>
                    <a:lnTo>
                      <a:pt x="90" y="36"/>
                    </a:lnTo>
                    <a:lnTo>
                      <a:pt x="101" y="46"/>
                    </a:lnTo>
                    <a:lnTo>
                      <a:pt x="108" y="6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" name="Freeform 456"/>
              <p:cNvSpPr>
                <a:spLocks/>
              </p:cNvSpPr>
              <p:nvPr/>
            </p:nvSpPr>
            <p:spPr bwMode="auto">
              <a:xfrm>
                <a:off x="2575" y="2697"/>
                <a:ext cx="53" cy="63"/>
              </a:xfrm>
              <a:custGeom>
                <a:avLst/>
                <a:gdLst>
                  <a:gd name="T0" fmla="*/ 0 w 323"/>
                  <a:gd name="T1" fmla="*/ 0 h 379"/>
                  <a:gd name="T2" fmla="*/ 0 w 323"/>
                  <a:gd name="T3" fmla="*/ 0 h 379"/>
                  <a:gd name="T4" fmla="*/ 0 w 323"/>
                  <a:gd name="T5" fmla="*/ 0 h 379"/>
                  <a:gd name="T6" fmla="*/ 0 w 323"/>
                  <a:gd name="T7" fmla="*/ 0 h 379"/>
                  <a:gd name="T8" fmla="*/ 0 w 323"/>
                  <a:gd name="T9" fmla="*/ 0 h 379"/>
                  <a:gd name="T10" fmla="*/ 0 w 323"/>
                  <a:gd name="T11" fmla="*/ 0 h 379"/>
                  <a:gd name="T12" fmla="*/ 0 w 323"/>
                  <a:gd name="T13" fmla="*/ 0 h 379"/>
                  <a:gd name="T14" fmla="*/ 0 w 323"/>
                  <a:gd name="T15" fmla="*/ 0 h 379"/>
                  <a:gd name="T16" fmla="*/ 0 w 323"/>
                  <a:gd name="T17" fmla="*/ 0 h 379"/>
                  <a:gd name="T18" fmla="*/ 0 w 323"/>
                  <a:gd name="T19" fmla="*/ 0 h 379"/>
                  <a:gd name="T20" fmla="*/ 0 w 323"/>
                  <a:gd name="T21" fmla="*/ 0 h 379"/>
                  <a:gd name="T22" fmla="*/ 0 w 323"/>
                  <a:gd name="T23" fmla="*/ 0 h 379"/>
                  <a:gd name="T24" fmla="*/ 0 w 323"/>
                  <a:gd name="T25" fmla="*/ 0 h 379"/>
                  <a:gd name="T26" fmla="*/ 0 w 323"/>
                  <a:gd name="T27" fmla="*/ 0 h 379"/>
                  <a:gd name="T28" fmla="*/ 0 w 323"/>
                  <a:gd name="T29" fmla="*/ 0 h 379"/>
                  <a:gd name="T30" fmla="*/ 0 w 323"/>
                  <a:gd name="T31" fmla="*/ 0 h 379"/>
                  <a:gd name="T32" fmla="*/ 0 w 323"/>
                  <a:gd name="T33" fmla="*/ 0 h 379"/>
                  <a:gd name="T34" fmla="*/ 0 w 323"/>
                  <a:gd name="T35" fmla="*/ 0 h 379"/>
                  <a:gd name="T36" fmla="*/ 0 w 323"/>
                  <a:gd name="T37" fmla="*/ 0 h 379"/>
                  <a:gd name="T38" fmla="*/ 0 w 323"/>
                  <a:gd name="T39" fmla="*/ 0 h 379"/>
                  <a:gd name="T40" fmla="*/ 0 w 323"/>
                  <a:gd name="T41" fmla="*/ 0 h 379"/>
                  <a:gd name="T42" fmla="*/ 0 w 323"/>
                  <a:gd name="T43" fmla="*/ 0 h 379"/>
                  <a:gd name="T44" fmla="*/ 0 w 323"/>
                  <a:gd name="T45" fmla="*/ 0 h 379"/>
                  <a:gd name="T46" fmla="*/ 0 w 323"/>
                  <a:gd name="T47" fmla="*/ 0 h 379"/>
                  <a:gd name="T48" fmla="*/ 0 w 323"/>
                  <a:gd name="T49" fmla="*/ 0 h 379"/>
                  <a:gd name="T50" fmla="*/ 0 w 323"/>
                  <a:gd name="T51" fmla="*/ 0 h 379"/>
                  <a:gd name="T52" fmla="*/ 0 w 323"/>
                  <a:gd name="T53" fmla="*/ 0 h 379"/>
                  <a:gd name="T54" fmla="*/ 0 w 323"/>
                  <a:gd name="T55" fmla="*/ 0 h 379"/>
                  <a:gd name="T56" fmla="*/ 0 w 323"/>
                  <a:gd name="T57" fmla="*/ 0 h 379"/>
                  <a:gd name="T58" fmla="*/ 0 w 323"/>
                  <a:gd name="T59" fmla="*/ 0 h 379"/>
                  <a:gd name="T60" fmla="*/ 0 w 323"/>
                  <a:gd name="T61" fmla="*/ 0 h 379"/>
                  <a:gd name="T62" fmla="*/ 0 w 323"/>
                  <a:gd name="T63" fmla="*/ 0 h 379"/>
                  <a:gd name="T64" fmla="*/ 0 w 323"/>
                  <a:gd name="T65" fmla="*/ 0 h 379"/>
                  <a:gd name="T66" fmla="*/ 0 w 323"/>
                  <a:gd name="T67" fmla="*/ 0 h 379"/>
                  <a:gd name="T68" fmla="*/ 0 w 323"/>
                  <a:gd name="T69" fmla="*/ 0 h 379"/>
                  <a:gd name="T70" fmla="*/ 0 w 323"/>
                  <a:gd name="T71" fmla="*/ 0 h 379"/>
                  <a:gd name="T72" fmla="*/ 0 w 323"/>
                  <a:gd name="T73" fmla="*/ 0 h 379"/>
                  <a:gd name="T74" fmla="*/ 0 w 323"/>
                  <a:gd name="T75" fmla="*/ 0 h 379"/>
                  <a:gd name="T76" fmla="*/ 0 w 323"/>
                  <a:gd name="T77" fmla="*/ 0 h 379"/>
                  <a:gd name="T78" fmla="*/ 0 w 323"/>
                  <a:gd name="T79" fmla="*/ 0 h 379"/>
                  <a:gd name="T80" fmla="*/ 0 w 323"/>
                  <a:gd name="T81" fmla="*/ 0 h 379"/>
                  <a:gd name="T82" fmla="*/ 0 w 323"/>
                  <a:gd name="T83" fmla="*/ 0 h 379"/>
                  <a:gd name="T84" fmla="*/ 0 w 323"/>
                  <a:gd name="T85" fmla="*/ 0 h 379"/>
                  <a:gd name="T86" fmla="*/ 0 w 323"/>
                  <a:gd name="T87" fmla="*/ 0 h 37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23"/>
                  <a:gd name="T133" fmla="*/ 0 h 379"/>
                  <a:gd name="T134" fmla="*/ 323 w 323"/>
                  <a:gd name="T135" fmla="*/ 379 h 379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23" h="379">
                    <a:moveTo>
                      <a:pt x="126" y="50"/>
                    </a:moveTo>
                    <a:lnTo>
                      <a:pt x="101" y="70"/>
                    </a:lnTo>
                    <a:lnTo>
                      <a:pt x="76" y="92"/>
                    </a:lnTo>
                    <a:lnTo>
                      <a:pt x="54" y="115"/>
                    </a:lnTo>
                    <a:lnTo>
                      <a:pt x="34" y="140"/>
                    </a:lnTo>
                    <a:lnTo>
                      <a:pt x="18" y="167"/>
                    </a:lnTo>
                    <a:lnTo>
                      <a:pt x="6" y="196"/>
                    </a:lnTo>
                    <a:lnTo>
                      <a:pt x="0" y="227"/>
                    </a:lnTo>
                    <a:lnTo>
                      <a:pt x="1" y="259"/>
                    </a:lnTo>
                    <a:lnTo>
                      <a:pt x="4" y="267"/>
                    </a:lnTo>
                    <a:lnTo>
                      <a:pt x="7" y="277"/>
                    </a:lnTo>
                    <a:lnTo>
                      <a:pt x="11" y="283"/>
                    </a:lnTo>
                    <a:lnTo>
                      <a:pt x="15" y="291"/>
                    </a:lnTo>
                    <a:lnTo>
                      <a:pt x="21" y="298"/>
                    </a:lnTo>
                    <a:lnTo>
                      <a:pt x="27" y="305"/>
                    </a:lnTo>
                    <a:lnTo>
                      <a:pt x="34" y="311"/>
                    </a:lnTo>
                    <a:lnTo>
                      <a:pt x="41" y="316"/>
                    </a:lnTo>
                    <a:lnTo>
                      <a:pt x="57" y="325"/>
                    </a:lnTo>
                    <a:lnTo>
                      <a:pt x="72" y="333"/>
                    </a:lnTo>
                    <a:lnTo>
                      <a:pt x="87" y="340"/>
                    </a:lnTo>
                    <a:lnTo>
                      <a:pt x="103" y="345"/>
                    </a:lnTo>
                    <a:lnTo>
                      <a:pt x="120" y="351"/>
                    </a:lnTo>
                    <a:lnTo>
                      <a:pt x="136" y="356"/>
                    </a:lnTo>
                    <a:lnTo>
                      <a:pt x="153" y="360"/>
                    </a:lnTo>
                    <a:lnTo>
                      <a:pt x="169" y="364"/>
                    </a:lnTo>
                    <a:lnTo>
                      <a:pt x="187" y="367"/>
                    </a:lnTo>
                    <a:lnTo>
                      <a:pt x="204" y="370"/>
                    </a:lnTo>
                    <a:lnTo>
                      <a:pt x="221" y="372"/>
                    </a:lnTo>
                    <a:lnTo>
                      <a:pt x="238" y="374"/>
                    </a:lnTo>
                    <a:lnTo>
                      <a:pt x="256" y="375"/>
                    </a:lnTo>
                    <a:lnTo>
                      <a:pt x="273" y="376"/>
                    </a:lnTo>
                    <a:lnTo>
                      <a:pt x="290" y="378"/>
                    </a:lnTo>
                    <a:lnTo>
                      <a:pt x="307" y="379"/>
                    </a:lnTo>
                    <a:lnTo>
                      <a:pt x="312" y="379"/>
                    </a:lnTo>
                    <a:lnTo>
                      <a:pt x="317" y="375"/>
                    </a:lnTo>
                    <a:lnTo>
                      <a:pt x="320" y="372"/>
                    </a:lnTo>
                    <a:lnTo>
                      <a:pt x="323" y="366"/>
                    </a:lnTo>
                    <a:lnTo>
                      <a:pt x="323" y="360"/>
                    </a:lnTo>
                    <a:lnTo>
                      <a:pt x="320" y="356"/>
                    </a:lnTo>
                    <a:lnTo>
                      <a:pt x="316" y="352"/>
                    </a:lnTo>
                    <a:lnTo>
                      <a:pt x="311" y="351"/>
                    </a:lnTo>
                    <a:lnTo>
                      <a:pt x="295" y="351"/>
                    </a:lnTo>
                    <a:lnTo>
                      <a:pt x="279" y="351"/>
                    </a:lnTo>
                    <a:lnTo>
                      <a:pt x="263" y="350"/>
                    </a:lnTo>
                    <a:lnTo>
                      <a:pt x="248" y="349"/>
                    </a:lnTo>
                    <a:lnTo>
                      <a:pt x="231" y="348"/>
                    </a:lnTo>
                    <a:lnTo>
                      <a:pt x="215" y="345"/>
                    </a:lnTo>
                    <a:lnTo>
                      <a:pt x="200" y="343"/>
                    </a:lnTo>
                    <a:lnTo>
                      <a:pt x="183" y="341"/>
                    </a:lnTo>
                    <a:lnTo>
                      <a:pt x="168" y="337"/>
                    </a:lnTo>
                    <a:lnTo>
                      <a:pt x="151" y="334"/>
                    </a:lnTo>
                    <a:lnTo>
                      <a:pt x="136" y="329"/>
                    </a:lnTo>
                    <a:lnTo>
                      <a:pt x="121" y="325"/>
                    </a:lnTo>
                    <a:lnTo>
                      <a:pt x="106" y="320"/>
                    </a:lnTo>
                    <a:lnTo>
                      <a:pt x="92" y="313"/>
                    </a:lnTo>
                    <a:lnTo>
                      <a:pt x="76" y="306"/>
                    </a:lnTo>
                    <a:lnTo>
                      <a:pt x="62" y="300"/>
                    </a:lnTo>
                    <a:lnTo>
                      <a:pt x="51" y="291"/>
                    </a:lnTo>
                    <a:lnTo>
                      <a:pt x="41" y="280"/>
                    </a:lnTo>
                    <a:lnTo>
                      <a:pt x="35" y="269"/>
                    </a:lnTo>
                    <a:lnTo>
                      <a:pt x="31" y="255"/>
                    </a:lnTo>
                    <a:lnTo>
                      <a:pt x="31" y="239"/>
                    </a:lnTo>
                    <a:lnTo>
                      <a:pt x="33" y="218"/>
                    </a:lnTo>
                    <a:lnTo>
                      <a:pt x="38" y="197"/>
                    </a:lnTo>
                    <a:lnTo>
                      <a:pt x="42" y="182"/>
                    </a:lnTo>
                    <a:lnTo>
                      <a:pt x="51" y="165"/>
                    </a:lnTo>
                    <a:lnTo>
                      <a:pt x="60" y="150"/>
                    </a:lnTo>
                    <a:lnTo>
                      <a:pt x="68" y="136"/>
                    </a:lnTo>
                    <a:lnTo>
                      <a:pt x="79" y="124"/>
                    </a:lnTo>
                    <a:lnTo>
                      <a:pt x="89" y="111"/>
                    </a:lnTo>
                    <a:lnTo>
                      <a:pt x="101" y="100"/>
                    </a:lnTo>
                    <a:lnTo>
                      <a:pt x="114" y="88"/>
                    </a:lnTo>
                    <a:lnTo>
                      <a:pt x="129" y="76"/>
                    </a:lnTo>
                    <a:lnTo>
                      <a:pt x="144" y="64"/>
                    </a:lnTo>
                    <a:lnTo>
                      <a:pt x="162" y="53"/>
                    </a:lnTo>
                    <a:lnTo>
                      <a:pt x="181" y="41"/>
                    </a:lnTo>
                    <a:lnTo>
                      <a:pt x="201" y="31"/>
                    </a:lnTo>
                    <a:lnTo>
                      <a:pt x="219" y="22"/>
                    </a:lnTo>
                    <a:lnTo>
                      <a:pt x="237" y="14"/>
                    </a:lnTo>
                    <a:lnTo>
                      <a:pt x="253" y="7"/>
                    </a:lnTo>
                    <a:lnTo>
                      <a:pt x="268" y="1"/>
                    </a:lnTo>
                    <a:lnTo>
                      <a:pt x="255" y="0"/>
                    </a:lnTo>
                    <a:lnTo>
                      <a:pt x="238" y="1"/>
                    </a:lnTo>
                    <a:lnTo>
                      <a:pt x="221" y="5"/>
                    </a:lnTo>
                    <a:lnTo>
                      <a:pt x="201" y="11"/>
                    </a:lnTo>
                    <a:lnTo>
                      <a:pt x="181" y="19"/>
                    </a:lnTo>
                    <a:lnTo>
                      <a:pt x="161" y="28"/>
                    </a:lnTo>
                    <a:lnTo>
                      <a:pt x="142" y="39"/>
                    </a:lnTo>
                    <a:lnTo>
                      <a:pt x="126" y="5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7" name="Freeform 457"/>
              <p:cNvSpPr>
                <a:spLocks/>
              </p:cNvSpPr>
              <p:nvPr/>
            </p:nvSpPr>
            <p:spPr bwMode="auto">
              <a:xfrm>
                <a:off x="2650" y="2695"/>
                <a:ext cx="47" cy="42"/>
              </a:xfrm>
              <a:custGeom>
                <a:avLst/>
                <a:gdLst>
                  <a:gd name="T0" fmla="*/ 0 w 282"/>
                  <a:gd name="T1" fmla="*/ 0 h 253"/>
                  <a:gd name="T2" fmla="*/ 0 w 282"/>
                  <a:gd name="T3" fmla="*/ 0 h 253"/>
                  <a:gd name="T4" fmla="*/ 0 w 282"/>
                  <a:gd name="T5" fmla="*/ 0 h 253"/>
                  <a:gd name="T6" fmla="*/ 0 w 282"/>
                  <a:gd name="T7" fmla="*/ 0 h 253"/>
                  <a:gd name="T8" fmla="*/ 0 w 282"/>
                  <a:gd name="T9" fmla="*/ 0 h 253"/>
                  <a:gd name="T10" fmla="*/ 0 w 282"/>
                  <a:gd name="T11" fmla="*/ 0 h 253"/>
                  <a:gd name="T12" fmla="*/ 0 w 282"/>
                  <a:gd name="T13" fmla="*/ 0 h 253"/>
                  <a:gd name="T14" fmla="*/ 0 w 282"/>
                  <a:gd name="T15" fmla="*/ 0 h 253"/>
                  <a:gd name="T16" fmla="*/ 0 w 282"/>
                  <a:gd name="T17" fmla="*/ 0 h 253"/>
                  <a:gd name="T18" fmla="*/ 0 w 282"/>
                  <a:gd name="T19" fmla="*/ 0 h 253"/>
                  <a:gd name="T20" fmla="*/ 0 w 282"/>
                  <a:gd name="T21" fmla="*/ 0 h 253"/>
                  <a:gd name="T22" fmla="*/ 0 w 282"/>
                  <a:gd name="T23" fmla="*/ 0 h 253"/>
                  <a:gd name="T24" fmla="*/ 0 w 282"/>
                  <a:gd name="T25" fmla="*/ 0 h 253"/>
                  <a:gd name="T26" fmla="*/ 0 w 282"/>
                  <a:gd name="T27" fmla="*/ 0 h 253"/>
                  <a:gd name="T28" fmla="*/ 0 w 282"/>
                  <a:gd name="T29" fmla="*/ 0 h 253"/>
                  <a:gd name="T30" fmla="*/ 0 w 282"/>
                  <a:gd name="T31" fmla="*/ 0 h 253"/>
                  <a:gd name="T32" fmla="*/ 0 w 282"/>
                  <a:gd name="T33" fmla="*/ 0 h 253"/>
                  <a:gd name="T34" fmla="*/ 0 w 282"/>
                  <a:gd name="T35" fmla="*/ 0 h 253"/>
                  <a:gd name="T36" fmla="*/ 0 w 282"/>
                  <a:gd name="T37" fmla="*/ 0 h 253"/>
                  <a:gd name="T38" fmla="*/ 0 w 282"/>
                  <a:gd name="T39" fmla="*/ 0 h 253"/>
                  <a:gd name="T40" fmla="*/ 0 w 282"/>
                  <a:gd name="T41" fmla="*/ 0 h 253"/>
                  <a:gd name="T42" fmla="*/ 0 w 282"/>
                  <a:gd name="T43" fmla="*/ 0 h 253"/>
                  <a:gd name="T44" fmla="*/ 0 w 282"/>
                  <a:gd name="T45" fmla="*/ 0 h 253"/>
                  <a:gd name="T46" fmla="*/ 0 w 282"/>
                  <a:gd name="T47" fmla="*/ 0 h 253"/>
                  <a:gd name="T48" fmla="*/ 0 w 282"/>
                  <a:gd name="T49" fmla="*/ 0 h 253"/>
                  <a:gd name="T50" fmla="*/ 0 w 282"/>
                  <a:gd name="T51" fmla="*/ 0 h 253"/>
                  <a:gd name="T52" fmla="*/ 0 w 282"/>
                  <a:gd name="T53" fmla="*/ 0 h 253"/>
                  <a:gd name="T54" fmla="*/ 0 w 282"/>
                  <a:gd name="T55" fmla="*/ 0 h 253"/>
                  <a:gd name="T56" fmla="*/ 0 w 282"/>
                  <a:gd name="T57" fmla="*/ 0 h 253"/>
                  <a:gd name="T58" fmla="*/ 0 w 282"/>
                  <a:gd name="T59" fmla="*/ 0 h 253"/>
                  <a:gd name="T60" fmla="*/ 0 w 282"/>
                  <a:gd name="T61" fmla="*/ 0 h 253"/>
                  <a:gd name="T62" fmla="*/ 0 w 282"/>
                  <a:gd name="T63" fmla="*/ 0 h 253"/>
                  <a:gd name="T64" fmla="*/ 0 w 282"/>
                  <a:gd name="T65" fmla="*/ 0 h 253"/>
                  <a:gd name="T66" fmla="*/ 0 w 282"/>
                  <a:gd name="T67" fmla="*/ 0 h 253"/>
                  <a:gd name="T68" fmla="*/ 0 w 282"/>
                  <a:gd name="T69" fmla="*/ 0 h 253"/>
                  <a:gd name="T70" fmla="*/ 0 w 282"/>
                  <a:gd name="T71" fmla="*/ 0 h 253"/>
                  <a:gd name="T72" fmla="*/ 0 w 282"/>
                  <a:gd name="T73" fmla="*/ 0 h 253"/>
                  <a:gd name="T74" fmla="*/ 0 w 282"/>
                  <a:gd name="T75" fmla="*/ 0 h 253"/>
                  <a:gd name="T76" fmla="*/ 0 w 282"/>
                  <a:gd name="T77" fmla="*/ 0 h 253"/>
                  <a:gd name="T78" fmla="*/ 0 w 282"/>
                  <a:gd name="T79" fmla="*/ 0 h 253"/>
                  <a:gd name="T80" fmla="*/ 0 w 282"/>
                  <a:gd name="T81" fmla="*/ 0 h 253"/>
                  <a:gd name="T82" fmla="*/ 0 w 282"/>
                  <a:gd name="T83" fmla="*/ 0 h 253"/>
                  <a:gd name="T84" fmla="*/ 0 w 282"/>
                  <a:gd name="T85" fmla="*/ 0 h 253"/>
                  <a:gd name="T86" fmla="*/ 0 w 282"/>
                  <a:gd name="T87" fmla="*/ 0 h 253"/>
                  <a:gd name="T88" fmla="*/ 0 w 282"/>
                  <a:gd name="T89" fmla="*/ 0 h 253"/>
                  <a:gd name="T90" fmla="*/ 0 w 282"/>
                  <a:gd name="T91" fmla="*/ 0 h 253"/>
                  <a:gd name="T92" fmla="*/ 0 w 282"/>
                  <a:gd name="T93" fmla="*/ 0 h 253"/>
                  <a:gd name="T94" fmla="*/ 0 w 282"/>
                  <a:gd name="T95" fmla="*/ 0 h 253"/>
                  <a:gd name="T96" fmla="*/ 0 w 282"/>
                  <a:gd name="T97" fmla="*/ 0 h 253"/>
                  <a:gd name="T98" fmla="*/ 0 w 282"/>
                  <a:gd name="T99" fmla="*/ 0 h 253"/>
                  <a:gd name="T100" fmla="*/ 0 w 282"/>
                  <a:gd name="T101" fmla="*/ 0 h 253"/>
                  <a:gd name="T102" fmla="*/ 0 w 282"/>
                  <a:gd name="T103" fmla="*/ 0 h 253"/>
                  <a:gd name="T104" fmla="*/ 0 w 282"/>
                  <a:gd name="T105" fmla="*/ 0 h 253"/>
                  <a:gd name="T106" fmla="*/ 0 w 282"/>
                  <a:gd name="T107" fmla="*/ 0 h 253"/>
                  <a:gd name="T108" fmla="*/ 0 w 282"/>
                  <a:gd name="T109" fmla="*/ 0 h 253"/>
                  <a:gd name="T110" fmla="*/ 0 w 282"/>
                  <a:gd name="T111" fmla="*/ 0 h 253"/>
                  <a:gd name="T112" fmla="*/ 0 w 282"/>
                  <a:gd name="T113" fmla="*/ 0 h 253"/>
                  <a:gd name="T114" fmla="*/ 0 w 282"/>
                  <a:gd name="T115" fmla="*/ 0 h 253"/>
                  <a:gd name="T116" fmla="*/ 0 w 282"/>
                  <a:gd name="T117" fmla="*/ 0 h 253"/>
                  <a:gd name="T118" fmla="*/ 0 w 282"/>
                  <a:gd name="T119" fmla="*/ 0 h 253"/>
                  <a:gd name="T120" fmla="*/ 0 w 282"/>
                  <a:gd name="T121" fmla="*/ 0 h 253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82"/>
                  <a:gd name="T184" fmla="*/ 0 h 253"/>
                  <a:gd name="T185" fmla="*/ 282 w 282"/>
                  <a:gd name="T186" fmla="*/ 253 h 253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82" h="253">
                    <a:moveTo>
                      <a:pt x="235" y="78"/>
                    </a:moveTo>
                    <a:lnTo>
                      <a:pt x="248" y="92"/>
                    </a:lnTo>
                    <a:lnTo>
                      <a:pt x="255" y="108"/>
                    </a:lnTo>
                    <a:lnTo>
                      <a:pt x="259" y="125"/>
                    </a:lnTo>
                    <a:lnTo>
                      <a:pt x="259" y="144"/>
                    </a:lnTo>
                    <a:lnTo>
                      <a:pt x="257" y="159"/>
                    </a:lnTo>
                    <a:lnTo>
                      <a:pt x="252" y="171"/>
                    </a:lnTo>
                    <a:lnTo>
                      <a:pt x="244" y="184"/>
                    </a:lnTo>
                    <a:lnTo>
                      <a:pt x="236" y="194"/>
                    </a:lnTo>
                    <a:lnTo>
                      <a:pt x="225" y="206"/>
                    </a:lnTo>
                    <a:lnTo>
                      <a:pt x="215" y="215"/>
                    </a:lnTo>
                    <a:lnTo>
                      <a:pt x="204" y="225"/>
                    </a:lnTo>
                    <a:lnTo>
                      <a:pt x="194" y="236"/>
                    </a:lnTo>
                    <a:lnTo>
                      <a:pt x="191" y="239"/>
                    </a:lnTo>
                    <a:lnTo>
                      <a:pt x="190" y="242"/>
                    </a:lnTo>
                    <a:lnTo>
                      <a:pt x="191" y="246"/>
                    </a:lnTo>
                    <a:lnTo>
                      <a:pt x="194" y="249"/>
                    </a:lnTo>
                    <a:lnTo>
                      <a:pt x="197" y="252"/>
                    </a:lnTo>
                    <a:lnTo>
                      <a:pt x="201" y="253"/>
                    </a:lnTo>
                    <a:lnTo>
                      <a:pt x="205" y="252"/>
                    </a:lnTo>
                    <a:lnTo>
                      <a:pt x="209" y="249"/>
                    </a:lnTo>
                    <a:lnTo>
                      <a:pt x="232" y="234"/>
                    </a:lnTo>
                    <a:lnTo>
                      <a:pt x="251" y="215"/>
                    </a:lnTo>
                    <a:lnTo>
                      <a:pt x="267" y="192"/>
                    </a:lnTo>
                    <a:lnTo>
                      <a:pt x="278" y="168"/>
                    </a:lnTo>
                    <a:lnTo>
                      <a:pt x="282" y="141"/>
                    </a:lnTo>
                    <a:lnTo>
                      <a:pt x="279" y="116"/>
                    </a:lnTo>
                    <a:lnTo>
                      <a:pt x="270" y="92"/>
                    </a:lnTo>
                    <a:lnTo>
                      <a:pt x="251" y="70"/>
                    </a:lnTo>
                    <a:lnTo>
                      <a:pt x="237" y="59"/>
                    </a:lnTo>
                    <a:lnTo>
                      <a:pt x="221" y="48"/>
                    </a:lnTo>
                    <a:lnTo>
                      <a:pt x="202" y="39"/>
                    </a:lnTo>
                    <a:lnTo>
                      <a:pt x="183" y="31"/>
                    </a:lnTo>
                    <a:lnTo>
                      <a:pt x="163" y="24"/>
                    </a:lnTo>
                    <a:lnTo>
                      <a:pt x="142" y="18"/>
                    </a:lnTo>
                    <a:lnTo>
                      <a:pt x="122" y="13"/>
                    </a:lnTo>
                    <a:lnTo>
                      <a:pt x="101" y="8"/>
                    </a:lnTo>
                    <a:lnTo>
                      <a:pt x="82" y="5"/>
                    </a:lnTo>
                    <a:lnTo>
                      <a:pt x="63" y="2"/>
                    </a:lnTo>
                    <a:lnTo>
                      <a:pt x="47" y="0"/>
                    </a:lnTo>
                    <a:lnTo>
                      <a:pt x="32" y="0"/>
                    </a:lnTo>
                    <a:lnTo>
                      <a:pt x="19" y="0"/>
                    </a:lnTo>
                    <a:lnTo>
                      <a:pt x="10" y="1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12" y="8"/>
                    </a:lnTo>
                    <a:lnTo>
                      <a:pt x="25" y="9"/>
                    </a:lnTo>
                    <a:lnTo>
                      <a:pt x="38" y="12"/>
                    </a:lnTo>
                    <a:lnTo>
                      <a:pt x="52" y="14"/>
                    </a:lnTo>
                    <a:lnTo>
                      <a:pt x="67" y="16"/>
                    </a:lnTo>
                    <a:lnTo>
                      <a:pt x="82" y="18"/>
                    </a:lnTo>
                    <a:lnTo>
                      <a:pt x="97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5"/>
                    </a:lnTo>
                    <a:lnTo>
                      <a:pt x="162" y="40"/>
                    </a:lnTo>
                    <a:lnTo>
                      <a:pt x="177" y="46"/>
                    </a:lnTo>
                    <a:lnTo>
                      <a:pt x="192" y="53"/>
                    </a:lnTo>
                    <a:lnTo>
                      <a:pt x="208" y="60"/>
                    </a:lnTo>
                    <a:lnTo>
                      <a:pt x="222" y="69"/>
                    </a:lnTo>
                    <a:lnTo>
                      <a:pt x="235" y="7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8" name="Freeform 458"/>
              <p:cNvSpPr>
                <a:spLocks/>
              </p:cNvSpPr>
              <p:nvPr/>
            </p:nvSpPr>
            <p:spPr bwMode="auto">
              <a:xfrm>
                <a:off x="2556" y="2718"/>
                <a:ext cx="19" cy="39"/>
              </a:xfrm>
              <a:custGeom>
                <a:avLst/>
                <a:gdLst>
                  <a:gd name="T0" fmla="*/ 0 w 115"/>
                  <a:gd name="T1" fmla="*/ 0 h 236"/>
                  <a:gd name="T2" fmla="*/ 0 w 115"/>
                  <a:gd name="T3" fmla="*/ 0 h 236"/>
                  <a:gd name="T4" fmla="*/ 0 w 115"/>
                  <a:gd name="T5" fmla="*/ 0 h 236"/>
                  <a:gd name="T6" fmla="*/ 0 w 115"/>
                  <a:gd name="T7" fmla="*/ 0 h 236"/>
                  <a:gd name="T8" fmla="*/ 0 w 115"/>
                  <a:gd name="T9" fmla="*/ 0 h 236"/>
                  <a:gd name="T10" fmla="*/ 0 w 115"/>
                  <a:gd name="T11" fmla="*/ 0 h 236"/>
                  <a:gd name="T12" fmla="*/ 0 w 115"/>
                  <a:gd name="T13" fmla="*/ 0 h 236"/>
                  <a:gd name="T14" fmla="*/ 0 w 115"/>
                  <a:gd name="T15" fmla="*/ 0 h 236"/>
                  <a:gd name="T16" fmla="*/ 0 w 115"/>
                  <a:gd name="T17" fmla="*/ 0 h 236"/>
                  <a:gd name="T18" fmla="*/ 0 w 115"/>
                  <a:gd name="T19" fmla="*/ 0 h 236"/>
                  <a:gd name="T20" fmla="*/ 0 w 115"/>
                  <a:gd name="T21" fmla="*/ 0 h 236"/>
                  <a:gd name="T22" fmla="*/ 0 w 115"/>
                  <a:gd name="T23" fmla="*/ 0 h 236"/>
                  <a:gd name="T24" fmla="*/ 0 w 115"/>
                  <a:gd name="T25" fmla="*/ 0 h 236"/>
                  <a:gd name="T26" fmla="*/ 0 w 115"/>
                  <a:gd name="T27" fmla="*/ 0 h 236"/>
                  <a:gd name="T28" fmla="*/ 0 w 115"/>
                  <a:gd name="T29" fmla="*/ 0 h 236"/>
                  <a:gd name="T30" fmla="*/ 0 w 115"/>
                  <a:gd name="T31" fmla="*/ 0 h 236"/>
                  <a:gd name="T32" fmla="*/ 0 w 115"/>
                  <a:gd name="T33" fmla="*/ 0 h 236"/>
                  <a:gd name="T34" fmla="*/ 0 w 115"/>
                  <a:gd name="T35" fmla="*/ 0 h 236"/>
                  <a:gd name="T36" fmla="*/ 0 w 115"/>
                  <a:gd name="T37" fmla="*/ 0 h 236"/>
                  <a:gd name="T38" fmla="*/ 0 w 115"/>
                  <a:gd name="T39" fmla="*/ 0 h 236"/>
                  <a:gd name="T40" fmla="*/ 0 w 115"/>
                  <a:gd name="T41" fmla="*/ 0 h 236"/>
                  <a:gd name="T42" fmla="*/ 0 w 115"/>
                  <a:gd name="T43" fmla="*/ 0 h 236"/>
                  <a:gd name="T44" fmla="*/ 0 w 115"/>
                  <a:gd name="T45" fmla="*/ 0 h 236"/>
                  <a:gd name="T46" fmla="*/ 0 w 115"/>
                  <a:gd name="T47" fmla="*/ 0 h 236"/>
                  <a:gd name="T48" fmla="*/ 0 w 115"/>
                  <a:gd name="T49" fmla="*/ 0 h 236"/>
                  <a:gd name="T50" fmla="*/ 0 w 115"/>
                  <a:gd name="T51" fmla="*/ 0 h 236"/>
                  <a:gd name="T52" fmla="*/ 0 w 115"/>
                  <a:gd name="T53" fmla="*/ 0 h 236"/>
                  <a:gd name="T54" fmla="*/ 0 w 115"/>
                  <a:gd name="T55" fmla="*/ 0 h 236"/>
                  <a:gd name="T56" fmla="*/ 0 w 115"/>
                  <a:gd name="T57" fmla="*/ 0 h 236"/>
                  <a:gd name="T58" fmla="*/ 0 w 115"/>
                  <a:gd name="T59" fmla="*/ 0 h 236"/>
                  <a:gd name="T60" fmla="*/ 0 w 115"/>
                  <a:gd name="T61" fmla="*/ 0 h 236"/>
                  <a:gd name="T62" fmla="*/ 0 w 115"/>
                  <a:gd name="T63" fmla="*/ 0 h 236"/>
                  <a:gd name="T64" fmla="*/ 0 w 115"/>
                  <a:gd name="T65" fmla="*/ 0 h 236"/>
                  <a:gd name="T66" fmla="*/ 0 w 115"/>
                  <a:gd name="T67" fmla="*/ 0 h 236"/>
                  <a:gd name="T68" fmla="*/ 0 w 115"/>
                  <a:gd name="T69" fmla="*/ 0 h 236"/>
                  <a:gd name="T70" fmla="*/ 0 w 115"/>
                  <a:gd name="T71" fmla="*/ 0 h 236"/>
                  <a:gd name="T72" fmla="*/ 0 w 115"/>
                  <a:gd name="T73" fmla="*/ 0 h 236"/>
                  <a:gd name="T74" fmla="*/ 0 w 115"/>
                  <a:gd name="T75" fmla="*/ 0 h 236"/>
                  <a:gd name="T76" fmla="*/ 0 w 115"/>
                  <a:gd name="T77" fmla="*/ 0 h 236"/>
                  <a:gd name="T78" fmla="*/ 0 w 115"/>
                  <a:gd name="T79" fmla="*/ 0 h 236"/>
                  <a:gd name="T80" fmla="*/ 0 w 115"/>
                  <a:gd name="T81" fmla="*/ 0 h 2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5"/>
                  <a:gd name="T124" fmla="*/ 0 h 236"/>
                  <a:gd name="T125" fmla="*/ 115 w 115"/>
                  <a:gd name="T126" fmla="*/ 236 h 2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5" h="236">
                    <a:moveTo>
                      <a:pt x="0" y="128"/>
                    </a:moveTo>
                    <a:lnTo>
                      <a:pt x="0" y="148"/>
                    </a:lnTo>
                    <a:lnTo>
                      <a:pt x="5" y="166"/>
                    </a:lnTo>
                    <a:lnTo>
                      <a:pt x="13" y="184"/>
                    </a:lnTo>
                    <a:lnTo>
                      <a:pt x="24" y="198"/>
                    </a:lnTo>
                    <a:lnTo>
                      <a:pt x="39" y="211"/>
                    </a:lnTo>
                    <a:lnTo>
                      <a:pt x="55" y="223"/>
                    </a:lnTo>
                    <a:lnTo>
                      <a:pt x="74" y="231"/>
                    </a:lnTo>
                    <a:lnTo>
                      <a:pt x="92" y="235"/>
                    </a:lnTo>
                    <a:lnTo>
                      <a:pt x="98" y="236"/>
                    </a:lnTo>
                    <a:lnTo>
                      <a:pt x="104" y="234"/>
                    </a:lnTo>
                    <a:lnTo>
                      <a:pt x="109" y="231"/>
                    </a:lnTo>
                    <a:lnTo>
                      <a:pt x="111" y="226"/>
                    </a:lnTo>
                    <a:lnTo>
                      <a:pt x="111" y="220"/>
                    </a:lnTo>
                    <a:lnTo>
                      <a:pt x="110" y="215"/>
                    </a:lnTo>
                    <a:lnTo>
                      <a:pt x="107" y="210"/>
                    </a:lnTo>
                    <a:lnTo>
                      <a:pt x="101" y="208"/>
                    </a:lnTo>
                    <a:lnTo>
                      <a:pt x="82" y="201"/>
                    </a:lnTo>
                    <a:lnTo>
                      <a:pt x="64" y="192"/>
                    </a:lnTo>
                    <a:lnTo>
                      <a:pt x="50" y="179"/>
                    </a:lnTo>
                    <a:lnTo>
                      <a:pt x="40" y="165"/>
                    </a:lnTo>
                    <a:lnTo>
                      <a:pt x="33" y="148"/>
                    </a:lnTo>
                    <a:lnTo>
                      <a:pt x="29" y="130"/>
                    </a:lnTo>
                    <a:lnTo>
                      <a:pt x="29" y="110"/>
                    </a:lnTo>
                    <a:lnTo>
                      <a:pt x="35" y="89"/>
                    </a:lnTo>
                    <a:lnTo>
                      <a:pt x="43" y="74"/>
                    </a:lnTo>
                    <a:lnTo>
                      <a:pt x="56" y="60"/>
                    </a:lnTo>
                    <a:lnTo>
                      <a:pt x="70" y="46"/>
                    </a:lnTo>
                    <a:lnTo>
                      <a:pt x="85" y="33"/>
                    </a:lnTo>
                    <a:lnTo>
                      <a:pt x="98" y="23"/>
                    </a:lnTo>
                    <a:lnTo>
                      <a:pt x="109" y="12"/>
                    </a:lnTo>
                    <a:lnTo>
                      <a:pt x="115" y="6"/>
                    </a:lnTo>
                    <a:lnTo>
                      <a:pt x="115" y="0"/>
                    </a:lnTo>
                    <a:lnTo>
                      <a:pt x="102" y="4"/>
                    </a:lnTo>
                    <a:lnTo>
                      <a:pt x="85" y="12"/>
                    </a:lnTo>
                    <a:lnTo>
                      <a:pt x="68" y="26"/>
                    </a:lnTo>
                    <a:lnTo>
                      <a:pt x="49" y="42"/>
                    </a:lnTo>
                    <a:lnTo>
                      <a:pt x="32" y="61"/>
                    </a:lnTo>
                    <a:lnTo>
                      <a:pt x="17" y="82"/>
                    </a:lnTo>
                    <a:lnTo>
                      <a:pt x="6" y="105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9" name="Freeform 459"/>
              <p:cNvSpPr>
                <a:spLocks/>
              </p:cNvSpPr>
              <p:nvPr/>
            </p:nvSpPr>
            <p:spPr bwMode="auto">
              <a:xfrm>
                <a:off x="2689" y="2692"/>
                <a:ext cx="41" cy="52"/>
              </a:xfrm>
              <a:custGeom>
                <a:avLst/>
                <a:gdLst>
                  <a:gd name="T0" fmla="*/ 0 w 245"/>
                  <a:gd name="T1" fmla="*/ 0 h 310"/>
                  <a:gd name="T2" fmla="*/ 0 w 245"/>
                  <a:gd name="T3" fmla="*/ 0 h 310"/>
                  <a:gd name="T4" fmla="*/ 0 w 245"/>
                  <a:gd name="T5" fmla="*/ 0 h 310"/>
                  <a:gd name="T6" fmla="*/ 0 w 245"/>
                  <a:gd name="T7" fmla="*/ 0 h 310"/>
                  <a:gd name="T8" fmla="*/ 0 w 245"/>
                  <a:gd name="T9" fmla="*/ 0 h 310"/>
                  <a:gd name="T10" fmla="*/ 0 w 245"/>
                  <a:gd name="T11" fmla="*/ 0 h 310"/>
                  <a:gd name="T12" fmla="*/ 0 w 245"/>
                  <a:gd name="T13" fmla="*/ 0 h 310"/>
                  <a:gd name="T14" fmla="*/ 0 w 245"/>
                  <a:gd name="T15" fmla="*/ 0 h 310"/>
                  <a:gd name="T16" fmla="*/ 0 w 245"/>
                  <a:gd name="T17" fmla="*/ 0 h 310"/>
                  <a:gd name="T18" fmla="*/ 0 w 245"/>
                  <a:gd name="T19" fmla="*/ 0 h 310"/>
                  <a:gd name="T20" fmla="*/ 0 w 245"/>
                  <a:gd name="T21" fmla="*/ 0 h 310"/>
                  <a:gd name="T22" fmla="*/ 0 w 245"/>
                  <a:gd name="T23" fmla="*/ 0 h 310"/>
                  <a:gd name="T24" fmla="*/ 0 w 245"/>
                  <a:gd name="T25" fmla="*/ 0 h 310"/>
                  <a:gd name="T26" fmla="*/ 0 w 245"/>
                  <a:gd name="T27" fmla="*/ 0 h 310"/>
                  <a:gd name="T28" fmla="*/ 0 w 245"/>
                  <a:gd name="T29" fmla="*/ 0 h 310"/>
                  <a:gd name="T30" fmla="*/ 0 w 245"/>
                  <a:gd name="T31" fmla="*/ 0 h 310"/>
                  <a:gd name="T32" fmla="*/ 0 w 245"/>
                  <a:gd name="T33" fmla="*/ 0 h 310"/>
                  <a:gd name="T34" fmla="*/ 0 w 245"/>
                  <a:gd name="T35" fmla="*/ 0 h 310"/>
                  <a:gd name="T36" fmla="*/ 0 w 245"/>
                  <a:gd name="T37" fmla="*/ 0 h 310"/>
                  <a:gd name="T38" fmla="*/ 0 w 245"/>
                  <a:gd name="T39" fmla="*/ 0 h 310"/>
                  <a:gd name="T40" fmla="*/ 0 w 245"/>
                  <a:gd name="T41" fmla="*/ 0 h 310"/>
                  <a:gd name="T42" fmla="*/ 0 w 245"/>
                  <a:gd name="T43" fmla="*/ 0 h 310"/>
                  <a:gd name="T44" fmla="*/ 0 w 245"/>
                  <a:gd name="T45" fmla="*/ 0 h 310"/>
                  <a:gd name="T46" fmla="*/ 0 w 245"/>
                  <a:gd name="T47" fmla="*/ 0 h 310"/>
                  <a:gd name="T48" fmla="*/ 0 w 245"/>
                  <a:gd name="T49" fmla="*/ 0 h 310"/>
                  <a:gd name="T50" fmla="*/ 0 w 245"/>
                  <a:gd name="T51" fmla="*/ 0 h 310"/>
                  <a:gd name="T52" fmla="*/ 0 w 245"/>
                  <a:gd name="T53" fmla="*/ 0 h 310"/>
                  <a:gd name="T54" fmla="*/ 0 w 245"/>
                  <a:gd name="T55" fmla="*/ 0 h 310"/>
                  <a:gd name="T56" fmla="*/ 0 w 245"/>
                  <a:gd name="T57" fmla="*/ 0 h 310"/>
                  <a:gd name="T58" fmla="*/ 0 w 245"/>
                  <a:gd name="T59" fmla="*/ 0 h 310"/>
                  <a:gd name="T60" fmla="*/ 0 w 245"/>
                  <a:gd name="T61" fmla="*/ 0 h 310"/>
                  <a:gd name="T62" fmla="*/ 0 w 245"/>
                  <a:gd name="T63" fmla="*/ 0 h 310"/>
                  <a:gd name="T64" fmla="*/ 0 w 245"/>
                  <a:gd name="T65" fmla="*/ 0 h 310"/>
                  <a:gd name="T66" fmla="*/ 0 w 245"/>
                  <a:gd name="T67" fmla="*/ 0 h 310"/>
                  <a:gd name="T68" fmla="*/ 0 w 245"/>
                  <a:gd name="T69" fmla="*/ 0 h 310"/>
                  <a:gd name="T70" fmla="*/ 0 w 245"/>
                  <a:gd name="T71" fmla="*/ 0 h 310"/>
                  <a:gd name="T72" fmla="*/ 0 w 245"/>
                  <a:gd name="T73" fmla="*/ 0 h 310"/>
                  <a:gd name="T74" fmla="*/ 0 w 245"/>
                  <a:gd name="T75" fmla="*/ 0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45"/>
                  <a:gd name="T115" fmla="*/ 0 h 310"/>
                  <a:gd name="T116" fmla="*/ 245 w 245"/>
                  <a:gd name="T117" fmla="*/ 310 h 31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45" h="310">
                    <a:moveTo>
                      <a:pt x="200" y="116"/>
                    </a:moveTo>
                    <a:lnTo>
                      <a:pt x="208" y="124"/>
                    </a:lnTo>
                    <a:lnTo>
                      <a:pt x="214" y="133"/>
                    </a:lnTo>
                    <a:lnTo>
                      <a:pt x="220" y="144"/>
                    </a:lnTo>
                    <a:lnTo>
                      <a:pt x="223" y="154"/>
                    </a:lnTo>
                    <a:lnTo>
                      <a:pt x="226" y="164"/>
                    </a:lnTo>
                    <a:lnTo>
                      <a:pt x="224" y="176"/>
                    </a:lnTo>
                    <a:lnTo>
                      <a:pt x="222" y="187"/>
                    </a:lnTo>
                    <a:lnTo>
                      <a:pt x="216" y="198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9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2" y="264"/>
                    </a:lnTo>
                    <a:lnTo>
                      <a:pt x="132" y="275"/>
                    </a:lnTo>
                    <a:lnTo>
                      <a:pt x="128" y="278"/>
                    </a:lnTo>
                    <a:lnTo>
                      <a:pt x="126" y="283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2" y="306"/>
                    </a:lnTo>
                    <a:lnTo>
                      <a:pt x="126" y="309"/>
                    </a:lnTo>
                    <a:lnTo>
                      <a:pt x="131" y="310"/>
                    </a:lnTo>
                    <a:lnTo>
                      <a:pt x="135" y="310"/>
                    </a:lnTo>
                    <a:lnTo>
                      <a:pt x="139" y="309"/>
                    </a:lnTo>
                    <a:lnTo>
                      <a:pt x="142" y="306"/>
                    </a:lnTo>
                    <a:lnTo>
                      <a:pt x="154" y="292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20" y="233"/>
                    </a:lnTo>
                    <a:lnTo>
                      <a:pt x="230" y="219"/>
                    </a:lnTo>
                    <a:lnTo>
                      <a:pt x="238" y="204"/>
                    </a:lnTo>
                    <a:lnTo>
                      <a:pt x="244" y="186"/>
                    </a:lnTo>
                    <a:lnTo>
                      <a:pt x="245" y="169"/>
                    </a:lnTo>
                    <a:lnTo>
                      <a:pt x="243" y="152"/>
                    </a:lnTo>
                    <a:lnTo>
                      <a:pt x="237" y="134"/>
                    </a:lnTo>
                    <a:lnTo>
                      <a:pt x="228" y="119"/>
                    </a:lnTo>
                    <a:lnTo>
                      <a:pt x="217" y="105"/>
                    </a:lnTo>
                    <a:lnTo>
                      <a:pt x="203" y="93"/>
                    </a:lnTo>
                    <a:lnTo>
                      <a:pt x="188" y="83"/>
                    </a:lnTo>
                    <a:lnTo>
                      <a:pt x="176" y="76"/>
                    </a:lnTo>
                    <a:lnTo>
                      <a:pt x="163" y="69"/>
                    </a:lnTo>
                    <a:lnTo>
                      <a:pt x="151" y="61"/>
                    </a:lnTo>
                    <a:lnTo>
                      <a:pt x="136" y="54"/>
                    </a:lnTo>
                    <a:lnTo>
                      <a:pt x="122" y="46"/>
                    </a:lnTo>
                    <a:lnTo>
                      <a:pt x="107" y="39"/>
                    </a:lnTo>
                    <a:lnTo>
                      <a:pt x="93" y="31"/>
                    </a:lnTo>
                    <a:lnTo>
                      <a:pt x="79" y="24"/>
                    </a:lnTo>
                    <a:lnTo>
                      <a:pt x="66" y="18"/>
                    </a:lnTo>
                    <a:lnTo>
                      <a:pt x="53" y="13"/>
                    </a:lnTo>
                    <a:lnTo>
                      <a:pt x="40" y="8"/>
                    </a:lnTo>
                    <a:lnTo>
                      <a:pt x="30" y="5"/>
                    </a:lnTo>
                    <a:lnTo>
                      <a:pt x="20" y="1"/>
                    </a:lnTo>
                    <a:lnTo>
                      <a:pt x="12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11" y="8"/>
                    </a:lnTo>
                    <a:lnTo>
                      <a:pt x="23" y="14"/>
                    </a:lnTo>
                    <a:lnTo>
                      <a:pt x="36" y="20"/>
                    </a:lnTo>
                    <a:lnTo>
                      <a:pt x="47" y="25"/>
                    </a:lnTo>
                    <a:lnTo>
                      <a:pt x="60" y="31"/>
                    </a:lnTo>
                    <a:lnTo>
                      <a:pt x="73" y="37"/>
                    </a:lnTo>
                    <a:lnTo>
                      <a:pt x="86" y="44"/>
                    </a:lnTo>
                    <a:lnTo>
                      <a:pt x="99" y="51"/>
                    </a:lnTo>
                    <a:lnTo>
                      <a:pt x="113" y="57"/>
                    </a:lnTo>
                    <a:lnTo>
                      <a:pt x="126" y="64"/>
                    </a:lnTo>
                    <a:lnTo>
                      <a:pt x="139" y="71"/>
                    </a:lnTo>
                    <a:lnTo>
                      <a:pt x="152" y="79"/>
                    </a:lnTo>
                    <a:lnTo>
                      <a:pt x="165" y="88"/>
                    </a:lnTo>
                    <a:lnTo>
                      <a:pt x="176" y="96"/>
                    </a:lnTo>
                    <a:lnTo>
                      <a:pt x="188" y="106"/>
                    </a:lnTo>
                    <a:lnTo>
                      <a:pt x="200" y="1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30" name="Object 5"/>
            <p:cNvGraphicFramePr>
              <a:graphicFrameLocks noChangeAspect="1"/>
            </p:cNvGraphicFramePr>
            <p:nvPr/>
          </p:nvGraphicFramePr>
          <p:xfrm>
            <a:off x="3694" y="2240"/>
            <a:ext cx="207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5" name="Clip" r:id="rId13" imgW="1305000" imgH="1085760" progId="">
                    <p:embed/>
                  </p:oleObj>
                </mc:Choice>
                <mc:Fallback>
                  <p:oleObj name="Clip" r:id="rId13" imgW="1305000" imgH="1085760" progId="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4" y="2240"/>
                          <a:ext cx="207" cy="1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Line 461"/>
            <p:cNvSpPr>
              <a:spLocks noChangeShapeType="1"/>
            </p:cNvSpPr>
            <p:nvPr/>
          </p:nvSpPr>
          <p:spPr bwMode="auto">
            <a:xfrm>
              <a:off x="4084" y="1820"/>
              <a:ext cx="321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462"/>
            <p:cNvSpPr>
              <a:spLocks noChangeShapeType="1"/>
            </p:cNvSpPr>
            <p:nvPr/>
          </p:nvSpPr>
          <p:spPr bwMode="auto">
            <a:xfrm>
              <a:off x="3811" y="1712"/>
              <a:ext cx="96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463"/>
            <p:cNvSpPr>
              <a:spLocks/>
            </p:cNvSpPr>
            <p:nvPr/>
          </p:nvSpPr>
          <p:spPr bwMode="auto">
            <a:xfrm>
              <a:off x="3382" y="2976"/>
              <a:ext cx="1877" cy="917"/>
            </a:xfrm>
            <a:custGeom>
              <a:avLst/>
              <a:gdLst>
                <a:gd name="T0" fmla="*/ 889 w 1877"/>
                <a:gd name="T1" fmla="*/ 23 h 917"/>
                <a:gd name="T2" fmla="*/ 692 w 1877"/>
                <a:gd name="T3" fmla="*/ 109 h 917"/>
                <a:gd name="T4" fmla="*/ 415 w 1877"/>
                <a:gd name="T5" fmla="*/ 91 h 917"/>
                <a:gd name="T6" fmla="*/ 112 w 1877"/>
                <a:gd name="T7" fmla="*/ 170 h 917"/>
                <a:gd name="T8" fmla="*/ 50 w 1877"/>
                <a:gd name="T9" fmla="*/ 353 h 917"/>
                <a:gd name="T10" fmla="*/ 14 w 1877"/>
                <a:gd name="T11" fmla="*/ 528 h 917"/>
                <a:gd name="T12" fmla="*/ 139 w 1877"/>
                <a:gd name="T13" fmla="*/ 650 h 917"/>
                <a:gd name="T14" fmla="*/ 505 w 1877"/>
                <a:gd name="T15" fmla="*/ 781 h 917"/>
                <a:gd name="T16" fmla="*/ 933 w 1877"/>
                <a:gd name="T17" fmla="*/ 886 h 917"/>
                <a:gd name="T18" fmla="*/ 1370 w 1877"/>
                <a:gd name="T19" fmla="*/ 901 h 917"/>
                <a:gd name="T20" fmla="*/ 1676 w 1877"/>
                <a:gd name="T21" fmla="*/ 793 h 917"/>
                <a:gd name="T22" fmla="*/ 1860 w 1877"/>
                <a:gd name="T23" fmla="*/ 624 h 917"/>
                <a:gd name="T24" fmla="*/ 1776 w 1877"/>
                <a:gd name="T25" fmla="*/ 219 h 917"/>
                <a:gd name="T26" fmla="*/ 1503 w 1877"/>
                <a:gd name="T27" fmla="*/ 100 h 917"/>
                <a:gd name="T28" fmla="*/ 1200 w 1877"/>
                <a:gd name="T29" fmla="*/ 13 h 917"/>
                <a:gd name="T30" fmla="*/ 889 w 1877"/>
                <a:gd name="T31" fmla="*/ 23 h 91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77"/>
                <a:gd name="T49" fmla="*/ 0 h 917"/>
                <a:gd name="T50" fmla="*/ 1877 w 1877"/>
                <a:gd name="T51" fmla="*/ 917 h 91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77" h="917">
                  <a:moveTo>
                    <a:pt x="889" y="23"/>
                  </a:moveTo>
                  <a:cubicBezTo>
                    <a:pt x="804" y="39"/>
                    <a:pt x="771" y="98"/>
                    <a:pt x="692" y="109"/>
                  </a:cubicBezTo>
                  <a:cubicBezTo>
                    <a:pt x="613" y="120"/>
                    <a:pt x="511" y="81"/>
                    <a:pt x="415" y="91"/>
                  </a:cubicBezTo>
                  <a:cubicBezTo>
                    <a:pt x="319" y="101"/>
                    <a:pt x="174" y="126"/>
                    <a:pt x="112" y="170"/>
                  </a:cubicBezTo>
                  <a:cubicBezTo>
                    <a:pt x="51" y="214"/>
                    <a:pt x="66" y="294"/>
                    <a:pt x="50" y="353"/>
                  </a:cubicBezTo>
                  <a:cubicBezTo>
                    <a:pt x="34" y="412"/>
                    <a:pt x="0" y="479"/>
                    <a:pt x="14" y="528"/>
                  </a:cubicBezTo>
                  <a:cubicBezTo>
                    <a:pt x="29" y="577"/>
                    <a:pt x="57" y="608"/>
                    <a:pt x="139" y="650"/>
                  </a:cubicBezTo>
                  <a:cubicBezTo>
                    <a:pt x="221" y="692"/>
                    <a:pt x="372" y="742"/>
                    <a:pt x="505" y="781"/>
                  </a:cubicBezTo>
                  <a:cubicBezTo>
                    <a:pt x="638" y="820"/>
                    <a:pt x="789" y="866"/>
                    <a:pt x="933" y="886"/>
                  </a:cubicBezTo>
                  <a:cubicBezTo>
                    <a:pt x="1077" y="906"/>
                    <a:pt x="1246" y="917"/>
                    <a:pt x="1370" y="901"/>
                  </a:cubicBezTo>
                  <a:cubicBezTo>
                    <a:pt x="1494" y="885"/>
                    <a:pt x="1594" y="839"/>
                    <a:pt x="1676" y="793"/>
                  </a:cubicBezTo>
                  <a:cubicBezTo>
                    <a:pt x="1758" y="747"/>
                    <a:pt x="1843" y="720"/>
                    <a:pt x="1860" y="624"/>
                  </a:cubicBezTo>
                  <a:cubicBezTo>
                    <a:pt x="1877" y="528"/>
                    <a:pt x="1835" y="306"/>
                    <a:pt x="1776" y="219"/>
                  </a:cubicBezTo>
                  <a:cubicBezTo>
                    <a:pt x="1717" y="132"/>
                    <a:pt x="1599" y="134"/>
                    <a:pt x="1503" y="100"/>
                  </a:cubicBezTo>
                  <a:cubicBezTo>
                    <a:pt x="1407" y="66"/>
                    <a:pt x="1302" y="26"/>
                    <a:pt x="1200" y="13"/>
                  </a:cubicBezTo>
                  <a:cubicBezTo>
                    <a:pt x="1098" y="0"/>
                    <a:pt x="974" y="7"/>
                    <a:pt x="889" y="23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464"/>
            <p:cNvSpPr>
              <a:spLocks noChangeShapeType="1"/>
            </p:cNvSpPr>
            <p:nvPr/>
          </p:nvSpPr>
          <p:spPr bwMode="auto">
            <a:xfrm rot="-5400000">
              <a:off x="4791" y="3440"/>
              <a:ext cx="330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5" name="Group 465"/>
            <p:cNvGrpSpPr>
              <a:grpSpLocks/>
            </p:cNvGrpSpPr>
            <p:nvPr/>
          </p:nvGrpSpPr>
          <p:grpSpPr bwMode="auto">
            <a:xfrm>
              <a:off x="4736" y="3526"/>
              <a:ext cx="125" cy="230"/>
              <a:chOff x="4180" y="783"/>
              <a:chExt cx="150" cy="307"/>
            </a:xfrm>
          </p:grpSpPr>
          <p:sp>
            <p:nvSpPr>
              <p:cNvPr id="145" name="AutoShape 466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46" name="Rectangle 467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47" name="Rectangle 468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48" name="AutoShape 469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49" name="Line 470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0" name="Line 471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" name="Rectangle 472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52" name="Rectangle 473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  <p:sp>
          <p:nvSpPr>
            <p:cNvPr id="36" name="Line 474"/>
            <p:cNvSpPr>
              <a:spLocks noChangeShapeType="1"/>
            </p:cNvSpPr>
            <p:nvPr/>
          </p:nvSpPr>
          <p:spPr bwMode="auto">
            <a:xfrm rot="5400000" flipV="1">
              <a:off x="4883" y="3617"/>
              <a:ext cx="2" cy="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475"/>
            <p:cNvSpPr>
              <a:spLocks noChangeShapeType="1"/>
            </p:cNvSpPr>
            <p:nvPr/>
          </p:nvSpPr>
          <p:spPr bwMode="auto">
            <a:xfrm rot="-5400000">
              <a:off x="5000" y="3413"/>
              <a:ext cx="0" cy="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8" name="Group 476"/>
            <p:cNvGrpSpPr>
              <a:grpSpLocks/>
            </p:cNvGrpSpPr>
            <p:nvPr/>
          </p:nvGrpSpPr>
          <p:grpSpPr bwMode="auto">
            <a:xfrm>
              <a:off x="4735" y="3230"/>
              <a:ext cx="316" cy="148"/>
              <a:chOff x="3600" y="219"/>
              <a:chExt cx="360" cy="175"/>
            </a:xfrm>
          </p:grpSpPr>
          <p:sp>
            <p:nvSpPr>
              <p:cNvPr id="132" name="Oval 47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33" name="Line 47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4" name="Line 47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5" name="Rectangle 48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ea typeface="宋体" charset="-122"/>
                </a:endParaRPr>
              </a:p>
            </p:txBody>
          </p:sp>
          <p:sp>
            <p:nvSpPr>
              <p:cNvPr id="136" name="Oval 48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137" name="Group 48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42" name="Line 48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" name="Line 48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4" name="Line 48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8" name="Group 48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39" name="Line 48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0" name="Line 48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1" name="Line 48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9" name="Group 490"/>
            <p:cNvGrpSpPr>
              <a:grpSpLocks/>
            </p:cNvGrpSpPr>
            <p:nvPr/>
          </p:nvGrpSpPr>
          <p:grpSpPr bwMode="auto">
            <a:xfrm>
              <a:off x="4221" y="3056"/>
              <a:ext cx="316" cy="148"/>
              <a:chOff x="3600" y="219"/>
              <a:chExt cx="360" cy="175"/>
            </a:xfrm>
          </p:grpSpPr>
          <p:sp>
            <p:nvSpPr>
              <p:cNvPr id="119" name="Oval 49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20" name="Line 49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1" name="Line 49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" name="Rectangle 49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ea typeface="宋体" charset="-122"/>
                </a:endParaRPr>
              </a:p>
            </p:txBody>
          </p:sp>
          <p:sp>
            <p:nvSpPr>
              <p:cNvPr id="123" name="Oval 49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124" name="Group 49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29" name="Line 49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0" name="Line 49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1" name="Line 49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5" name="Group 50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26" name="Line 50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7" name="Line 50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8" name="Line 50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0" name="Group 504"/>
            <p:cNvGrpSpPr>
              <a:grpSpLocks/>
            </p:cNvGrpSpPr>
            <p:nvPr/>
          </p:nvGrpSpPr>
          <p:grpSpPr bwMode="auto">
            <a:xfrm>
              <a:off x="3802" y="3248"/>
              <a:ext cx="316" cy="148"/>
              <a:chOff x="3600" y="219"/>
              <a:chExt cx="360" cy="175"/>
            </a:xfrm>
          </p:grpSpPr>
          <p:sp>
            <p:nvSpPr>
              <p:cNvPr id="106" name="Oval 50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107" name="Line 50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" name="Line 50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" name="Rectangle 50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ea typeface="宋体" charset="-122"/>
                </a:endParaRPr>
              </a:p>
            </p:txBody>
          </p:sp>
          <p:sp>
            <p:nvSpPr>
              <p:cNvPr id="110" name="Oval 50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111" name="Group 51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16" name="Line 51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7" name="Line 51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8" name="Line 51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2" name="Group 51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3" name="Line 51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4" name="Line 51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5" name="Line 51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1" name="Line 518"/>
            <p:cNvSpPr>
              <a:spLocks noChangeShapeType="1"/>
            </p:cNvSpPr>
            <p:nvPr/>
          </p:nvSpPr>
          <p:spPr bwMode="auto">
            <a:xfrm>
              <a:off x="4504" y="3189"/>
              <a:ext cx="226" cy="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519"/>
            <p:cNvSpPr>
              <a:spLocks noChangeShapeType="1"/>
            </p:cNvSpPr>
            <p:nvPr/>
          </p:nvSpPr>
          <p:spPr bwMode="auto">
            <a:xfrm flipV="1">
              <a:off x="4093" y="3197"/>
              <a:ext cx="175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520"/>
            <p:cNvSpPr>
              <a:spLocks noChangeShapeType="1"/>
            </p:cNvSpPr>
            <p:nvPr/>
          </p:nvSpPr>
          <p:spPr bwMode="auto">
            <a:xfrm flipV="1">
              <a:off x="4120" y="3325"/>
              <a:ext cx="6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521"/>
            <p:cNvSpPr>
              <a:spLocks noChangeShapeType="1"/>
            </p:cNvSpPr>
            <p:nvPr/>
          </p:nvSpPr>
          <p:spPr bwMode="auto">
            <a:xfrm flipH="1">
              <a:off x="3676" y="3165"/>
              <a:ext cx="160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522"/>
            <p:cNvSpPr>
              <a:spLocks noChangeShapeType="1"/>
            </p:cNvSpPr>
            <p:nvPr/>
          </p:nvSpPr>
          <p:spPr bwMode="auto">
            <a:xfrm>
              <a:off x="3692" y="3197"/>
              <a:ext cx="1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523"/>
            <p:cNvSpPr>
              <a:spLocks noChangeShapeType="1"/>
            </p:cNvSpPr>
            <p:nvPr/>
          </p:nvSpPr>
          <p:spPr bwMode="auto">
            <a:xfrm>
              <a:off x="3604" y="3409"/>
              <a:ext cx="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524"/>
            <p:cNvSpPr>
              <a:spLocks noChangeShapeType="1"/>
            </p:cNvSpPr>
            <p:nvPr/>
          </p:nvSpPr>
          <p:spPr bwMode="auto">
            <a:xfrm>
              <a:off x="3763" y="3459"/>
              <a:ext cx="3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525"/>
            <p:cNvSpPr>
              <a:spLocks noChangeShapeType="1"/>
            </p:cNvSpPr>
            <p:nvPr/>
          </p:nvSpPr>
          <p:spPr bwMode="auto">
            <a:xfrm flipH="1">
              <a:off x="3914" y="3401"/>
              <a:ext cx="34" cy="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526"/>
            <p:cNvSpPr>
              <a:spLocks noChangeShapeType="1"/>
            </p:cNvSpPr>
            <p:nvPr/>
          </p:nvSpPr>
          <p:spPr bwMode="auto">
            <a:xfrm>
              <a:off x="3796" y="3457"/>
              <a:ext cx="1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527"/>
            <p:cNvSpPr>
              <a:spLocks noChangeShapeType="1"/>
            </p:cNvSpPr>
            <p:nvPr/>
          </p:nvSpPr>
          <p:spPr bwMode="auto">
            <a:xfrm flipH="1" flipV="1">
              <a:off x="4046" y="3462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1" name="Object 6"/>
            <p:cNvGraphicFramePr>
              <a:graphicFrameLocks noChangeAspect="1"/>
            </p:cNvGraphicFramePr>
            <p:nvPr/>
          </p:nvGraphicFramePr>
          <p:xfrm>
            <a:off x="3451" y="3335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6" name="Clip" r:id="rId15" imgW="1305000" imgH="1085760" progId="">
                    <p:embed/>
                  </p:oleObj>
                </mc:Choice>
                <mc:Fallback>
                  <p:oleObj name="Clip" r:id="rId15" imgW="1305000" imgH="1085760" progId="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1" y="3335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Object 7"/>
            <p:cNvGraphicFramePr>
              <a:graphicFrameLocks noChangeAspect="1"/>
            </p:cNvGraphicFramePr>
            <p:nvPr/>
          </p:nvGraphicFramePr>
          <p:xfrm>
            <a:off x="3555" y="3135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7" name="Clip" r:id="rId16" imgW="1305000" imgH="1085760" progId="">
                    <p:embed/>
                  </p:oleObj>
                </mc:Choice>
                <mc:Fallback>
                  <p:oleObj name="Clip" r:id="rId16" imgW="1305000" imgH="1085760" progId="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5" y="3135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" name="Object 8"/>
            <p:cNvGraphicFramePr>
              <a:graphicFrameLocks noChangeAspect="1"/>
            </p:cNvGraphicFramePr>
            <p:nvPr/>
          </p:nvGraphicFramePr>
          <p:xfrm>
            <a:off x="3723" y="3495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8" name="Clip" r:id="rId17" imgW="1305000" imgH="1085760" progId="">
                    <p:embed/>
                  </p:oleObj>
                </mc:Choice>
                <mc:Fallback>
                  <p:oleObj name="Clip" r:id="rId17" imgW="1305000" imgH="1085760" progId="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3" y="3495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" name="Object 9"/>
            <p:cNvGraphicFramePr>
              <a:graphicFrameLocks noChangeAspect="1"/>
            </p:cNvGraphicFramePr>
            <p:nvPr/>
          </p:nvGraphicFramePr>
          <p:xfrm>
            <a:off x="3937" y="3497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9" name="Clip" r:id="rId18" imgW="1305000" imgH="1085760" progId="">
                    <p:embed/>
                  </p:oleObj>
                </mc:Choice>
                <mc:Fallback>
                  <p:oleObj name="Clip" r:id="rId18" imgW="1305000" imgH="1085760" progId="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7" y="3497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5" name="Group 532"/>
            <p:cNvGrpSpPr>
              <a:grpSpLocks/>
            </p:cNvGrpSpPr>
            <p:nvPr/>
          </p:nvGrpSpPr>
          <p:grpSpPr bwMode="auto">
            <a:xfrm>
              <a:off x="4509" y="3576"/>
              <a:ext cx="172" cy="215"/>
              <a:chOff x="2870" y="1518"/>
              <a:chExt cx="292" cy="320"/>
            </a:xfrm>
          </p:grpSpPr>
          <p:graphicFrame>
            <p:nvGraphicFramePr>
              <p:cNvPr id="104" name="Object 12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90" name="Clip" r:id="rId19" imgW="819000" imgH="847800" progId="">
                      <p:embed/>
                    </p:oleObj>
                  </mc:Choice>
                  <mc:Fallback>
                    <p:oleObj name="Clip" r:id="rId19" imgW="819000" imgH="847800" progId="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5" name="Object 13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91" name="Clip" r:id="rId20" imgW="1266840" imgH="1200240" progId="">
                      <p:embed/>
                    </p:oleObj>
                  </mc:Choice>
                  <mc:Fallback>
                    <p:oleObj name="Clip" r:id="rId20" imgW="1266840" imgH="1200240" progId="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6" name="Group 535"/>
            <p:cNvGrpSpPr>
              <a:grpSpLocks/>
            </p:cNvGrpSpPr>
            <p:nvPr/>
          </p:nvGrpSpPr>
          <p:grpSpPr bwMode="auto">
            <a:xfrm>
              <a:off x="4225" y="3608"/>
              <a:ext cx="220" cy="203"/>
              <a:chOff x="2870" y="1518"/>
              <a:chExt cx="292" cy="320"/>
            </a:xfrm>
          </p:grpSpPr>
          <p:graphicFrame>
            <p:nvGraphicFramePr>
              <p:cNvPr id="102" name="Object 10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92" name="Clip" r:id="rId21" imgW="819000" imgH="847800" progId="">
                      <p:embed/>
                    </p:oleObj>
                  </mc:Choice>
                  <mc:Fallback>
                    <p:oleObj name="Clip" r:id="rId21" imgW="819000" imgH="847800" progId="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" name="Object 11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93" name="Clip" r:id="rId22" imgW="1266840" imgH="1200240" progId="">
                      <p:embed/>
                    </p:oleObj>
                  </mc:Choice>
                  <mc:Fallback>
                    <p:oleObj name="Clip" r:id="rId22" imgW="1266840" imgH="1200240" progId="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7" name="Group 538"/>
            <p:cNvGrpSpPr>
              <a:grpSpLocks/>
            </p:cNvGrpSpPr>
            <p:nvPr/>
          </p:nvGrpSpPr>
          <p:grpSpPr bwMode="auto">
            <a:xfrm>
              <a:off x="4324" y="3364"/>
              <a:ext cx="183" cy="255"/>
              <a:chOff x="2556" y="2689"/>
              <a:chExt cx="183" cy="255"/>
            </a:xfrm>
          </p:grpSpPr>
          <p:pic>
            <p:nvPicPr>
              <p:cNvPr id="85" name="Picture 539" descr="31u_bnrz[1]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2609" y="2770"/>
                <a:ext cx="121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6" name="Freeform 540"/>
              <p:cNvSpPr>
                <a:spLocks/>
              </p:cNvSpPr>
              <p:nvPr/>
            </p:nvSpPr>
            <p:spPr bwMode="auto">
              <a:xfrm>
                <a:off x="2605" y="2702"/>
                <a:ext cx="33" cy="39"/>
              </a:xfrm>
              <a:custGeom>
                <a:avLst/>
                <a:gdLst>
                  <a:gd name="T0" fmla="*/ 0 w 199"/>
                  <a:gd name="T1" fmla="*/ 0 h 232"/>
                  <a:gd name="T2" fmla="*/ 0 w 199"/>
                  <a:gd name="T3" fmla="*/ 0 h 232"/>
                  <a:gd name="T4" fmla="*/ 0 w 199"/>
                  <a:gd name="T5" fmla="*/ 0 h 232"/>
                  <a:gd name="T6" fmla="*/ 0 w 199"/>
                  <a:gd name="T7" fmla="*/ 0 h 232"/>
                  <a:gd name="T8" fmla="*/ 0 w 199"/>
                  <a:gd name="T9" fmla="*/ 0 h 232"/>
                  <a:gd name="T10" fmla="*/ 0 w 199"/>
                  <a:gd name="T11" fmla="*/ 0 h 232"/>
                  <a:gd name="T12" fmla="*/ 0 w 199"/>
                  <a:gd name="T13" fmla="*/ 0 h 232"/>
                  <a:gd name="T14" fmla="*/ 0 w 199"/>
                  <a:gd name="T15" fmla="*/ 0 h 232"/>
                  <a:gd name="T16" fmla="*/ 0 w 199"/>
                  <a:gd name="T17" fmla="*/ 0 h 232"/>
                  <a:gd name="T18" fmla="*/ 0 w 199"/>
                  <a:gd name="T19" fmla="*/ 0 h 232"/>
                  <a:gd name="T20" fmla="*/ 0 w 199"/>
                  <a:gd name="T21" fmla="*/ 0 h 232"/>
                  <a:gd name="T22" fmla="*/ 0 w 199"/>
                  <a:gd name="T23" fmla="*/ 0 h 232"/>
                  <a:gd name="T24" fmla="*/ 0 w 199"/>
                  <a:gd name="T25" fmla="*/ 0 h 232"/>
                  <a:gd name="T26" fmla="*/ 0 w 199"/>
                  <a:gd name="T27" fmla="*/ 0 h 232"/>
                  <a:gd name="T28" fmla="*/ 0 w 199"/>
                  <a:gd name="T29" fmla="*/ 0 h 232"/>
                  <a:gd name="T30" fmla="*/ 0 w 199"/>
                  <a:gd name="T31" fmla="*/ 0 h 232"/>
                  <a:gd name="T32" fmla="*/ 0 w 199"/>
                  <a:gd name="T33" fmla="*/ 0 h 232"/>
                  <a:gd name="T34" fmla="*/ 0 w 199"/>
                  <a:gd name="T35" fmla="*/ 0 h 232"/>
                  <a:gd name="T36" fmla="*/ 0 w 199"/>
                  <a:gd name="T37" fmla="*/ 0 h 232"/>
                  <a:gd name="T38" fmla="*/ 0 w 199"/>
                  <a:gd name="T39" fmla="*/ 0 h 232"/>
                  <a:gd name="T40" fmla="*/ 0 w 199"/>
                  <a:gd name="T41" fmla="*/ 0 h 232"/>
                  <a:gd name="T42" fmla="*/ 0 w 199"/>
                  <a:gd name="T43" fmla="*/ 0 h 232"/>
                  <a:gd name="T44" fmla="*/ 0 w 199"/>
                  <a:gd name="T45" fmla="*/ 0 h 232"/>
                  <a:gd name="T46" fmla="*/ 0 w 199"/>
                  <a:gd name="T47" fmla="*/ 0 h 232"/>
                  <a:gd name="T48" fmla="*/ 0 w 199"/>
                  <a:gd name="T49" fmla="*/ 0 h 232"/>
                  <a:gd name="T50" fmla="*/ 0 w 199"/>
                  <a:gd name="T51" fmla="*/ 0 h 232"/>
                  <a:gd name="T52" fmla="*/ 0 w 199"/>
                  <a:gd name="T53" fmla="*/ 0 h 232"/>
                  <a:gd name="T54" fmla="*/ 0 w 199"/>
                  <a:gd name="T55" fmla="*/ 0 h 232"/>
                  <a:gd name="T56" fmla="*/ 0 w 199"/>
                  <a:gd name="T57" fmla="*/ 0 h 232"/>
                  <a:gd name="T58" fmla="*/ 0 w 199"/>
                  <a:gd name="T59" fmla="*/ 0 h 232"/>
                  <a:gd name="T60" fmla="*/ 0 w 199"/>
                  <a:gd name="T61" fmla="*/ 0 h 232"/>
                  <a:gd name="T62" fmla="*/ 0 w 199"/>
                  <a:gd name="T63" fmla="*/ 0 h 232"/>
                  <a:gd name="T64" fmla="*/ 0 w 199"/>
                  <a:gd name="T65" fmla="*/ 0 h 232"/>
                  <a:gd name="T66" fmla="*/ 0 w 199"/>
                  <a:gd name="T67" fmla="*/ 0 h 232"/>
                  <a:gd name="T68" fmla="*/ 0 w 199"/>
                  <a:gd name="T69" fmla="*/ 0 h 232"/>
                  <a:gd name="T70" fmla="*/ 0 w 199"/>
                  <a:gd name="T71" fmla="*/ 0 h 232"/>
                  <a:gd name="T72" fmla="*/ 0 w 199"/>
                  <a:gd name="T73" fmla="*/ 0 h 232"/>
                  <a:gd name="T74" fmla="*/ 0 w 199"/>
                  <a:gd name="T75" fmla="*/ 0 h 232"/>
                  <a:gd name="T76" fmla="*/ 0 w 199"/>
                  <a:gd name="T77" fmla="*/ 0 h 232"/>
                  <a:gd name="T78" fmla="*/ 0 w 199"/>
                  <a:gd name="T79" fmla="*/ 0 h 232"/>
                  <a:gd name="T80" fmla="*/ 0 w 199"/>
                  <a:gd name="T81" fmla="*/ 0 h 232"/>
                  <a:gd name="T82" fmla="*/ 0 w 199"/>
                  <a:gd name="T83" fmla="*/ 0 h 232"/>
                  <a:gd name="T84" fmla="*/ 0 w 199"/>
                  <a:gd name="T85" fmla="*/ 0 h 232"/>
                  <a:gd name="T86" fmla="*/ 0 w 199"/>
                  <a:gd name="T87" fmla="*/ 0 h 232"/>
                  <a:gd name="T88" fmla="*/ 0 w 199"/>
                  <a:gd name="T89" fmla="*/ 0 h 232"/>
                  <a:gd name="T90" fmla="*/ 0 w 199"/>
                  <a:gd name="T91" fmla="*/ 0 h 232"/>
                  <a:gd name="T92" fmla="*/ 0 w 199"/>
                  <a:gd name="T93" fmla="*/ 0 h 232"/>
                  <a:gd name="T94" fmla="*/ 0 w 199"/>
                  <a:gd name="T95" fmla="*/ 0 h 232"/>
                  <a:gd name="T96" fmla="*/ 0 w 199"/>
                  <a:gd name="T97" fmla="*/ 0 h 23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99"/>
                  <a:gd name="T148" fmla="*/ 0 h 232"/>
                  <a:gd name="T149" fmla="*/ 199 w 199"/>
                  <a:gd name="T150" fmla="*/ 232 h 232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99" h="232">
                    <a:moveTo>
                      <a:pt x="70" y="29"/>
                    </a:moveTo>
                    <a:lnTo>
                      <a:pt x="55" y="39"/>
                    </a:lnTo>
                    <a:lnTo>
                      <a:pt x="42" y="50"/>
                    </a:lnTo>
                    <a:lnTo>
                      <a:pt x="30" y="63"/>
                    </a:lnTo>
                    <a:lnTo>
                      <a:pt x="20" y="77"/>
                    </a:lnTo>
                    <a:lnTo>
                      <a:pt x="12" y="91"/>
                    </a:lnTo>
                    <a:lnTo>
                      <a:pt x="6" y="108"/>
                    </a:lnTo>
                    <a:lnTo>
                      <a:pt x="2" y="125"/>
                    </a:lnTo>
                    <a:lnTo>
                      <a:pt x="0" y="142"/>
                    </a:lnTo>
                    <a:lnTo>
                      <a:pt x="2" y="166"/>
                    </a:lnTo>
                    <a:lnTo>
                      <a:pt x="12" y="186"/>
                    </a:lnTo>
                    <a:lnTo>
                      <a:pt x="26" y="203"/>
                    </a:lnTo>
                    <a:lnTo>
                      <a:pt x="45" y="216"/>
                    </a:lnTo>
                    <a:lnTo>
                      <a:pt x="66" y="226"/>
                    </a:lnTo>
                    <a:lnTo>
                      <a:pt x="88" y="230"/>
                    </a:lnTo>
                    <a:lnTo>
                      <a:pt x="111" y="232"/>
                    </a:lnTo>
                    <a:lnTo>
                      <a:pt x="134" y="228"/>
                    </a:lnTo>
                    <a:lnTo>
                      <a:pt x="138" y="228"/>
                    </a:lnTo>
                    <a:lnTo>
                      <a:pt x="143" y="226"/>
                    </a:lnTo>
                    <a:lnTo>
                      <a:pt x="147" y="222"/>
                    </a:lnTo>
                    <a:lnTo>
                      <a:pt x="148" y="218"/>
                    </a:lnTo>
                    <a:lnTo>
                      <a:pt x="145" y="212"/>
                    </a:lnTo>
                    <a:lnTo>
                      <a:pt x="141" y="207"/>
                    </a:lnTo>
                    <a:lnTo>
                      <a:pt x="135" y="203"/>
                    </a:lnTo>
                    <a:lnTo>
                      <a:pt x="129" y="201"/>
                    </a:lnTo>
                    <a:lnTo>
                      <a:pt x="117" y="197"/>
                    </a:lnTo>
                    <a:lnTo>
                      <a:pt x="105" y="195"/>
                    </a:lnTo>
                    <a:lnTo>
                      <a:pt x="94" y="193"/>
                    </a:lnTo>
                    <a:lnTo>
                      <a:pt x="83" y="190"/>
                    </a:lnTo>
                    <a:lnTo>
                      <a:pt x="73" y="187"/>
                    </a:lnTo>
                    <a:lnTo>
                      <a:pt x="62" y="182"/>
                    </a:lnTo>
                    <a:lnTo>
                      <a:pt x="53" y="176"/>
                    </a:lnTo>
                    <a:lnTo>
                      <a:pt x="43" y="167"/>
                    </a:lnTo>
                    <a:lnTo>
                      <a:pt x="40" y="128"/>
                    </a:lnTo>
                    <a:lnTo>
                      <a:pt x="49" y="96"/>
                    </a:lnTo>
                    <a:lnTo>
                      <a:pt x="68" y="71"/>
                    </a:lnTo>
                    <a:lnTo>
                      <a:pt x="94" y="50"/>
                    </a:lnTo>
                    <a:lnTo>
                      <a:pt x="122" y="34"/>
                    </a:lnTo>
                    <a:lnTo>
                      <a:pt x="151" y="21"/>
                    </a:lnTo>
                    <a:lnTo>
                      <a:pt x="178" y="12"/>
                    </a:lnTo>
                    <a:lnTo>
                      <a:pt x="199" y="4"/>
                    </a:lnTo>
                    <a:lnTo>
                      <a:pt x="186" y="1"/>
                    </a:lnTo>
                    <a:lnTo>
                      <a:pt x="172" y="0"/>
                    </a:lnTo>
                    <a:lnTo>
                      <a:pt x="156" y="2"/>
                    </a:lnTo>
                    <a:lnTo>
                      <a:pt x="138" y="4"/>
                    </a:lnTo>
                    <a:lnTo>
                      <a:pt x="121" y="10"/>
                    </a:lnTo>
                    <a:lnTo>
                      <a:pt x="103" y="16"/>
                    </a:lnTo>
                    <a:lnTo>
                      <a:pt x="86" y="23"/>
                    </a:lnTo>
                    <a:lnTo>
                      <a:pt x="70" y="2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Freeform 541"/>
              <p:cNvSpPr>
                <a:spLocks/>
              </p:cNvSpPr>
              <p:nvPr/>
            </p:nvSpPr>
            <p:spPr bwMode="auto">
              <a:xfrm>
                <a:off x="2661" y="2701"/>
                <a:ext cx="22" cy="30"/>
              </a:xfrm>
              <a:custGeom>
                <a:avLst/>
                <a:gdLst>
                  <a:gd name="T0" fmla="*/ 0 w 128"/>
                  <a:gd name="T1" fmla="*/ 0 h 180"/>
                  <a:gd name="T2" fmla="*/ 0 w 128"/>
                  <a:gd name="T3" fmla="*/ 0 h 180"/>
                  <a:gd name="T4" fmla="*/ 0 w 128"/>
                  <a:gd name="T5" fmla="*/ 0 h 180"/>
                  <a:gd name="T6" fmla="*/ 0 w 128"/>
                  <a:gd name="T7" fmla="*/ 0 h 180"/>
                  <a:gd name="T8" fmla="*/ 0 w 128"/>
                  <a:gd name="T9" fmla="*/ 0 h 180"/>
                  <a:gd name="T10" fmla="*/ 0 w 128"/>
                  <a:gd name="T11" fmla="*/ 0 h 180"/>
                  <a:gd name="T12" fmla="*/ 0 w 128"/>
                  <a:gd name="T13" fmla="*/ 0 h 180"/>
                  <a:gd name="T14" fmla="*/ 0 w 128"/>
                  <a:gd name="T15" fmla="*/ 0 h 180"/>
                  <a:gd name="T16" fmla="*/ 0 w 128"/>
                  <a:gd name="T17" fmla="*/ 0 h 180"/>
                  <a:gd name="T18" fmla="*/ 0 w 128"/>
                  <a:gd name="T19" fmla="*/ 0 h 180"/>
                  <a:gd name="T20" fmla="*/ 0 w 128"/>
                  <a:gd name="T21" fmla="*/ 0 h 180"/>
                  <a:gd name="T22" fmla="*/ 0 w 128"/>
                  <a:gd name="T23" fmla="*/ 0 h 180"/>
                  <a:gd name="T24" fmla="*/ 0 w 128"/>
                  <a:gd name="T25" fmla="*/ 0 h 180"/>
                  <a:gd name="T26" fmla="*/ 0 w 128"/>
                  <a:gd name="T27" fmla="*/ 0 h 180"/>
                  <a:gd name="T28" fmla="*/ 0 w 128"/>
                  <a:gd name="T29" fmla="*/ 0 h 180"/>
                  <a:gd name="T30" fmla="*/ 0 w 128"/>
                  <a:gd name="T31" fmla="*/ 0 h 180"/>
                  <a:gd name="T32" fmla="*/ 0 w 128"/>
                  <a:gd name="T33" fmla="*/ 0 h 180"/>
                  <a:gd name="T34" fmla="*/ 0 w 128"/>
                  <a:gd name="T35" fmla="*/ 0 h 180"/>
                  <a:gd name="T36" fmla="*/ 0 w 128"/>
                  <a:gd name="T37" fmla="*/ 0 h 180"/>
                  <a:gd name="T38" fmla="*/ 0 w 128"/>
                  <a:gd name="T39" fmla="*/ 0 h 180"/>
                  <a:gd name="T40" fmla="*/ 0 w 128"/>
                  <a:gd name="T41" fmla="*/ 0 h 180"/>
                  <a:gd name="T42" fmla="*/ 0 w 128"/>
                  <a:gd name="T43" fmla="*/ 0 h 180"/>
                  <a:gd name="T44" fmla="*/ 0 w 128"/>
                  <a:gd name="T45" fmla="*/ 0 h 180"/>
                  <a:gd name="T46" fmla="*/ 0 w 128"/>
                  <a:gd name="T47" fmla="*/ 0 h 180"/>
                  <a:gd name="T48" fmla="*/ 0 w 128"/>
                  <a:gd name="T49" fmla="*/ 0 h 180"/>
                  <a:gd name="T50" fmla="*/ 0 w 128"/>
                  <a:gd name="T51" fmla="*/ 0 h 180"/>
                  <a:gd name="T52" fmla="*/ 0 w 128"/>
                  <a:gd name="T53" fmla="*/ 0 h 180"/>
                  <a:gd name="T54" fmla="*/ 0 w 128"/>
                  <a:gd name="T55" fmla="*/ 0 h 180"/>
                  <a:gd name="T56" fmla="*/ 0 w 128"/>
                  <a:gd name="T57" fmla="*/ 0 h 180"/>
                  <a:gd name="T58" fmla="*/ 0 w 128"/>
                  <a:gd name="T59" fmla="*/ 0 h 180"/>
                  <a:gd name="T60" fmla="*/ 0 w 128"/>
                  <a:gd name="T61" fmla="*/ 0 h 180"/>
                  <a:gd name="T62" fmla="*/ 0 w 128"/>
                  <a:gd name="T63" fmla="*/ 0 h 180"/>
                  <a:gd name="T64" fmla="*/ 0 w 128"/>
                  <a:gd name="T65" fmla="*/ 0 h 180"/>
                  <a:gd name="T66" fmla="*/ 0 w 128"/>
                  <a:gd name="T67" fmla="*/ 0 h 180"/>
                  <a:gd name="T68" fmla="*/ 0 w 128"/>
                  <a:gd name="T69" fmla="*/ 0 h 180"/>
                  <a:gd name="T70" fmla="*/ 0 w 128"/>
                  <a:gd name="T71" fmla="*/ 0 h 180"/>
                  <a:gd name="T72" fmla="*/ 0 w 128"/>
                  <a:gd name="T73" fmla="*/ 0 h 180"/>
                  <a:gd name="T74" fmla="*/ 0 w 128"/>
                  <a:gd name="T75" fmla="*/ 0 h 180"/>
                  <a:gd name="T76" fmla="*/ 0 w 128"/>
                  <a:gd name="T77" fmla="*/ 0 h 180"/>
                  <a:gd name="T78" fmla="*/ 0 w 128"/>
                  <a:gd name="T79" fmla="*/ 0 h 180"/>
                  <a:gd name="T80" fmla="*/ 0 w 128"/>
                  <a:gd name="T81" fmla="*/ 0 h 18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"/>
                  <a:gd name="T124" fmla="*/ 0 h 180"/>
                  <a:gd name="T125" fmla="*/ 128 w 128"/>
                  <a:gd name="T126" fmla="*/ 180 h 18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" h="180">
                    <a:moveTo>
                      <a:pt x="108" y="59"/>
                    </a:moveTo>
                    <a:lnTo>
                      <a:pt x="113" y="77"/>
                    </a:lnTo>
                    <a:lnTo>
                      <a:pt x="111" y="94"/>
                    </a:lnTo>
                    <a:lnTo>
                      <a:pt x="103" y="108"/>
                    </a:lnTo>
                    <a:lnTo>
                      <a:pt x="91" y="121"/>
                    </a:lnTo>
                    <a:lnTo>
                      <a:pt x="77" y="132"/>
                    </a:lnTo>
                    <a:lnTo>
                      <a:pt x="61" y="144"/>
                    </a:lnTo>
                    <a:lnTo>
                      <a:pt x="45" y="154"/>
                    </a:lnTo>
                    <a:lnTo>
                      <a:pt x="30" y="164"/>
                    </a:lnTo>
                    <a:lnTo>
                      <a:pt x="28" y="168"/>
                    </a:lnTo>
                    <a:lnTo>
                      <a:pt x="27" y="170"/>
                    </a:lnTo>
                    <a:lnTo>
                      <a:pt x="27" y="174"/>
                    </a:lnTo>
                    <a:lnTo>
                      <a:pt x="28" y="177"/>
                    </a:lnTo>
                    <a:lnTo>
                      <a:pt x="32" y="179"/>
                    </a:lnTo>
                    <a:lnTo>
                      <a:pt x="35" y="180"/>
                    </a:lnTo>
                    <a:lnTo>
                      <a:pt x="37" y="180"/>
                    </a:lnTo>
                    <a:lnTo>
                      <a:pt x="41" y="179"/>
                    </a:lnTo>
                    <a:lnTo>
                      <a:pt x="60" y="169"/>
                    </a:lnTo>
                    <a:lnTo>
                      <a:pt x="77" y="158"/>
                    </a:lnTo>
                    <a:lnTo>
                      <a:pt x="94" y="145"/>
                    </a:lnTo>
                    <a:lnTo>
                      <a:pt x="109" y="130"/>
                    </a:lnTo>
                    <a:lnTo>
                      <a:pt x="120" y="114"/>
                    </a:lnTo>
                    <a:lnTo>
                      <a:pt x="127" y="95"/>
                    </a:lnTo>
                    <a:lnTo>
                      <a:pt x="128" y="76"/>
                    </a:lnTo>
                    <a:lnTo>
                      <a:pt x="123" y="55"/>
                    </a:lnTo>
                    <a:lnTo>
                      <a:pt x="113" y="39"/>
                    </a:lnTo>
                    <a:lnTo>
                      <a:pt x="97" y="25"/>
                    </a:lnTo>
                    <a:lnTo>
                      <a:pt x="79" y="15"/>
                    </a:lnTo>
                    <a:lnTo>
                      <a:pt x="57" y="7"/>
                    </a:lnTo>
                    <a:lnTo>
                      <a:pt x="36" y="2"/>
                    </a:lnTo>
                    <a:lnTo>
                      <a:pt x="19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14" y="9"/>
                    </a:lnTo>
                    <a:lnTo>
                      <a:pt x="29" y="14"/>
                    </a:lnTo>
                    <a:lnTo>
                      <a:pt x="46" y="19"/>
                    </a:lnTo>
                    <a:lnTo>
                      <a:pt x="61" y="23"/>
                    </a:lnTo>
                    <a:lnTo>
                      <a:pt x="76" y="29"/>
                    </a:lnTo>
                    <a:lnTo>
                      <a:pt x="89" y="37"/>
                    </a:lnTo>
                    <a:lnTo>
                      <a:pt x="100" y="46"/>
                    </a:lnTo>
                    <a:lnTo>
                      <a:pt x="108" y="5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Freeform 542"/>
              <p:cNvSpPr>
                <a:spLocks/>
              </p:cNvSpPr>
              <p:nvPr/>
            </p:nvSpPr>
            <p:spPr bwMode="auto">
              <a:xfrm>
                <a:off x="2584" y="2694"/>
                <a:ext cx="54" cy="63"/>
              </a:xfrm>
              <a:custGeom>
                <a:avLst/>
                <a:gdLst>
                  <a:gd name="T0" fmla="*/ 0 w 322"/>
                  <a:gd name="T1" fmla="*/ 0 h 378"/>
                  <a:gd name="T2" fmla="*/ 0 w 322"/>
                  <a:gd name="T3" fmla="*/ 0 h 378"/>
                  <a:gd name="T4" fmla="*/ 0 w 322"/>
                  <a:gd name="T5" fmla="*/ 0 h 378"/>
                  <a:gd name="T6" fmla="*/ 0 w 322"/>
                  <a:gd name="T7" fmla="*/ 0 h 378"/>
                  <a:gd name="T8" fmla="*/ 0 w 322"/>
                  <a:gd name="T9" fmla="*/ 0 h 378"/>
                  <a:gd name="T10" fmla="*/ 0 w 322"/>
                  <a:gd name="T11" fmla="*/ 0 h 378"/>
                  <a:gd name="T12" fmla="*/ 0 w 322"/>
                  <a:gd name="T13" fmla="*/ 0 h 378"/>
                  <a:gd name="T14" fmla="*/ 0 w 322"/>
                  <a:gd name="T15" fmla="*/ 0 h 378"/>
                  <a:gd name="T16" fmla="*/ 0 w 322"/>
                  <a:gd name="T17" fmla="*/ 0 h 378"/>
                  <a:gd name="T18" fmla="*/ 0 w 322"/>
                  <a:gd name="T19" fmla="*/ 0 h 378"/>
                  <a:gd name="T20" fmla="*/ 0 w 322"/>
                  <a:gd name="T21" fmla="*/ 0 h 378"/>
                  <a:gd name="T22" fmla="*/ 0 w 322"/>
                  <a:gd name="T23" fmla="*/ 0 h 378"/>
                  <a:gd name="T24" fmla="*/ 0 w 322"/>
                  <a:gd name="T25" fmla="*/ 0 h 378"/>
                  <a:gd name="T26" fmla="*/ 0 w 322"/>
                  <a:gd name="T27" fmla="*/ 0 h 378"/>
                  <a:gd name="T28" fmla="*/ 0 w 322"/>
                  <a:gd name="T29" fmla="*/ 0 h 378"/>
                  <a:gd name="T30" fmla="*/ 0 w 322"/>
                  <a:gd name="T31" fmla="*/ 0 h 378"/>
                  <a:gd name="T32" fmla="*/ 0 w 322"/>
                  <a:gd name="T33" fmla="*/ 0 h 378"/>
                  <a:gd name="T34" fmla="*/ 0 w 322"/>
                  <a:gd name="T35" fmla="*/ 0 h 378"/>
                  <a:gd name="T36" fmla="*/ 0 w 322"/>
                  <a:gd name="T37" fmla="*/ 0 h 378"/>
                  <a:gd name="T38" fmla="*/ 0 w 322"/>
                  <a:gd name="T39" fmla="*/ 0 h 378"/>
                  <a:gd name="T40" fmla="*/ 0 w 322"/>
                  <a:gd name="T41" fmla="*/ 0 h 378"/>
                  <a:gd name="T42" fmla="*/ 0 w 322"/>
                  <a:gd name="T43" fmla="*/ 0 h 378"/>
                  <a:gd name="T44" fmla="*/ 0 w 322"/>
                  <a:gd name="T45" fmla="*/ 0 h 378"/>
                  <a:gd name="T46" fmla="*/ 0 w 322"/>
                  <a:gd name="T47" fmla="*/ 0 h 378"/>
                  <a:gd name="T48" fmla="*/ 0 w 322"/>
                  <a:gd name="T49" fmla="*/ 0 h 378"/>
                  <a:gd name="T50" fmla="*/ 0 w 322"/>
                  <a:gd name="T51" fmla="*/ 0 h 378"/>
                  <a:gd name="T52" fmla="*/ 0 w 322"/>
                  <a:gd name="T53" fmla="*/ 0 h 378"/>
                  <a:gd name="T54" fmla="*/ 0 w 322"/>
                  <a:gd name="T55" fmla="*/ 0 h 378"/>
                  <a:gd name="T56" fmla="*/ 0 w 322"/>
                  <a:gd name="T57" fmla="*/ 0 h 378"/>
                  <a:gd name="T58" fmla="*/ 0 w 322"/>
                  <a:gd name="T59" fmla="*/ 0 h 378"/>
                  <a:gd name="T60" fmla="*/ 0 w 322"/>
                  <a:gd name="T61" fmla="*/ 0 h 378"/>
                  <a:gd name="T62" fmla="*/ 0 w 322"/>
                  <a:gd name="T63" fmla="*/ 0 h 378"/>
                  <a:gd name="T64" fmla="*/ 0 w 322"/>
                  <a:gd name="T65" fmla="*/ 0 h 378"/>
                  <a:gd name="T66" fmla="*/ 0 w 322"/>
                  <a:gd name="T67" fmla="*/ 0 h 378"/>
                  <a:gd name="T68" fmla="*/ 0 w 322"/>
                  <a:gd name="T69" fmla="*/ 0 h 378"/>
                  <a:gd name="T70" fmla="*/ 0 w 322"/>
                  <a:gd name="T71" fmla="*/ 0 h 378"/>
                  <a:gd name="T72" fmla="*/ 0 w 322"/>
                  <a:gd name="T73" fmla="*/ 0 h 378"/>
                  <a:gd name="T74" fmla="*/ 0 w 322"/>
                  <a:gd name="T75" fmla="*/ 0 h 378"/>
                  <a:gd name="T76" fmla="*/ 0 w 322"/>
                  <a:gd name="T77" fmla="*/ 0 h 378"/>
                  <a:gd name="T78" fmla="*/ 0 w 322"/>
                  <a:gd name="T79" fmla="*/ 0 h 378"/>
                  <a:gd name="T80" fmla="*/ 0 w 322"/>
                  <a:gd name="T81" fmla="*/ 0 h 378"/>
                  <a:gd name="T82" fmla="*/ 0 w 322"/>
                  <a:gd name="T83" fmla="*/ 0 h 378"/>
                  <a:gd name="T84" fmla="*/ 0 w 322"/>
                  <a:gd name="T85" fmla="*/ 0 h 378"/>
                  <a:gd name="T86" fmla="*/ 0 w 322"/>
                  <a:gd name="T87" fmla="*/ 0 h 37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22"/>
                  <a:gd name="T133" fmla="*/ 0 h 378"/>
                  <a:gd name="T134" fmla="*/ 322 w 322"/>
                  <a:gd name="T135" fmla="*/ 378 h 378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22" h="378">
                    <a:moveTo>
                      <a:pt x="125" y="49"/>
                    </a:moveTo>
                    <a:lnTo>
                      <a:pt x="100" y="70"/>
                    </a:lnTo>
                    <a:lnTo>
                      <a:pt x="76" y="90"/>
                    </a:lnTo>
                    <a:lnTo>
                      <a:pt x="53" y="115"/>
                    </a:lnTo>
                    <a:lnTo>
                      <a:pt x="34" y="140"/>
                    </a:lnTo>
                    <a:lnTo>
                      <a:pt x="17" y="166"/>
                    </a:lnTo>
                    <a:lnTo>
                      <a:pt x="5" y="195"/>
                    </a:lnTo>
                    <a:lnTo>
                      <a:pt x="0" y="226"/>
                    </a:lnTo>
                    <a:lnTo>
                      <a:pt x="1" y="258"/>
                    </a:lnTo>
                    <a:lnTo>
                      <a:pt x="3" y="266"/>
                    </a:lnTo>
                    <a:lnTo>
                      <a:pt x="5" y="275"/>
                    </a:lnTo>
                    <a:lnTo>
                      <a:pt x="9" y="282"/>
                    </a:lnTo>
                    <a:lnTo>
                      <a:pt x="14" y="290"/>
                    </a:lnTo>
                    <a:lnTo>
                      <a:pt x="19" y="297"/>
                    </a:lnTo>
                    <a:lnTo>
                      <a:pt x="26" y="304"/>
                    </a:lnTo>
                    <a:lnTo>
                      <a:pt x="32" y="310"/>
                    </a:lnTo>
                    <a:lnTo>
                      <a:pt x="41" y="314"/>
                    </a:lnTo>
                    <a:lnTo>
                      <a:pt x="56" y="324"/>
                    </a:lnTo>
                    <a:lnTo>
                      <a:pt x="71" y="332"/>
                    </a:lnTo>
                    <a:lnTo>
                      <a:pt x="86" y="338"/>
                    </a:lnTo>
                    <a:lnTo>
                      <a:pt x="103" y="344"/>
                    </a:lnTo>
                    <a:lnTo>
                      <a:pt x="119" y="350"/>
                    </a:lnTo>
                    <a:lnTo>
                      <a:pt x="136" y="355"/>
                    </a:lnTo>
                    <a:lnTo>
                      <a:pt x="152" y="359"/>
                    </a:lnTo>
                    <a:lnTo>
                      <a:pt x="168" y="363"/>
                    </a:lnTo>
                    <a:lnTo>
                      <a:pt x="186" y="366"/>
                    </a:lnTo>
                    <a:lnTo>
                      <a:pt x="202" y="368"/>
                    </a:lnTo>
                    <a:lnTo>
                      <a:pt x="220" y="371"/>
                    </a:lnTo>
                    <a:lnTo>
                      <a:pt x="238" y="373"/>
                    </a:lnTo>
                    <a:lnTo>
                      <a:pt x="254" y="374"/>
                    </a:lnTo>
                    <a:lnTo>
                      <a:pt x="272" y="375"/>
                    </a:lnTo>
                    <a:lnTo>
                      <a:pt x="289" y="376"/>
                    </a:lnTo>
                    <a:lnTo>
                      <a:pt x="306" y="378"/>
                    </a:lnTo>
                    <a:lnTo>
                      <a:pt x="311" y="378"/>
                    </a:lnTo>
                    <a:lnTo>
                      <a:pt x="316" y="375"/>
                    </a:lnTo>
                    <a:lnTo>
                      <a:pt x="320" y="371"/>
                    </a:lnTo>
                    <a:lnTo>
                      <a:pt x="322" y="366"/>
                    </a:lnTo>
                    <a:lnTo>
                      <a:pt x="322" y="360"/>
                    </a:lnTo>
                    <a:lnTo>
                      <a:pt x="320" y="356"/>
                    </a:lnTo>
                    <a:lnTo>
                      <a:pt x="315" y="352"/>
                    </a:lnTo>
                    <a:lnTo>
                      <a:pt x="309" y="350"/>
                    </a:lnTo>
                    <a:lnTo>
                      <a:pt x="294" y="347"/>
                    </a:lnTo>
                    <a:lnTo>
                      <a:pt x="279" y="344"/>
                    </a:lnTo>
                    <a:lnTo>
                      <a:pt x="263" y="341"/>
                    </a:lnTo>
                    <a:lnTo>
                      <a:pt x="247" y="338"/>
                    </a:lnTo>
                    <a:lnTo>
                      <a:pt x="232" y="336"/>
                    </a:lnTo>
                    <a:lnTo>
                      <a:pt x="216" y="334"/>
                    </a:lnTo>
                    <a:lnTo>
                      <a:pt x="200" y="332"/>
                    </a:lnTo>
                    <a:lnTo>
                      <a:pt x="185" y="328"/>
                    </a:lnTo>
                    <a:lnTo>
                      <a:pt x="170" y="326"/>
                    </a:lnTo>
                    <a:lnTo>
                      <a:pt x="154" y="322"/>
                    </a:lnTo>
                    <a:lnTo>
                      <a:pt x="139" y="318"/>
                    </a:lnTo>
                    <a:lnTo>
                      <a:pt x="124" y="314"/>
                    </a:lnTo>
                    <a:lnTo>
                      <a:pt x="110" y="309"/>
                    </a:lnTo>
                    <a:lnTo>
                      <a:pt x="94" y="303"/>
                    </a:lnTo>
                    <a:lnTo>
                      <a:pt x="80" y="297"/>
                    </a:lnTo>
                    <a:lnTo>
                      <a:pt x="66" y="289"/>
                    </a:lnTo>
                    <a:lnTo>
                      <a:pt x="55" y="281"/>
                    </a:lnTo>
                    <a:lnTo>
                      <a:pt x="45" y="271"/>
                    </a:lnTo>
                    <a:lnTo>
                      <a:pt x="38" y="259"/>
                    </a:lnTo>
                    <a:lnTo>
                      <a:pt x="35" y="245"/>
                    </a:lnTo>
                    <a:lnTo>
                      <a:pt x="34" y="232"/>
                    </a:lnTo>
                    <a:lnTo>
                      <a:pt x="35" y="216"/>
                    </a:lnTo>
                    <a:lnTo>
                      <a:pt x="38" y="200"/>
                    </a:lnTo>
                    <a:lnTo>
                      <a:pt x="43" y="187"/>
                    </a:lnTo>
                    <a:lnTo>
                      <a:pt x="51" y="170"/>
                    </a:lnTo>
                    <a:lnTo>
                      <a:pt x="60" y="152"/>
                    </a:lnTo>
                    <a:lnTo>
                      <a:pt x="71" y="137"/>
                    </a:lnTo>
                    <a:lnTo>
                      <a:pt x="83" y="124"/>
                    </a:lnTo>
                    <a:lnTo>
                      <a:pt x="94" y="110"/>
                    </a:lnTo>
                    <a:lnTo>
                      <a:pt x="107" y="96"/>
                    </a:lnTo>
                    <a:lnTo>
                      <a:pt x="123" y="82"/>
                    </a:lnTo>
                    <a:lnTo>
                      <a:pt x="138" y="69"/>
                    </a:lnTo>
                    <a:lnTo>
                      <a:pt x="153" y="57"/>
                    </a:lnTo>
                    <a:lnTo>
                      <a:pt x="173" y="47"/>
                    </a:lnTo>
                    <a:lnTo>
                      <a:pt x="195" y="38"/>
                    </a:lnTo>
                    <a:lnTo>
                      <a:pt x="218" y="28"/>
                    </a:lnTo>
                    <a:lnTo>
                      <a:pt x="238" y="20"/>
                    </a:lnTo>
                    <a:lnTo>
                      <a:pt x="254" y="13"/>
                    </a:lnTo>
                    <a:lnTo>
                      <a:pt x="264" y="7"/>
                    </a:lnTo>
                    <a:lnTo>
                      <a:pt x="268" y="2"/>
                    </a:lnTo>
                    <a:lnTo>
                      <a:pt x="256" y="0"/>
                    </a:lnTo>
                    <a:lnTo>
                      <a:pt x="240" y="1"/>
                    </a:lnTo>
                    <a:lnTo>
                      <a:pt x="221" y="4"/>
                    </a:lnTo>
                    <a:lnTo>
                      <a:pt x="201" y="10"/>
                    </a:lnTo>
                    <a:lnTo>
                      <a:pt x="180" y="18"/>
                    </a:lnTo>
                    <a:lnTo>
                      <a:pt x="160" y="27"/>
                    </a:lnTo>
                    <a:lnTo>
                      <a:pt x="141" y="38"/>
                    </a:lnTo>
                    <a:lnTo>
                      <a:pt x="125" y="49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Freeform 543"/>
              <p:cNvSpPr>
                <a:spLocks/>
              </p:cNvSpPr>
              <p:nvPr/>
            </p:nvSpPr>
            <p:spPr bwMode="auto">
              <a:xfrm>
                <a:off x="2660" y="2692"/>
                <a:ext cx="47" cy="42"/>
              </a:xfrm>
              <a:custGeom>
                <a:avLst/>
                <a:gdLst>
                  <a:gd name="T0" fmla="*/ 0 w 283"/>
                  <a:gd name="T1" fmla="*/ 0 h 252"/>
                  <a:gd name="T2" fmla="*/ 0 w 283"/>
                  <a:gd name="T3" fmla="*/ 0 h 252"/>
                  <a:gd name="T4" fmla="*/ 0 w 283"/>
                  <a:gd name="T5" fmla="*/ 0 h 252"/>
                  <a:gd name="T6" fmla="*/ 0 w 283"/>
                  <a:gd name="T7" fmla="*/ 0 h 252"/>
                  <a:gd name="T8" fmla="*/ 0 w 283"/>
                  <a:gd name="T9" fmla="*/ 0 h 252"/>
                  <a:gd name="T10" fmla="*/ 0 w 283"/>
                  <a:gd name="T11" fmla="*/ 0 h 252"/>
                  <a:gd name="T12" fmla="*/ 0 w 283"/>
                  <a:gd name="T13" fmla="*/ 0 h 252"/>
                  <a:gd name="T14" fmla="*/ 0 w 283"/>
                  <a:gd name="T15" fmla="*/ 0 h 252"/>
                  <a:gd name="T16" fmla="*/ 0 w 283"/>
                  <a:gd name="T17" fmla="*/ 0 h 252"/>
                  <a:gd name="T18" fmla="*/ 0 w 283"/>
                  <a:gd name="T19" fmla="*/ 0 h 252"/>
                  <a:gd name="T20" fmla="*/ 0 w 283"/>
                  <a:gd name="T21" fmla="*/ 0 h 252"/>
                  <a:gd name="T22" fmla="*/ 0 w 283"/>
                  <a:gd name="T23" fmla="*/ 0 h 252"/>
                  <a:gd name="T24" fmla="*/ 0 w 283"/>
                  <a:gd name="T25" fmla="*/ 0 h 252"/>
                  <a:gd name="T26" fmla="*/ 0 w 283"/>
                  <a:gd name="T27" fmla="*/ 0 h 252"/>
                  <a:gd name="T28" fmla="*/ 0 w 283"/>
                  <a:gd name="T29" fmla="*/ 0 h 252"/>
                  <a:gd name="T30" fmla="*/ 0 w 283"/>
                  <a:gd name="T31" fmla="*/ 0 h 252"/>
                  <a:gd name="T32" fmla="*/ 0 w 283"/>
                  <a:gd name="T33" fmla="*/ 0 h 252"/>
                  <a:gd name="T34" fmla="*/ 0 w 283"/>
                  <a:gd name="T35" fmla="*/ 0 h 252"/>
                  <a:gd name="T36" fmla="*/ 0 w 283"/>
                  <a:gd name="T37" fmla="*/ 0 h 252"/>
                  <a:gd name="T38" fmla="*/ 0 w 283"/>
                  <a:gd name="T39" fmla="*/ 0 h 252"/>
                  <a:gd name="T40" fmla="*/ 0 w 283"/>
                  <a:gd name="T41" fmla="*/ 0 h 252"/>
                  <a:gd name="T42" fmla="*/ 0 w 283"/>
                  <a:gd name="T43" fmla="*/ 0 h 252"/>
                  <a:gd name="T44" fmla="*/ 0 w 283"/>
                  <a:gd name="T45" fmla="*/ 0 h 252"/>
                  <a:gd name="T46" fmla="*/ 0 w 283"/>
                  <a:gd name="T47" fmla="*/ 0 h 252"/>
                  <a:gd name="T48" fmla="*/ 0 w 283"/>
                  <a:gd name="T49" fmla="*/ 0 h 252"/>
                  <a:gd name="T50" fmla="*/ 0 w 283"/>
                  <a:gd name="T51" fmla="*/ 0 h 252"/>
                  <a:gd name="T52" fmla="*/ 0 w 283"/>
                  <a:gd name="T53" fmla="*/ 0 h 252"/>
                  <a:gd name="T54" fmla="*/ 0 w 283"/>
                  <a:gd name="T55" fmla="*/ 0 h 252"/>
                  <a:gd name="T56" fmla="*/ 0 w 283"/>
                  <a:gd name="T57" fmla="*/ 0 h 252"/>
                  <a:gd name="T58" fmla="*/ 0 w 283"/>
                  <a:gd name="T59" fmla="*/ 0 h 252"/>
                  <a:gd name="T60" fmla="*/ 0 w 283"/>
                  <a:gd name="T61" fmla="*/ 0 h 252"/>
                  <a:gd name="T62" fmla="*/ 0 w 283"/>
                  <a:gd name="T63" fmla="*/ 0 h 252"/>
                  <a:gd name="T64" fmla="*/ 0 w 283"/>
                  <a:gd name="T65" fmla="*/ 0 h 252"/>
                  <a:gd name="T66" fmla="*/ 0 w 283"/>
                  <a:gd name="T67" fmla="*/ 0 h 252"/>
                  <a:gd name="T68" fmla="*/ 0 w 283"/>
                  <a:gd name="T69" fmla="*/ 0 h 252"/>
                  <a:gd name="T70" fmla="*/ 0 w 283"/>
                  <a:gd name="T71" fmla="*/ 0 h 252"/>
                  <a:gd name="T72" fmla="*/ 0 w 283"/>
                  <a:gd name="T73" fmla="*/ 0 h 252"/>
                  <a:gd name="T74" fmla="*/ 0 w 283"/>
                  <a:gd name="T75" fmla="*/ 0 h 252"/>
                  <a:gd name="T76" fmla="*/ 0 w 283"/>
                  <a:gd name="T77" fmla="*/ 0 h 252"/>
                  <a:gd name="T78" fmla="*/ 0 w 283"/>
                  <a:gd name="T79" fmla="*/ 0 h 252"/>
                  <a:gd name="T80" fmla="*/ 0 w 283"/>
                  <a:gd name="T81" fmla="*/ 0 h 252"/>
                  <a:gd name="T82" fmla="*/ 0 w 283"/>
                  <a:gd name="T83" fmla="*/ 0 h 252"/>
                  <a:gd name="T84" fmla="*/ 0 w 283"/>
                  <a:gd name="T85" fmla="*/ 0 h 252"/>
                  <a:gd name="T86" fmla="*/ 0 w 283"/>
                  <a:gd name="T87" fmla="*/ 0 h 252"/>
                  <a:gd name="T88" fmla="*/ 0 w 283"/>
                  <a:gd name="T89" fmla="*/ 0 h 252"/>
                  <a:gd name="T90" fmla="*/ 0 w 283"/>
                  <a:gd name="T91" fmla="*/ 0 h 252"/>
                  <a:gd name="T92" fmla="*/ 0 w 283"/>
                  <a:gd name="T93" fmla="*/ 0 h 252"/>
                  <a:gd name="T94" fmla="*/ 0 w 283"/>
                  <a:gd name="T95" fmla="*/ 0 h 252"/>
                  <a:gd name="T96" fmla="*/ 0 w 283"/>
                  <a:gd name="T97" fmla="*/ 0 h 252"/>
                  <a:gd name="T98" fmla="*/ 0 w 283"/>
                  <a:gd name="T99" fmla="*/ 0 h 252"/>
                  <a:gd name="T100" fmla="*/ 0 w 283"/>
                  <a:gd name="T101" fmla="*/ 0 h 252"/>
                  <a:gd name="T102" fmla="*/ 0 w 283"/>
                  <a:gd name="T103" fmla="*/ 0 h 252"/>
                  <a:gd name="T104" fmla="*/ 0 w 283"/>
                  <a:gd name="T105" fmla="*/ 0 h 252"/>
                  <a:gd name="T106" fmla="*/ 0 w 283"/>
                  <a:gd name="T107" fmla="*/ 0 h 252"/>
                  <a:gd name="T108" fmla="*/ 0 w 283"/>
                  <a:gd name="T109" fmla="*/ 0 h 252"/>
                  <a:gd name="T110" fmla="*/ 0 w 283"/>
                  <a:gd name="T111" fmla="*/ 0 h 252"/>
                  <a:gd name="T112" fmla="*/ 0 w 283"/>
                  <a:gd name="T113" fmla="*/ 0 h 252"/>
                  <a:gd name="T114" fmla="*/ 0 w 283"/>
                  <a:gd name="T115" fmla="*/ 0 h 252"/>
                  <a:gd name="T116" fmla="*/ 0 w 283"/>
                  <a:gd name="T117" fmla="*/ 0 h 252"/>
                  <a:gd name="T118" fmla="*/ 0 w 283"/>
                  <a:gd name="T119" fmla="*/ 0 h 252"/>
                  <a:gd name="T120" fmla="*/ 0 w 283"/>
                  <a:gd name="T121" fmla="*/ 0 h 25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83"/>
                  <a:gd name="T184" fmla="*/ 0 h 252"/>
                  <a:gd name="T185" fmla="*/ 283 w 283"/>
                  <a:gd name="T186" fmla="*/ 252 h 25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83" h="252">
                    <a:moveTo>
                      <a:pt x="235" y="77"/>
                    </a:moveTo>
                    <a:lnTo>
                      <a:pt x="248" y="91"/>
                    </a:lnTo>
                    <a:lnTo>
                      <a:pt x="256" y="107"/>
                    </a:lnTo>
                    <a:lnTo>
                      <a:pt x="259" y="124"/>
                    </a:lnTo>
                    <a:lnTo>
                      <a:pt x="259" y="142"/>
                    </a:lnTo>
                    <a:lnTo>
                      <a:pt x="257" y="157"/>
                    </a:lnTo>
                    <a:lnTo>
                      <a:pt x="252" y="170"/>
                    </a:lnTo>
                    <a:lnTo>
                      <a:pt x="244" y="183"/>
                    </a:lnTo>
                    <a:lnTo>
                      <a:pt x="236" y="193"/>
                    </a:lnTo>
                    <a:lnTo>
                      <a:pt x="225" y="204"/>
                    </a:lnTo>
                    <a:lnTo>
                      <a:pt x="215" y="214"/>
                    </a:lnTo>
                    <a:lnTo>
                      <a:pt x="204" y="224"/>
                    </a:lnTo>
                    <a:lnTo>
                      <a:pt x="194" y="234"/>
                    </a:lnTo>
                    <a:lnTo>
                      <a:pt x="191" y="238"/>
                    </a:lnTo>
                    <a:lnTo>
                      <a:pt x="191" y="241"/>
                    </a:lnTo>
                    <a:lnTo>
                      <a:pt x="191" y="245"/>
                    </a:lnTo>
                    <a:lnTo>
                      <a:pt x="194" y="248"/>
                    </a:lnTo>
                    <a:lnTo>
                      <a:pt x="197" y="250"/>
                    </a:lnTo>
                    <a:lnTo>
                      <a:pt x="202" y="252"/>
                    </a:lnTo>
                    <a:lnTo>
                      <a:pt x="205" y="250"/>
                    </a:lnTo>
                    <a:lnTo>
                      <a:pt x="209" y="248"/>
                    </a:lnTo>
                    <a:lnTo>
                      <a:pt x="232" y="233"/>
                    </a:lnTo>
                    <a:lnTo>
                      <a:pt x="252" y="214"/>
                    </a:lnTo>
                    <a:lnTo>
                      <a:pt x="268" y="192"/>
                    </a:lnTo>
                    <a:lnTo>
                      <a:pt x="278" y="167"/>
                    </a:lnTo>
                    <a:lnTo>
                      <a:pt x="283" y="141"/>
                    </a:lnTo>
                    <a:lnTo>
                      <a:pt x="280" y="115"/>
                    </a:lnTo>
                    <a:lnTo>
                      <a:pt x="271" y="91"/>
                    </a:lnTo>
                    <a:lnTo>
                      <a:pt x="252" y="69"/>
                    </a:lnTo>
                    <a:lnTo>
                      <a:pt x="238" y="57"/>
                    </a:lnTo>
                    <a:lnTo>
                      <a:pt x="222" y="48"/>
                    </a:lnTo>
                    <a:lnTo>
                      <a:pt x="204" y="39"/>
                    </a:lnTo>
                    <a:lnTo>
                      <a:pt x="184" y="31"/>
                    </a:lnTo>
                    <a:lnTo>
                      <a:pt x="164" y="23"/>
                    </a:lnTo>
                    <a:lnTo>
                      <a:pt x="144" y="17"/>
                    </a:lnTo>
                    <a:lnTo>
                      <a:pt x="123" y="13"/>
                    </a:lnTo>
                    <a:lnTo>
                      <a:pt x="103" y="8"/>
                    </a:lnTo>
                    <a:lnTo>
                      <a:pt x="83" y="5"/>
                    </a:lnTo>
                    <a:lnTo>
                      <a:pt x="66" y="2"/>
                    </a:lnTo>
                    <a:lnTo>
                      <a:pt x="48" y="0"/>
                    </a:lnTo>
                    <a:lnTo>
                      <a:pt x="34" y="0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4" y="2"/>
                    </a:lnTo>
                    <a:lnTo>
                      <a:pt x="0" y="5"/>
                    </a:lnTo>
                    <a:lnTo>
                      <a:pt x="12" y="7"/>
                    </a:lnTo>
                    <a:lnTo>
                      <a:pt x="24" y="8"/>
                    </a:lnTo>
                    <a:lnTo>
                      <a:pt x="38" y="10"/>
                    </a:lnTo>
                    <a:lnTo>
                      <a:pt x="52" y="13"/>
                    </a:lnTo>
                    <a:lnTo>
                      <a:pt x="66" y="16"/>
                    </a:lnTo>
                    <a:lnTo>
                      <a:pt x="82" y="18"/>
                    </a:lnTo>
                    <a:lnTo>
                      <a:pt x="98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4"/>
                    </a:lnTo>
                    <a:lnTo>
                      <a:pt x="162" y="39"/>
                    </a:lnTo>
                    <a:lnTo>
                      <a:pt x="177" y="45"/>
                    </a:lnTo>
                    <a:lnTo>
                      <a:pt x="193" y="52"/>
                    </a:lnTo>
                    <a:lnTo>
                      <a:pt x="208" y="60"/>
                    </a:lnTo>
                    <a:lnTo>
                      <a:pt x="222" y="68"/>
                    </a:lnTo>
                    <a:lnTo>
                      <a:pt x="235" y="77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Freeform 544"/>
              <p:cNvSpPr>
                <a:spLocks/>
              </p:cNvSpPr>
              <p:nvPr/>
            </p:nvSpPr>
            <p:spPr bwMode="auto">
              <a:xfrm>
                <a:off x="2564" y="2712"/>
                <a:ext cx="19" cy="39"/>
              </a:xfrm>
              <a:custGeom>
                <a:avLst/>
                <a:gdLst>
                  <a:gd name="T0" fmla="*/ 0 w 114"/>
                  <a:gd name="T1" fmla="*/ 0 h 238"/>
                  <a:gd name="T2" fmla="*/ 0 w 114"/>
                  <a:gd name="T3" fmla="*/ 0 h 238"/>
                  <a:gd name="T4" fmla="*/ 0 w 114"/>
                  <a:gd name="T5" fmla="*/ 0 h 238"/>
                  <a:gd name="T6" fmla="*/ 0 w 114"/>
                  <a:gd name="T7" fmla="*/ 0 h 238"/>
                  <a:gd name="T8" fmla="*/ 0 w 114"/>
                  <a:gd name="T9" fmla="*/ 0 h 238"/>
                  <a:gd name="T10" fmla="*/ 0 w 114"/>
                  <a:gd name="T11" fmla="*/ 0 h 238"/>
                  <a:gd name="T12" fmla="*/ 0 w 114"/>
                  <a:gd name="T13" fmla="*/ 0 h 238"/>
                  <a:gd name="T14" fmla="*/ 0 w 114"/>
                  <a:gd name="T15" fmla="*/ 0 h 238"/>
                  <a:gd name="T16" fmla="*/ 0 w 114"/>
                  <a:gd name="T17" fmla="*/ 0 h 238"/>
                  <a:gd name="T18" fmla="*/ 0 w 114"/>
                  <a:gd name="T19" fmla="*/ 0 h 238"/>
                  <a:gd name="T20" fmla="*/ 0 w 114"/>
                  <a:gd name="T21" fmla="*/ 0 h 238"/>
                  <a:gd name="T22" fmla="*/ 0 w 114"/>
                  <a:gd name="T23" fmla="*/ 0 h 238"/>
                  <a:gd name="T24" fmla="*/ 0 w 114"/>
                  <a:gd name="T25" fmla="*/ 0 h 238"/>
                  <a:gd name="T26" fmla="*/ 0 w 114"/>
                  <a:gd name="T27" fmla="*/ 0 h 238"/>
                  <a:gd name="T28" fmla="*/ 0 w 114"/>
                  <a:gd name="T29" fmla="*/ 0 h 238"/>
                  <a:gd name="T30" fmla="*/ 0 w 114"/>
                  <a:gd name="T31" fmla="*/ 0 h 238"/>
                  <a:gd name="T32" fmla="*/ 0 w 114"/>
                  <a:gd name="T33" fmla="*/ 0 h 238"/>
                  <a:gd name="T34" fmla="*/ 0 w 114"/>
                  <a:gd name="T35" fmla="*/ 0 h 238"/>
                  <a:gd name="T36" fmla="*/ 0 w 114"/>
                  <a:gd name="T37" fmla="*/ 0 h 238"/>
                  <a:gd name="T38" fmla="*/ 0 w 114"/>
                  <a:gd name="T39" fmla="*/ 0 h 238"/>
                  <a:gd name="T40" fmla="*/ 0 w 114"/>
                  <a:gd name="T41" fmla="*/ 0 h 238"/>
                  <a:gd name="T42" fmla="*/ 0 w 114"/>
                  <a:gd name="T43" fmla="*/ 0 h 238"/>
                  <a:gd name="T44" fmla="*/ 0 w 114"/>
                  <a:gd name="T45" fmla="*/ 0 h 238"/>
                  <a:gd name="T46" fmla="*/ 0 w 114"/>
                  <a:gd name="T47" fmla="*/ 0 h 238"/>
                  <a:gd name="T48" fmla="*/ 0 w 114"/>
                  <a:gd name="T49" fmla="*/ 0 h 238"/>
                  <a:gd name="T50" fmla="*/ 0 w 114"/>
                  <a:gd name="T51" fmla="*/ 0 h 238"/>
                  <a:gd name="T52" fmla="*/ 0 w 114"/>
                  <a:gd name="T53" fmla="*/ 0 h 238"/>
                  <a:gd name="T54" fmla="*/ 0 w 114"/>
                  <a:gd name="T55" fmla="*/ 0 h 238"/>
                  <a:gd name="T56" fmla="*/ 0 w 114"/>
                  <a:gd name="T57" fmla="*/ 0 h 238"/>
                  <a:gd name="T58" fmla="*/ 0 w 114"/>
                  <a:gd name="T59" fmla="*/ 0 h 238"/>
                  <a:gd name="T60" fmla="*/ 0 w 114"/>
                  <a:gd name="T61" fmla="*/ 0 h 238"/>
                  <a:gd name="T62" fmla="*/ 0 w 114"/>
                  <a:gd name="T63" fmla="*/ 0 h 238"/>
                  <a:gd name="T64" fmla="*/ 0 w 114"/>
                  <a:gd name="T65" fmla="*/ 0 h 238"/>
                  <a:gd name="T66" fmla="*/ 0 w 114"/>
                  <a:gd name="T67" fmla="*/ 0 h 238"/>
                  <a:gd name="T68" fmla="*/ 0 w 114"/>
                  <a:gd name="T69" fmla="*/ 0 h 238"/>
                  <a:gd name="T70" fmla="*/ 0 w 114"/>
                  <a:gd name="T71" fmla="*/ 0 h 238"/>
                  <a:gd name="T72" fmla="*/ 0 w 114"/>
                  <a:gd name="T73" fmla="*/ 0 h 238"/>
                  <a:gd name="T74" fmla="*/ 0 w 114"/>
                  <a:gd name="T75" fmla="*/ 0 h 238"/>
                  <a:gd name="T76" fmla="*/ 0 w 114"/>
                  <a:gd name="T77" fmla="*/ 0 h 238"/>
                  <a:gd name="T78" fmla="*/ 0 w 114"/>
                  <a:gd name="T79" fmla="*/ 0 h 238"/>
                  <a:gd name="T80" fmla="*/ 0 w 114"/>
                  <a:gd name="T81" fmla="*/ 0 h 23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4"/>
                  <a:gd name="T124" fmla="*/ 0 h 238"/>
                  <a:gd name="T125" fmla="*/ 114 w 114"/>
                  <a:gd name="T126" fmla="*/ 238 h 23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4" h="238">
                    <a:moveTo>
                      <a:pt x="0" y="130"/>
                    </a:moveTo>
                    <a:lnTo>
                      <a:pt x="0" y="149"/>
                    </a:lnTo>
                    <a:lnTo>
                      <a:pt x="4" y="168"/>
                    </a:lnTo>
                    <a:lnTo>
                      <a:pt x="12" y="185"/>
                    </a:lnTo>
                    <a:lnTo>
                      <a:pt x="24" y="200"/>
                    </a:lnTo>
                    <a:lnTo>
                      <a:pt x="38" y="213"/>
                    </a:lnTo>
                    <a:lnTo>
                      <a:pt x="55" y="224"/>
                    </a:lnTo>
                    <a:lnTo>
                      <a:pt x="73" y="232"/>
                    </a:lnTo>
                    <a:lnTo>
                      <a:pt x="92" y="237"/>
                    </a:lnTo>
                    <a:lnTo>
                      <a:pt x="98" y="238"/>
                    </a:lnTo>
                    <a:lnTo>
                      <a:pt x="104" y="235"/>
                    </a:lnTo>
                    <a:lnTo>
                      <a:pt x="109" y="232"/>
                    </a:lnTo>
                    <a:lnTo>
                      <a:pt x="111" y="227"/>
                    </a:lnTo>
                    <a:lnTo>
                      <a:pt x="111" y="222"/>
                    </a:lnTo>
                    <a:lnTo>
                      <a:pt x="110" y="216"/>
                    </a:lnTo>
                    <a:lnTo>
                      <a:pt x="106" y="211"/>
                    </a:lnTo>
                    <a:lnTo>
                      <a:pt x="100" y="209"/>
                    </a:lnTo>
                    <a:lnTo>
                      <a:pt x="82" y="202"/>
                    </a:lnTo>
                    <a:lnTo>
                      <a:pt x="64" y="193"/>
                    </a:lnTo>
                    <a:lnTo>
                      <a:pt x="50" y="180"/>
                    </a:lnTo>
                    <a:lnTo>
                      <a:pt x="39" y="167"/>
                    </a:lnTo>
                    <a:lnTo>
                      <a:pt x="32" y="149"/>
                    </a:lnTo>
                    <a:lnTo>
                      <a:pt x="29" y="131"/>
                    </a:lnTo>
                    <a:lnTo>
                      <a:pt x="29" y="111"/>
                    </a:lnTo>
                    <a:lnTo>
                      <a:pt x="35" y="91"/>
                    </a:lnTo>
                    <a:lnTo>
                      <a:pt x="42" y="76"/>
                    </a:lnTo>
                    <a:lnTo>
                      <a:pt x="51" y="62"/>
                    </a:lnTo>
                    <a:lnTo>
                      <a:pt x="62" y="49"/>
                    </a:lnTo>
                    <a:lnTo>
                      <a:pt x="73" y="38"/>
                    </a:lnTo>
                    <a:lnTo>
                      <a:pt x="84" y="28"/>
                    </a:lnTo>
                    <a:lnTo>
                      <a:pt x="96" y="18"/>
                    </a:lnTo>
                    <a:lnTo>
                      <a:pt x="106" y="9"/>
                    </a:lnTo>
                    <a:lnTo>
                      <a:pt x="114" y="1"/>
                    </a:lnTo>
                    <a:lnTo>
                      <a:pt x="106" y="0"/>
                    </a:lnTo>
                    <a:lnTo>
                      <a:pt x="93" y="6"/>
                    </a:lnTo>
                    <a:lnTo>
                      <a:pt x="76" y="18"/>
                    </a:lnTo>
                    <a:lnTo>
                      <a:pt x="56" y="36"/>
                    </a:lnTo>
                    <a:lnTo>
                      <a:pt x="37" y="57"/>
                    </a:lnTo>
                    <a:lnTo>
                      <a:pt x="20" y="80"/>
                    </a:lnTo>
                    <a:lnTo>
                      <a:pt x="7" y="106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" name="Freeform 545"/>
              <p:cNvSpPr>
                <a:spLocks/>
              </p:cNvSpPr>
              <p:nvPr/>
            </p:nvSpPr>
            <p:spPr bwMode="auto">
              <a:xfrm>
                <a:off x="2698" y="2689"/>
                <a:ext cx="41" cy="52"/>
              </a:xfrm>
              <a:custGeom>
                <a:avLst/>
                <a:gdLst>
                  <a:gd name="T0" fmla="*/ 0 w 246"/>
                  <a:gd name="T1" fmla="*/ 0 h 310"/>
                  <a:gd name="T2" fmla="*/ 0 w 246"/>
                  <a:gd name="T3" fmla="*/ 0 h 310"/>
                  <a:gd name="T4" fmla="*/ 0 w 246"/>
                  <a:gd name="T5" fmla="*/ 0 h 310"/>
                  <a:gd name="T6" fmla="*/ 0 w 246"/>
                  <a:gd name="T7" fmla="*/ 0 h 310"/>
                  <a:gd name="T8" fmla="*/ 0 w 246"/>
                  <a:gd name="T9" fmla="*/ 0 h 310"/>
                  <a:gd name="T10" fmla="*/ 0 w 246"/>
                  <a:gd name="T11" fmla="*/ 0 h 310"/>
                  <a:gd name="T12" fmla="*/ 0 w 246"/>
                  <a:gd name="T13" fmla="*/ 0 h 310"/>
                  <a:gd name="T14" fmla="*/ 0 w 246"/>
                  <a:gd name="T15" fmla="*/ 0 h 310"/>
                  <a:gd name="T16" fmla="*/ 0 w 246"/>
                  <a:gd name="T17" fmla="*/ 0 h 310"/>
                  <a:gd name="T18" fmla="*/ 0 w 246"/>
                  <a:gd name="T19" fmla="*/ 0 h 310"/>
                  <a:gd name="T20" fmla="*/ 0 w 246"/>
                  <a:gd name="T21" fmla="*/ 0 h 310"/>
                  <a:gd name="T22" fmla="*/ 0 w 246"/>
                  <a:gd name="T23" fmla="*/ 0 h 310"/>
                  <a:gd name="T24" fmla="*/ 0 w 246"/>
                  <a:gd name="T25" fmla="*/ 0 h 310"/>
                  <a:gd name="T26" fmla="*/ 0 w 246"/>
                  <a:gd name="T27" fmla="*/ 0 h 310"/>
                  <a:gd name="T28" fmla="*/ 0 w 246"/>
                  <a:gd name="T29" fmla="*/ 0 h 310"/>
                  <a:gd name="T30" fmla="*/ 0 w 246"/>
                  <a:gd name="T31" fmla="*/ 0 h 310"/>
                  <a:gd name="T32" fmla="*/ 0 w 246"/>
                  <a:gd name="T33" fmla="*/ 0 h 310"/>
                  <a:gd name="T34" fmla="*/ 0 w 246"/>
                  <a:gd name="T35" fmla="*/ 0 h 310"/>
                  <a:gd name="T36" fmla="*/ 0 w 246"/>
                  <a:gd name="T37" fmla="*/ 0 h 310"/>
                  <a:gd name="T38" fmla="*/ 0 w 246"/>
                  <a:gd name="T39" fmla="*/ 0 h 310"/>
                  <a:gd name="T40" fmla="*/ 0 w 246"/>
                  <a:gd name="T41" fmla="*/ 0 h 310"/>
                  <a:gd name="T42" fmla="*/ 0 w 246"/>
                  <a:gd name="T43" fmla="*/ 0 h 310"/>
                  <a:gd name="T44" fmla="*/ 0 w 246"/>
                  <a:gd name="T45" fmla="*/ 0 h 310"/>
                  <a:gd name="T46" fmla="*/ 0 w 246"/>
                  <a:gd name="T47" fmla="*/ 0 h 310"/>
                  <a:gd name="T48" fmla="*/ 0 w 246"/>
                  <a:gd name="T49" fmla="*/ 0 h 310"/>
                  <a:gd name="T50" fmla="*/ 0 w 246"/>
                  <a:gd name="T51" fmla="*/ 0 h 310"/>
                  <a:gd name="T52" fmla="*/ 0 w 246"/>
                  <a:gd name="T53" fmla="*/ 0 h 310"/>
                  <a:gd name="T54" fmla="*/ 0 w 246"/>
                  <a:gd name="T55" fmla="*/ 0 h 310"/>
                  <a:gd name="T56" fmla="*/ 0 w 246"/>
                  <a:gd name="T57" fmla="*/ 0 h 310"/>
                  <a:gd name="T58" fmla="*/ 0 w 246"/>
                  <a:gd name="T59" fmla="*/ 0 h 310"/>
                  <a:gd name="T60" fmla="*/ 0 w 246"/>
                  <a:gd name="T61" fmla="*/ 0 h 310"/>
                  <a:gd name="T62" fmla="*/ 0 w 246"/>
                  <a:gd name="T63" fmla="*/ 0 h 310"/>
                  <a:gd name="T64" fmla="*/ 0 w 246"/>
                  <a:gd name="T65" fmla="*/ 0 h 310"/>
                  <a:gd name="T66" fmla="*/ 0 w 246"/>
                  <a:gd name="T67" fmla="*/ 0 h 310"/>
                  <a:gd name="T68" fmla="*/ 0 w 246"/>
                  <a:gd name="T69" fmla="*/ 0 h 310"/>
                  <a:gd name="T70" fmla="*/ 0 w 246"/>
                  <a:gd name="T71" fmla="*/ 0 h 310"/>
                  <a:gd name="T72" fmla="*/ 0 w 246"/>
                  <a:gd name="T73" fmla="*/ 0 h 310"/>
                  <a:gd name="T74" fmla="*/ 0 w 246"/>
                  <a:gd name="T75" fmla="*/ 0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46"/>
                  <a:gd name="T115" fmla="*/ 0 h 310"/>
                  <a:gd name="T116" fmla="*/ 246 w 246"/>
                  <a:gd name="T117" fmla="*/ 310 h 31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46" h="310">
                    <a:moveTo>
                      <a:pt x="199" y="116"/>
                    </a:moveTo>
                    <a:lnTo>
                      <a:pt x="207" y="124"/>
                    </a:lnTo>
                    <a:lnTo>
                      <a:pt x="214" y="133"/>
                    </a:lnTo>
                    <a:lnTo>
                      <a:pt x="219" y="143"/>
                    </a:lnTo>
                    <a:lnTo>
                      <a:pt x="223" y="154"/>
                    </a:lnTo>
                    <a:lnTo>
                      <a:pt x="225" y="164"/>
                    </a:lnTo>
                    <a:lnTo>
                      <a:pt x="225" y="176"/>
                    </a:lnTo>
                    <a:lnTo>
                      <a:pt x="221" y="187"/>
                    </a:lnTo>
                    <a:lnTo>
                      <a:pt x="216" y="197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8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3" y="264"/>
                    </a:lnTo>
                    <a:lnTo>
                      <a:pt x="132" y="274"/>
                    </a:lnTo>
                    <a:lnTo>
                      <a:pt x="129" y="278"/>
                    </a:lnTo>
                    <a:lnTo>
                      <a:pt x="126" y="282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1" y="305"/>
                    </a:lnTo>
                    <a:lnTo>
                      <a:pt x="125" y="309"/>
                    </a:lnTo>
                    <a:lnTo>
                      <a:pt x="130" y="310"/>
                    </a:lnTo>
                    <a:lnTo>
                      <a:pt x="134" y="310"/>
                    </a:lnTo>
                    <a:lnTo>
                      <a:pt x="139" y="309"/>
                    </a:lnTo>
                    <a:lnTo>
                      <a:pt x="143" y="305"/>
                    </a:lnTo>
                    <a:lnTo>
                      <a:pt x="154" y="293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19" y="233"/>
                    </a:lnTo>
                    <a:lnTo>
                      <a:pt x="231" y="219"/>
                    </a:lnTo>
                    <a:lnTo>
                      <a:pt x="239" y="204"/>
                    </a:lnTo>
                    <a:lnTo>
                      <a:pt x="245" y="187"/>
                    </a:lnTo>
                    <a:lnTo>
                      <a:pt x="246" y="170"/>
                    </a:lnTo>
                    <a:lnTo>
                      <a:pt x="242" y="153"/>
                    </a:lnTo>
                    <a:lnTo>
                      <a:pt x="236" y="136"/>
                    </a:lnTo>
                    <a:lnTo>
                      <a:pt x="227" y="120"/>
                    </a:lnTo>
                    <a:lnTo>
                      <a:pt x="215" y="107"/>
                    </a:lnTo>
                    <a:lnTo>
                      <a:pt x="201" y="94"/>
                    </a:lnTo>
                    <a:lnTo>
                      <a:pt x="187" y="82"/>
                    </a:lnTo>
                    <a:lnTo>
                      <a:pt x="177" y="74"/>
                    </a:lnTo>
                    <a:lnTo>
                      <a:pt x="165" y="68"/>
                    </a:lnTo>
                    <a:lnTo>
                      <a:pt x="152" y="60"/>
                    </a:lnTo>
                    <a:lnTo>
                      <a:pt x="139" y="51"/>
                    </a:lnTo>
                    <a:lnTo>
                      <a:pt x="126" y="43"/>
                    </a:lnTo>
                    <a:lnTo>
                      <a:pt x="112" y="35"/>
                    </a:lnTo>
                    <a:lnTo>
                      <a:pt x="98" y="28"/>
                    </a:lnTo>
                    <a:lnTo>
                      <a:pt x="85" y="22"/>
                    </a:lnTo>
                    <a:lnTo>
                      <a:pt x="72" y="16"/>
                    </a:lnTo>
                    <a:lnTo>
                      <a:pt x="59" y="10"/>
                    </a:lnTo>
                    <a:lnTo>
                      <a:pt x="46" y="7"/>
                    </a:lnTo>
                    <a:lnTo>
                      <a:pt x="35" y="3"/>
                    </a:lnTo>
                    <a:lnTo>
                      <a:pt x="24" y="1"/>
                    </a:lnTo>
                    <a:lnTo>
                      <a:pt x="15" y="0"/>
                    </a:lnTo>
                    <a:lnTo>
                      <a:pt x="7" y="1"/>
                    </a:lnTo>
                    <a:lnTo>
                      <a:pt x="0" y="3"/>
                    </a:lnTo>
                    <a:lnTo>
                      <a:pt x="8" y="6"/>
                    </a:lnTo>
                    <a:lnTo>
                      <a:pt x="17" y="9"/>
                    </a:lnTo>
                    <a:lnTo>
                      <a:pt x="28" y="14"/>
                    </a:lnTo>
                    <a:lnTo>
                      <a:pt x="38" y="18"/>
                    </a:lnTo>
                    <a:lnTo>
                      <a:pt x="51" y="24"/>
                    </a:lnTo>
                    <a:lnTo>
                      <a:pt x="64" y="30"/>
                    </a:lnTo>
                    <a:lnTo>
                      <a:pt x="78" y="37"/>
                    </a:lnTo>
                    <a:lnTo>
                      <a:pt x="92" y="43"/>
                    </a:lnTo>
                    <a:lnTo>
                      <a:pt x="106" y="51"/>
                    </a:lnTo>
                    <a:lnTo>
                      <a:pt x="120" y="60"/>
                    </a:lnTo>
                    <a:lnTo>
                      <a:pt x="134" y="69"/>
                    </a:lnTo>
                    <a:lnTo>
                      <a:pt x="148" y="78"/>
                    </a:lnTo>
                    <a:lnTo>
                      <a:pt x="163" y="87"/>
                    </a:lnTo>
                    <a:lnTo>
                      <a:pt x="175" y="96"/>
                    </a:lnTo>
                    <a:lnTo>
                      <a:pt x="187" y="105"/>
                    </a:lnTo>
                    <a:lnTo>
                      <a:pt x="199" y="116"/>
                    </a:lnTo>
                    <a:close/>
                  </a:path>
                </a:pathLst>
              </a:custGeom>
              <a:solidFill>
                <a:srgbClr val="C9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" name="Freeform 546"/>
              <p:cNvSpPr>
                <a:spLocks/>
              </p:cNvSpPr>
              <p:nvPr/>
            </p:nvSpPr>
            <p:spPr bwMode="auto">
              <a:xfrm>
                <a:off x="2653" y="2750"/>
                <a:ext cx="14" cy="31"/>
              </a:xfrm>
              <a:custGeom>
                <a:avLst/>
                <a:gdLst>
                  <a:gd name="T0" fmla="*/ 0 w 83"/>
                  <a:gd name="T1" fmla="*/ 0 h 187"/>
                  <a:gd name="T2" fmla="*/ 0 w 83"/>
                  <a:gd name="T3" fmla="*/ 0 h 187"/>
                  <a:gd name="T4" fmla="*/ 0 w 83"/>
                  <a:gd name="T5" fmla="*/ 0 h 187"/>
                  <a:gd name="T6" fmla="*/ 0 w 83"/>
                  <a:gd name="T7" fmla="*/ 0 h 187"/>
                  <a:gd name="T8" fmla="*/ 0 w 83"/>
                  <a:gd name="T9" fmla="*/ 0 h 187"/>
                  <a:gd name="T10" fmla="*/ 0 w 83"/>
                  <a:gd name="T11" fmla="*/ 0 h 187"/>
                  <a:gd name="T12" fmla="*/ 0 w 83"/>
                  <a:gd name="T13" fmla="*/ 0 h 187"/>
                  <a:gd name="T14" fmla="*/ 0 w 83"/>
                  <a:gd name="T15" fmla="*/ 0 h 187"/>
                  <a:gd name="T16" fmla="*/ 0 w 83"/>
                  <a:gd name="T17" fmla="*/ 0 h 187"/>
                  <a:gd name="T18" fmla="*/ 0 w 83"/>
                  <a:gd name="T19" fmla="*/ 0 h 187"/>
                  <a:gd name="T20" fmla="*/ 0 w 83"/>
                  <a:gd name="T21" fmla="*/ 0 h 187"/>
                  <a:gd name="T22" fmla="*/ 0 w 83"/>
                  <a:gd name="T23" fmla="*/ 0 h 187"/>
                  <a:gd name="T24" fmla="*/ 0 w 83"/>
                  <a:gd name="T25" fmla="*/ 0 h 187"/>
                  <a:gd name="T26" fmla="*/ 0 w 83"/>
                  <a:gd name="T27" fmla="*/ 0 h 187"/>
                  <a:gd name="T28" fmla="*/ 0 w 83"/>
                  <a:gd name="T29" fmla="*/ 0 h 187"/>
                  <a:gd name="T30" fmla="*/ 0 w 83"/>
                  <a:gd name="T31" fmla="*/ 0 h 187"/>
                  <a:gd name="T32" fmla="*/ 0 w 83"/>
                  <a:gd name="T33" fmla="*/ 0 h 187"/>
                  <a:gd name="T34" fmla="*/ 0 w 83"/>
                  <a:gd name="T35" fmla="*/ 0 h 187"/>
                  <a:gd name="T36" fmla="*/ 0 w 83"/>
                  <a:gd name="T37" fmla="*/ 0 h 187"/>
                  <a:gd name="T38" fmla="*/ 0 w 83"/>
                  <a:gd name="T39" fmla="*/ 0 h 187"/>
                  <a:gd name="T40" fmla="*/ 0 w 83"/>
                  <a:gd name="T41" fmla="*/ 0 h 187"/>
                  <a:gd name="T42" fmla="*/ 0 w 83"/>
                  <a:gd name="T43" fmla="*/ 0 h 187"/>
                  <a:gd name="T44" fmla="*/ 0 w 83"/>
                  <a:gd name="T45" fmla="*/ 0 h 187"/>
                  <a:gd name="T46" fmla="*/ 0 w 83"/>
                  <a:gd name="T47" fmla="*/ 0 h 187"/>
                  <a:gd name="T48" fmla="*/ 0 w 83"/>
                  <a:gd name="T49" fmla="*/ 0 h 18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83"/>
                  <a:gd name="T76" fmla="*/ 0 h 187"/>
                  <a:gd name="T77" fmla="*/ 83 w 83"/>
                  <a:gd name="T78" fmla="*/ 187 h 187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83" h="187">
                    <a:moveTo>
                      <a:pt x="31" y="14"/>
                    </a:moveTo>
                    <a:lnTo>
                      <a:pt x="29" y="8"/>
                    </a:lnTo>
                    <a:lnTo>
                      <a:pt x="25" y="3"/>
                    </a:lnTo>
                    <a:lnTo>
                      <a:pt x="19" y="1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3" y="5"/>
                    </a:lnTo>
                    <a:lnTo>
                      <a:pt x="0" y="11"/>
                    </a:lnTo>
                    <a:lnTo>
                      <a:pt x="0" y="17"/>
                    </a:lnTo>
                    <a:lnTo>
                      <a:pt x="5" y="42"/>
                    </a:lnTo>
                    <a:lnTo>
                      <a:pt x="15" y="71"/>
                    </a:lnTo>
                    <a:lnTo>
                      <a:pt x="27" y="100"/>
                    </a:lnTo>
                    <a:lnTo>
                      <a:pt x="41" y="127"/>
                    </a:lnTo>
                    <a:lnTo>
                      <a:pt x="55" y="151"/>
                    </a:lnTo>
                    <a:lnTo>
                      <a:pt x="68" y="171"/>
                    </a:lnTo>
                    <a:lnTo>
                      <a:pt x="77" y="184"/>
                    </a:lnTo>
                    <a:lnTo>
                      <a:pt x="83" y="187"/>
                    </a:lnTo>
                    <a:lnTo>
                      <a:pt x="80" y="174"/>
                    </a:lnTo>
                    <a:lnTo>
                      <a:pt x="75" y="158"/>
                    </a:lnTo>
                    <a:lnTo>
                      <a:pt x="68" y="138"/>
                    </a:lnTo>
                    <a:lnTo>
                      <a:pt x="59" y="113"/>
                    </a:lnTo>
                    <a:lnTo>
                      <a:pt x="51" y="88"/>
                    </a:lnTo>
                    <a:lnTo>
                      <a:pt x="43" y="63"/>
                    </a:lnTo>
                    <a:lnTo>
                      <a:pt x="36" y="38"/>
                    </a:lnTo>
                    <a:lnTo>
                      <a:pt x="31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" name="Freeform 547"/>
              <p:cNvSpPr>
                <a:spLocks/>
              </p:cNvSpPr>
              <p:nvPr/>
            </p:nvSpPr>
            <p:spPr bwMode="auto">
              <a:xfrm>
                <a:off x="2647" y="2733"/>
                <a:ext cx="7" cy="16"/>
              </a:xfrm>
              <a:custGeom>
                <a:avLst/>
                <a:gdLst>
                  <a:gd name="T0" fmla="*/ 0 w 44"/>
                  <a:gd name="T1" fmla="*/ 0 h 94"/>
                  <a:gd name="T2" fmla="*/ 0 w 44"/>
                  <a:gd name="T3" fmla="*/ 0 h 94"/>
                  <a:gd name="T4" fmla="*/ 0 w 44"/>
                  <a:gd name="T5" fmla="*/ 0 h 94"/>
                  <a:gd name="T6" fmla="*/ 0 w 44"/>
                  <a:gd name="T7" fmla="*/ 0 h 94"/>
                  <a:gd name="T8" fmla="*/ 0 w 44"/>
                  <a:gd name="T9" fmla="*/ 0 h 94"/>
                  <a:gd name="T10" fmla="*/ 0 w 44"/>
                  <a:gd name="T11" fmla="*/ 0 h 94"/>
                  <a:gd name="T12" fmla="*/ 0 w 44"/>
                  <a:gd name="T13" fmla="*/ 0 h 94"/>
                  <a:gd name="T14" fmla="*/ 0 w 44"/>
                  <a:gd name="T15" fmla="*/ 0 h 94"/>
                  <a:gd name="T16" fmla="*/ 0 w 44"/>
                  <a:gd name="T17" fmla="*/ 0 h 94"/>
                  <a:gd name="T18" fmla="*/ 0 w 44"/>
                  <a:gd name="T19" fmla="*/ 0 h 94"/>
                  <a:gd name="T20" fmla="*/ 0 w 44"/>
                  <a:gd name="T21" fmla="*/ 0 h 94"/>
                  <a:gd name="T22" fmla="*/ 0 w 44"/>
                  <a:gd name="T23" fmla="*/ 0 h 94"/>
                  <a:gd name="T24" fmla="*/ 0 w 44"/>
                  <a:gd name="T25" fmla="*/ 0 h 94"/>
                  <a:gd name="T26" fmla="*/ 0 w 44"/>
                  <a:gd name="T27" fmla="*/ 0 h 94"/>
                  <a:gd name="T28" fmla="*/ 0 w 44"/>
                  <a:gd name="T29" fmla="*/ 0 h 94"/>
                  <a:gd name="T30" fmla="*/ 0 w 44"/>
                  <a:gd name="T31" fmla="*/ 0 h 94"/>
                  <a:gd name="T32" fmla="*/ 0 w 44"/>
                  <a:gd name="T33" fmla="*/ 0 h 94"/>
                  <a:gd name="T34" fmla="*/ 0 w 44"/>
                  <a:gd name="T35" fmla="*/ 0 h 94"/>
                  <a:gd name="T36" fmla="*/ 0 w 44"/>
                  <a:gd name="T37" fmla="*/ 0 h 94"/>
                  <a:gd name="T38" fmla="*/ 0 w 44"/>
                  <a:gd name="T39" fmla="*/ 0 h 94"/>
                  <a:gd name="T40" fmla="*/ 0 w 44"/>
                  <a:gd name="T41" fmla="*/ 0 h 9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44"/>
                  <a:gd name="T64" fmla="*/ 0 h 94"/>
                  <a:gd name="T65" fmla="*/ 44 w 44"/>
                  <a:gd name="T66" fmla="*/ 94 h 9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44" h="94">
                    <a:moveTo>
                      <a:pt x="22" y="10"/>
                    </a:moveTo>
                    <a:lnTo>
                      <a:pt x="21" y="6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24"/>
                    </a:lnTo>
                    <a:lnTo>
                      <a:pt x="4" y="38"/>
                    </a:lnTo>
                    <a:lnTo>
                      <a:pt x="8" y="52"/>
                    </a:lnTo>
                    <a:lnTo>
                      <a:pt x="14" y="65"/>
                    </a:lnTo>
                    <a:lnTo>
                      <a:pt x="21" y="78"/>
                    </a:lnTo>
                    <a:lnTo>
                      <a:pt x="28" y="87"/>
                    </a:lnTo>
                    <a:lnTo>
                      <a:pt x="37" y="93"/>
                    </a:lnTo>
                    <a:lnTo>
                      <a:pt x="42" y="94"/>
                    </a:lnTo>
                    <a:lnTo>
                      <a:pt x="44" y="76"/>
                    </a:lnTo>
                    <a:lnTo>
                      <a:pt x="38" y="54"/>
                    </a:lnTo>
                    <a:lnTo>
                      <a:pt x="31" y="32"/>
                    </a:lnTo>
                    <a:lnTo>
                      <a:pt x="22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Freeform 548"/>
              <p:cNvSpPr>
                <a:spLocks/>
              </p:cNvSpPr>
              <p:nvPr/>
            </p:nvSpPr>
            <p:spPr bwMode="auto">
              <a:xfrm>
                <a:off x="2641" y="2722"/>
                <a:ext cx="6" cy="9"/>
              </a:xfrm>
              <a:custGeom>
                <a:avLst/>
                <a:gdLst>
                  <a:gd name="T0" fmla="*/ 0 w 38"/>
                  <a:gd name="T1" fmla="*/ 0 h 54"/>
                  <a:gd name="T2" fmla="*/ 0 w 38"/>
                  <a:gd name="T3" fmla="*/ 0 h 54"/>
                  <a:gd name="T4" fmla="*/ 0 w 38"/>
                  <a:gd name="T5" fmla="*/ 0 h 54"/>
                  <a:gd name="T6" fmla="*/ 0 w 38"/>
                  <a:gd name="T7" fmla="*/ 0 h 54"/>
                  <a:gd name="T8" fmla="*/ 0 w 38"/>
                  <a:gd name="T9" fmla="*/ 0 h 54"/>
                  <a:gd name="T10" fmla="*/ 0 w 38"/>
                  <a:gd name="T11" fmla="*/ 0 h 54"/>
                  <a:gd name="T12" fmla="*/ 0 w 38"/>
                  <a:gd name="T13" fmla="*/ 0 h 54"/>
                  <a:gd name="T14" fmla="*/ 0 w 38"/>
                  <a:gd name="T15" fmla="*/ 0 h 54"/>
                  <a:gd name="T16" fmla="*/ 0 w 38"/>
                  <a:gd name="T17" fmla="*/ 0 h 54"/>
                  <a:gd name="T18" fmla="*/ 0 w 38"/>
                  <a:gd name="T19" fmla="*/ 0 h 54"/>
                  <a:gd name="T20" fmla="*/ 0 w 38"/>
                  <a:gd name="T21" fmla="*/ 0 h 54"/>
                  <a:gd name="T22" fmla="*/ 0 w 38"/>
                  <a:gd name="T23" fmla="*/ 0 h 54"/>
                  <a:gd name="T24" fmla="*/ 0 w 38"/>
                  <a:gd name="T25" fmla="*/ 0 h 54"/>
                  <a:gd name="T26" fmla="*/ 0 w 38"/>
                  <a:gd name="T27" fmla="*/ 0 h 54"/>
                  <a:gd name="T28" fmla="*/ 0 w 38"/>
                  <a:gd name="T29" fmla="*/ 0 h 54"/>
                  <a:gd name="T30" fmla="*/ 0 w 38"/>
                  <a:gd name="T31" fmla="*/ 0 h 54"/>
                  <a:gd name="T32" fmla="*/ 0 w 38"/>
                  <a:gd name="T33" fmla="*/ 0 h 54"/>
                  <a:gd name="T34" fmla="*/ 0 w 38"/>
                  <a:gd name="T35" fmla="*/ 0 h 54"/>
                  <a:gd name="T36" fmla="*/ 0 w 38"/>
                  <a:gd name="T37" fmla="*/ 0 h 54"/>
                  <a:gd name="T38" fmla="*/ 0 w 38"/>
                  <a:gd name="T39" fmla="*/ 0 h 54"/>
                  <a:gd name="T40" fmla="*/ 0 w 38"/>
                  <a:gd name="T41" fmla="*/ 0 h 54"/>
                  <a:gd name="T42" fmla="*/ 0 w 38"/>
                  <a:gd name="T43" fmla="*/ 0 h 54"/>
                  <a:gd name="T44" fmla="*/ 0 w 38"/>
                  <a:gd name="T45" fmla="*/ 0 h 54"/>
                  <a:gd name="T46" fmla="*/ 0 w 38"/>
                  <a:gd name="T47" fmla="*/ 0 h 54"/>
                  <a:gd name="T48" fmla="*/ 0 w 38"/>
                  <a:gd name="T49" fmla="*/ 0 h 54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38"/>
                  <a:gd name="T76" fmla="*/ 0 h 54"/>
                  <a:gd name="T77" fmla="*/ 38 w 38"/>
                  <a:gd name="T78" fmla="*/ 54 h 54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38" h="54">
                    <a:moveTo>
                      <a:pt x="20" y="7"/>
                    </a:moveTo>
                    <a:lnTo>
                      <a:pt x="20" y="8"/>
                    </a:lnTo>
                    <a:lnTo>
                      <a:pt x="19" y="4"/>
                    </a:lnTo>
                    <a:lnTo>
                      <a:pt x="15" y="1"/>
                    </a:lnTo>
                    <a:lnTo>
                      <a:pt x="12" y="0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1" y="4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7"/>
                    </a:lnTo>
                    <a:lnTo>
                      <a:pt x="4" y="24"/>
                    </a:lnTo>
                    <a:lnTo>
                      <a:pt x="8" y="32"/>
                    </a:lnTo>
                    <a:lnTo>
                      <a:pt x="14" y="39"/>
                    </a:lnTo>
                    <a:lnTo>
                      <a:pt x="20" y="46"/>
                    </a:lnTo>
                    <a:lnTo>
                      <a:pt x="27" y="50"/>
                    </a:lnTo>
                    <a:lnTo>
                      <a:pt x="33" y="54"/>
                    </a:lnTo>
                    <a:lnTo>
                      <a:pt x="38" y="54"/>
                    </a:lnTo>
                    <a:lnTo>
                      <a:pt x="36" y="42"/>
                    </a:lnTo>
                    <a:lnTo>
                      <a:pt x="32" y="29"/>
                    </a:lnTo>
                    <a:lnTo>
                      <a:pt x="25" y="16"/>
                    </a:lnTo>
                    <a:lnTo>
                      <a:pt x="2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Freeform 549"/>
              <p:cNvSpPr>
                <a:spLocks/>
              </p:cNvSpPr>
              <p:nvPr/>
            </p:nvSpPr>
            <p:spPr bwMode="auto">
              <a:xfrm>
                <a:off x="2636" y="2714"/>
                <a:ext cx="8" cy="6"/>
              </a:xfrm>
              <a:custGeom>
                <a:avLst/>
                <a:gdLst>
                  <a:gd name="T0" fmla="*/ 0 w 52"/>
                  <a:gd name="T1" fmla="*/ 0 h 36"/>
                  <a:gd name="T2" fmla="*/ 0 w 52"/>
                  <a:gd name="T3" fmla="*/ 0 h 36"/>
                  <a:gd name="T4" fmla="*/ 0 w 52"/>
                  <a:gd name="T5" fmla="*/ 0 h 36"/>
                  <a:gd name="T6" fmla="*/ 0 w 52"/>
                  <a:gd name="T7" fmla="*/ 0 h 36"/>
                  <a:gd name="T8" fmla="*/ 0 w 52"/>
                  <a:gd name="T9" fmla="*/ 0 h 36"/>
                  <a:gd name="T10" fmla="*/ 0 w 52"/>
                  <a:gd name="T11" fmla="*/ 0 h 36"/>
                  <a:gd name="T12" fmla="*/ 0 w 52"/>
                  <a:gd name="T13" fmla="*/ 0 h 36"/>
                  <a:gd name="T14" fmla="*/ 0 w 52"/>
                  <a:gd name="T15" fmla="*/ 0 h 36"/>
                  <a:gd name="T16" fmla="*/ 0 w 52"/>
                  <a:gd name="T17" fmla="*/ 0 h 36"/>
                  <a:gd name="T18" fmla="*/ 0 w 52"/>
                  <a:gd name="T19" fmla="*/ 0 h 36"/>
                  <a:gd name="T20" fmla="*/ 0 w 52"/>
                  <a:gd name="T21" fmla="*/ 0 h 36"/>
                  <a:gd name="T22" fmla="*/ 0 w 52"/>
                  <a:gd name="T23" fmla="*/ 0 h 36"/>
                  <a:gd name="T24" fmla="*/ 0 w 52"/>
                  <a:gd name="T25" fmla="*/ 0 h 36"/>
                  <a:gd name="T26" fmla="*/ 0 w 52"/>
                  <a:gd name="T27" fmla="*/ 0 h 36"/>
                  <a:gd name="T28" fmla="*/ 0 w 52"/>
                  <a:gd name="T29" fmla="*/ 0 h 36"/>
                  <a:gd name="T30" fmla="*/ 0 w 52"/>
                  <a:gd name="T31" fmla="*/ 0 h 36"/>
                  <a:gd name="T32" fmla="*/ 0 w 52"/>
                  <a:gd name="T33" fmla="*/ 0 h 36"/>
                  <a:gd name="T34" fmla="*/ 0 w 52"/>
                  <a:gd name="T35" fmla="*/ 0 h 36"/>
                  <a:gd name="T36" fmla="*/ 0 w 52"/>
                  <a:gd name="T37" fmla="*/ 0 h 36"/>
                  <a:gd name="T38" fmla="*/ 0 w 52"/>
                  <a:gd name="T39" fmla="*/ 0 h 36"/>
                  <a:gd name="T40" fmla="*/ 0 w 52"/>
                  <a:gd name="T41" fmla="*/ 0 h 36"/>
                  <a:gd name="T42" fmla="*/ 0 w 52"/>
                  <a:gd name="T43" fmla="*/ 0 h 36"/>
                  <a:gd name="T44" fmla="*/ 0 w 52"/>
                  <a:gd name="T45" fmla="*/ 0 h 36"/>
                  <a:gd name="T46" fmla="*/ 0 w 52"/>
                  <a:gd name="T47" fmla="*/ 0 h 36"/>
                  <a:gd name="T48" fmla="*/ 0 w 52"/>
                  <a:gd name="T49" fmla="*/ 0 h 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52"/>
                  <a:gd name="T76" fmla="*/ 0 h 36"/>
                  <a:gd name="T77" fmla="*/ 52 w 52"/>
                  <a:gd name="T78" fmla="*/ 36 h 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52" h="36">
                    <a:moveTo>
                      <a:pt x="41" y="27"/>
                    </a:moveTo>
                    <a:lnTo>
                      <a:pt x="46" y="24"/>
                    </a:lnTo>
                    <a:lnTo>
                      <a:pt x="51" y="21"/>
                    </a:lnTo>
                    <a:lnTo>
                      <a:pt x="52" y="16"/>
                    </a:lnTo>
                    <a:lnTo>
                      <a:pt x="52" y="12"/>
                    </a:lnTo>
                    <a:lnTo>
                      <a:pt x="50" y="6"/>
                    </a:lnTo>
                    <a:lnTo>
                      <a:pt x="46" y="2"/>
                    </a:lnTo>
                    <a:lnTo>
                      <a:pt x="41" y="0"/>
                    </a:lnTo>
                    <a:lnTo>
                      <a:pt x="36" y="0"/>
                    </a:lnTo>
                    <a:lnTo>
                      <a:pt x="33" y="0"/>
                    </a:lnTo>
                    <a:lnTo>
                      <a:pt x="29" y="1"/>
                    </a:lnTo>
                    <a:lnTo>
                      <a:pt x="21" y="4"/>
                    </a:lnTo>
                    <a:lnTo>
                      <a:pt x="13" y="8"/>
                    </a:lnTo>
                    <a:lnTo>
                      <a:pt x="6" y="15"/>
                    </a:lnTo>
                    <a:lnTo>
                      <a:pt x="3" y="22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4" y="33"/>
                    </a:lnTo>
                    <a:lnTo>
                      <a:pt x="9" y="36"/>
                    </a:lnTo>
                    <a:lnTo>
                      <a:pt x="13" y="36"/>
                    </a:lnTo>
                    <a:lnTo>
                      <a:pt x="18" y="36"/>
                    </a:lnTo>
                    <a:lnTo>
                      <a:pt x="24" y="33"/>
                    </a:lnTo>
                    <a:lnTo>
                      <a:pt x="30" y="32"/>
                    </a:lnTo>
                    <a:lnTo>
                      <a:pt x="36" y="30"/>
                    </a:lnTo>
                    <a:lnTo>
                      <a:pt x="4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" name="Freeform 550"/>
              <p:cNvSpPr>
                <a:spLocks/>
              </p:cNvSpPr>
              <p:nvPr/>
            </p:nvSpPr>
            <p:spPr bwMode="auto">
              <a:xfrm>
                <a:off x="2596" y="2704"/>
                <a:ext cx="33" cy="39"/>
              </a:xfrm>
              <a:custGeom>
                <a:avLst/>
                <a:gdLst>
                  <a:gd name="T0" fmla="*/ 0 w 198"/>
                  <a:gd name="T1" fmla="*/ 0 h 236"/>
                  <a:gd name="T2" fmla="*/ 0 w 198"/>
                  <a:gd name="T3" fmla="*/ 0 h 236"/>
                  <a:gd name="T4" fmla="*/ 0 w 198"/>
                  <a:gd name="T5" fmla="*/ 0 h 236"/>
                  <a:gd name="T6" fmla="*/ 0 w 198"/>
                  <a:gd name="T7" fmla="*/ 0 h 236"/>
                  <a:gd name="T8" fmla="*/ 0 w 198"/>
                  <a:gd name="T9" fmla="*/ 0 h 236"/>
                  <a:gd name="T10" fmla="*/ 0 w 198"/>
                  <a:gd name="T11" fmla="*/ 0 h 236"/>
                  <a:gd name="T12" fmla="*/ 0 w 198"/>
                  <a:gd name="T13" fmla="*/ 0 h 236"/>
                  <a:gd name="T14" fmla="*/ 0 w 198"/>
                  <a:gd name="T15" fmla="*/ 0 h 236"/>
                  <a:gd name="T16" fmla="*/ 0 w 198"/>
                  <a:gd name="T17" fmla="*/ 0 h 236"/>
                  <a:gd name="T18" fmla="*/ 0 w 198"/>
                  <a:gd name="T19" fmla="*/ 0 h 236"/>
                  <a:gd name="T20" fmla="*/ 0 w 198"/>
                  <a:gd name="T21" fmla="*/ 0 h 236"/>
                  <a:gd name="T22" fmla="*/ 0 w 198"/>
                  <a:gd name="T23" fmla="*/ 0 h 236"/>
                  <a:gd name="T24" fmla="*/ 0 w 198"/>
                  <a:gd name="T25" fmla="*/ 0 h 236"/>
                  <a:gd name="T26" fmla="*/ 0 w 198"/>
                  <a:gd name="T27" fmla="*/ 0 h 236"/>
                  <a:gd name="T28" fmla="*/ 0 w 198"/>
                  <a:gd name="T29" fmla="*/ 0 h 236"/>
                  <a:gd name="T30" fmla="*/ 0 w 198"/>
                  <a:gd name="T31" fmla="*/ 0 h 236"/>
                  <a:gd name="T32" fmla="*/ 0 w 198"/>
                  <a:gd name="T33" fmla="*/ 0 h 236"/>
                  <a:gd name="T34" fmla="*/ 0 w 198"/>
                  <a:gd name="T35" fmla="*/ 0 h 236"/>
                  <a:gd name="T36" fmla="*/ 0 w 198"/>
                  <a:gd name="T37" fmla="*/ 0 h 236"/>
                  <a:gd name="T38" fmla="*/ 0 w 198"/>
                  <a:gd name="T39" fmla="*/ 0 h 236"/>
                  <a:gd name="T40" fmla="*/ 0 w 198"/>
                  <a:gd name="T41" fmla="*/ 0 h 236"/>
                  <a:gd name="T42" fmla="*/ 0 w 198"/>
                  <a:gd name="T43" fmla="*/ 0 h 236"/>
                  <a:gd name="T44" fmla="*/ 0 w 198"/>
                  <a:gd name="T45" fmla="*/ 0 h 236"/>
                  <a:gd name="T46" fmla="*/ 0 w 198"/>
                  <a:gd name="T47" fmla="*/ 0 h 236"/>
                  <a:gd name="T48" fmla="*/ 0 w 198"/>
                  <a:gd name="T49" fmla="*/ 0 h 236"/>
                  <a:gd name="T50" fmla="*/ 0 w 198"/>
                  <a:gd name="T51" fmla="*/ 0 h 236"/>
                  <a:gd name="T52" fmla="*/ 0 w 198"/>
                  <a:gd name="T53" fmla="*/ 0 h 236"/>
                  <a:gd name="T54" fmla="*/ 0 w 198"/>
                  <a:gd name="T55" fmla="*/ 0 h 236"/>
                  <a:gd name="T56" fmla="*/ 0 w 198"/>
                  <a:gd name="T57" fmla="*/ 0 h 236"/>
                  <a:gd name="T58" fmla="*/ 0 w 198"/>
                  <a:gd name="T59" fmla="*/ 0 h 236"/>
                  <a:gd name="T60" fmla="*/ 0 w 198"/>
                  <a:gd name="T61" fmla="*/ 0 h 236"/>
                  <a:gd name="T62" fmla="*/ 0 w 198"/>
                  <a:gd name="T63" fmla="*/ 0 h 236"/>
                  <a:gd name="T64" fmla="*/ 0 w 198"/>
                  <a:gd name="T65" fmla="*/ 0 h 236"/>
                  <a:gd name="T66" fmla="*/ 0 w 198"/>
                  <a:gd name="T67" fmla="*/ 0 h 236"/>
                  <a:gd name="T68" fmla="*/ 0 w 198"/>
                  <a:gd name="T69" fmla="*/ 0 h 236"/>
                  <a:gd name="T70" fmla="*/ 0 w 198"/>
                  <a:gd name="T71" fmla="*/ 0 h 236"/>
                  <a:gd name="T72" fmla="*/ 0 w 198"/>
                  <a:gd name="T73" fmla="*/ 0 h 236"/>
                  <a:gd name="T74" fmla="*/ 0 w 198"/>
                  <a:gd name="T75" fmla="*/ 0 h 236"/>
                  <a:gd name="T76" fmla="*/ 0 w 198"/>
                  <a:gd name="T77" fmla="*/ 0 h 236"/>
                  <a:gd name="T78" fmla="*/ 0 w 198"/>
                  <a:gd name="T79" fmla="*/ 0 h 236"/>
                  <a:gd name="T80" fmla="*/ 0 w 198"/>
                  <a:gd name="T81" fmla="*/ 0 h 236"/>
                  <a:gd name="T82" fmla="*/ 0 w 198"/>
                  <a:gd name="T83" fmla="*/ 0 h 236"/>
                  <a:gd name="T84" fmla="*/ 0 w 198"/>
                  <a:gd name="T85" fmla="*/ 0 h 236"/>
                  <a:gd name="T86" fmla="*/ 0 w 198"/>
                  <a:gd name="T87" fmla="*/ 0 h 236"/>
                  <a:gd name="T88" fmla="*/ 0 w 198"/>
                  <a:gd name="T89" fmla="*/ 0 h 236"/>
                  <a:gd name="T90" fmla="*/ 0 w 198"/>
                  <a:gd name="T91" fmla="*/ 0 h 236"/>
                  <a:gd name="T92" fmla="*/ 0 w 198"/>
                  <a:gd name="T93" fmla="*/ 0 h 236"/>
                  <a:gd name="T94" fmla="*/ 0 w 198"/>
                  <a:gd name="T95" fmla="*/ 0 h 236"/>
                  <a:gd name="T96" fmla="*/ 0 w 198"/>
                  <a:gd name="T97" fmla="*/ 0 h 236"/>
                  <a:gd name="T98" fmla="*/ 0 w 198"/>
                  <a:gd name="T99" fmla="*/ 0 h 236"/>
                  <a:gd name="T100" fmla="*/ 0 w 198"/>
                  <a:gd name="T101" fmla="*/ 0 h 236"/>
                  <a:gd name="T102" fmla="*/ 0 w 198"/>
                  <a:gd name="T103" fmla="*/ 0 h 236"/>
                  <a:gd name="T104" fmla="*/ 0 w 198"/>
                  <a:gd name="T105" fmla="*/ 0 h 236"/>
                  <a:gd name="T106" fmla="*/ 0 w 198"/>
                  <a:gd name="T107" fmla="*/ 0 h 236"/>
                  <a:gd name="T108" fmla="*/ 0 w 198"/>
                  <a:gd name="T109" fmla="*/ 0 h 236"/>
                  <a:gd name="T110" fmla="*/ 0 w 198"/>
                  <a:gd name="T111" fmla="*/ 0 h 236"/>
                  <a:gd name="T112" fmla="*/ 0 w 198"/>
                  <a:gd name="T113" fmla="*/ 0 h 236"/>
                  <a:gd name="T114" fmla="*/ 0 w 198"/>
                  <a:gd name="T115" fmla="*/ 0 h 236"/>
                  <a:gd name="T116" fmla="*/ 0 w 198"/>
                  <a:gd name="T117" fmla="*/ 0 h 236"/>
                  <a:gd name="T118" fmla="*/ 0 w 198"/>
                  <a:gd name="T119" fmla="*/ 0 h 236"/>
                  <a:gd name="T120" fmla="*/ 0 w 198"/>
                  <a:gd name="T121" fmla="*/ 0 h 2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98"/>
                  <a:gd name="T184" fmla="*/ 0 h 236"/>
                  <a:gd name="T185" fmla="*/ 198 w 198"/>
                  <a:gd name="T186" fmla="*/ 236 h 2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98" h="236">
                    <a:moveTo>
                      <a:pt x="73" y="36"/>
                    </a:moveTo>
                    <a:lnTo>
                      <a:pt x="58" y="46"/>
                    </a:lnTo>
                    <a:lnTo>
                      <a:pt x="46" y="58"/>
                    </a:lnTo>
                    <a:lnTo>
                      <a:pt x="33" y="72"/>
                    </a:lnTo>
                    <a:lnTo>
                      <a:pt x="22" y="85"/>
                    </a:lnTo>
                    <a:lnTo>
                      <a:pt x="14" y="100"/>
                    </a:lnTo>
                    <a:lnTo>
                      <a:pt x="7" y="115"/>
                    </a:lnTo>
                    <a:lnTo>
                      <a:pt x="2" y="130"/>
                    </a:lnTo>
                    <a:lnTo>
                      <a:pt x="0" y="146"/>
                    </a:lnTo>
                    <a:lnTo>
                      <a:pt x="2" y="170"/>
                    </a:lnTo>
                    <a:lnTo>
                      <a:pt x="12" y="190"/>
                    </a:lnTo>
                    <a:lnTo>
                      <a:pt x="26" y="207"/>
                    </a:lnTo>
                    <a:lnTo>
                      <a:pt x="43" y="220"/>
                    </a:lnTo>
                    <a:lnTo>
                      <a:pt x="64" y="229"/>
                    </a:lnTo>
                    <a:lnTo>
                      <a:pt x="88" y="235"/>
                    </a:lnTo>
                    <a:lnTo>
                      <a:pt x="110" y="236"/>
                    </a:lnTo>
                    <a:lnTo>
                      <a:pt x="132" y="232"/>
                    </a:lnTo>
                    <a:lnTo>
                      <a:pt x="137" y="232"/>
                    </a:lnTo>
                    <a:lnTo>
                      <a:pt x="142" y="230"/>
                    </a:lnTo>
                    <a:lnTo>
                      <a:pt x="145" y="226"/>
                    </a:lnTo>
                    <a:lnTo>
                      <a:pt x="146" y="221"/>
                    </a:lnTo>
                    <a:lnTo>
                      <a:pt x="145" y="219"/>
                    </a:lnTo>
                    <a:lnTo>
                      <a:pt x="142" y="219"/>
                    </a:lnTo>
                    <a:lnTo>
                      <a:pt x="137" y="217"/>
                    </a:lnTo>
                    <a:lnTo>
                      <a:pt x="131" y="217"/>
                    </a:lnTo>
                    <a:lnTo>
                      <a:pt x="124" y="217"/>
                    </a:lnTo>
                    <a:lnTo>
                      <a:pt x="118" y="217"/>
                    </a:lnTo>
                    <a:lnTo>
                      <a:pt x="112" y="217"/>
                    </a:lnTo>
                    <a:lnTo>
                      <a:pt x="109" y="217"/>
                    </a:lnTo>
                    <a:lnTo>
                      <a:pt x="97" y="216"/>
                    </a:lnTo>
                    <a:lnTo>
                      <a:pt x="87" y="215"/>
                    </a:lnTo>
                    <a:lnTo>
                      <a:pt x="75" y="214"/>
                    </a:lnTo>
                    <a:lnTo>
                      <a:pt x="63" y="211"/>
                    </a:lnTo>
                    <a:lnTo>
                      <a:pt x="51" y="207"/>
                    </a:lnTo>
                    <a:lnTo>
                      <a:pt x="40" y="199"/>
                    </a:lnTo>
                    <a:lnTo>
                      <a:pt x="29" y="189"/>
                    </a:lnTo>
                    <a:lnTo>
                      <a:pt x="17" y="174"/>
                    </a:lnTo>
                    <a:lnTo>
                      <a:pt x="15" y="157"/>
                    </a:lnTo>
                    <a:lnTo>
                      <a:pt x="16" y="141"/>
                    </a:lnTo>
                    <a:lnTo>
                      <a:pt x="21" y="124"/>
                    </a:lnTo>
                    <a:lnTo>
                      <a:pt x="28" y="109"/>
                    </a:lnTo>
                    <a:lnTo>
                      <a:pt x="39" y="96"/>
                    </a:lnTo>
                    <a:lnTo>
                      <a:pt x="50" y="82"/>
                    </a:lnTo>
                    <a:lnTo>
                      <a:pt x="63" y="70"/>
                    </a:lnTo>
                    <a:lnTo>
                      <a:pt x="78" y="59"/>
                    </a:lnTo>
                    <a:lnTo>
                      <a:pt x="94" y="49"/>
                    </a:lnTo>
                    <a:lnTo>
                      <a:pt x="110" y="39"/>
                    </a:lnTo>
                    <a:lnTo>
                      <a:pt x="126" y="31"/>
                    </a:lnTo>
                    <a:lnTo>
                      <a:pt x="142" y="24"/>
                    </a:lnTo>
                    <a:lnTo>
                      <a:pt x="158" y="19"/>
                    </a:lnTo>
                    <a:lnTo>
                      <a:pt x="172" y="13"/>
                    </a:lnTo>
                    <a:lnTo>
                      <a:pt x="186" y="10"/>
                    </a:lnTo>
                    <a:lnTo>
                      <a:pt x="198" y="7"/>
                    </a:lnTo>
                    <a:lnTo>
                      <a:pt x="190" y="3"/>
                    </a:lnTo>
                    <a:lnTo>
                      <a:pt x="177" y="0"/>
                    </a:lnTo>
                    <a:lnTo>
                      <a:pt x="162" y="3"/>
                    </a:lnTo>
                    <a:lnTo>
                      <a:pt x="144" y="6"/>
                    </a:lnTo>
                    <a:lnTo>
                      <a:pt x="124" y="12"/>
                    </a:lnTo>
                    <a:lnTo>
                      <a:pt x="105" y="19"/>
                    </a:lnTo>
                    <a:lnTo>
                      <a:pt x="88" y="28"/>
                    </a:lnTo>
                    <a:lnTo>
                      <a:pt x="7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Freeform 551"/>
              <p:cNvSpPr>
                <a:spLocks/>
              </p:cNvSpPr>
              <p:nvPr/>
            </p:nvSpPr>
            <p:spPr bwMode="auto">
              <a:xfrm>
                <a:off x="2652" y="2704"/>
                <a:ext cx="22" cy="30"/>
              </a:xfrm>
              <a:custGeom>
                <a:avLst/>
                <a:gdLst>
                  <a:gd name="T0" fmla="*/ 0 w 128"/>
                  <a:gd name="T1" fmla="*/ 0 h 183"/>
                  <a:gd name="T2" fmla="*/ 0 w 128"/>
                  <a:gd name="T3" fmla="*/ 0 h 183"/>
                  <a:gd name="T4" fmla="*/ 0 w 128"/>
                  <a:gd name="T5" fmla="*/ 0 h 183"/>
                  <a:gd name="T6" fmla="*/ 0 w 128"/>
                  <a:gd name="T7" fmla="*/ 0 h 183"/>
                  <a:gd name="T8" fmla="*/ 0 w 128"/>
                  <a:gd name="T9" fmla="*/ 0 h 183"/>
                  <a:gd name="T10" fmla="*/ 0 w 128"/>
                  <a:gd name="T11" fmla="*/ 0 h 183"/>
                  <a:gd name="T12" fmla="*/ 0 w 128"/>
                  <a:gd name="T13" fmla="*/ 0 h 183"/>
                  <a:gd name="T14" fmla="*/ 0 w 128"/>
                  <a:gd name="T15" fmla="*/ 0 h 183"/>
                  <a:gd name="T16" fmla="*/ 0 w 128"/>
                  <a:gd name="T17" fmla="*/ 0 h 183"/>
                  <a:gd name="T18" fmla="*/ 0 w 128"/>
                  <a:gd name="T19" fmla="*/ 0 h 183"/>
                  <a:gd name="T20" fmla="*/ 0 w 128"/>
                  <a:gd name="T21" fmla="*/ 0 h 183"/>
                  <a:gd name="T22" fmla="*/ 0 w 128"/>
                  <a:gd name="T23" fmla="*/ 0 h 183"/>
                  <a:gd name="T24" fmla="*/ 0 w 128"/>
                  <a:gd name="T25" fmla="*/ 0 h 183"/>
                  <a:gd name="T26" fmla="*/ 0 w 128"/>
                  <a:gd name="T27" fmla="*/ 0 h 183"/>
                  <a:gd name="T28" fmla="*/ 0 w 128"/>
                  <a:gd name="T29" fmla="*/ 0 h 183"/>
                  <a:gd name="T30" fmla="*/ 0 w 128"/>
                  <a:gd name="T31" fmla="*/ 0 h 183"/>
                  <a:gd name="T32" fmla="*/ 0 w 128"/>
                  <a:gd name="T33" fmla="*/ 0 h 183"/>
                  <a:gd name="T34" fmla="*/ 0 w 128"/>
                  <a:gd name="T35" fmla="*/ 0 h 183"/>
                  <a:gd name="T36" fmla="*/ 0 w 128"/>
                  <a:gd name="T37" fmla="*/ 0 h 183"/>
                  <a:gd name="T38" fmla="*/ 0 w 128"/>
                  <a:gd name="T39" fmla="*/ 0 h 183"/>
                  <a:gd name="T40" fmla="*/ 0 w 128"/>
                  <a:gd name="T41" fmla="*/ 0 h 183"/>
                  <a:gd name="T42" fmla="*/ 0 w 128"/>
                  <a:gd name="T43" fmla="*/ 0 h 183"/>
                  <a:gd name="T44" fmla="*/ 0 w 128"/>
                  <a:gd name="T45" fmla="*/ 0 h 183"/>
                  <a:gd name="T46" fmla="*/ 0 w 128"/>
                  <a:gd name="T47" fmla="*/ 0 h 183"/>
                  <a:gd name="T48" fmla="*/ 0 w 128"/>
                  <a:gd name="T49" fmla="*/ 0 h 183"/>
                  <a:gd name="T50" fmla="*/ 0 w 128"/>
                  <a:gd name="T51" fmla="*/ 0 h 183"/>
                  <a:gd name="T52" fmla="*/ 0 w 128"/>
                  <a:gd name="T53" fmla="*/ 0 h 183"/>
                  <a:gd name="T54" fmla="*/ 0 w 128"/>
                  <a:gd name="T55" fmla="*/ 0 h 183"/>
                  <a:gd name="T56" fmla="*/ 0 w 128"/>
                  <a:gd name="T57" fmla="*/ 0 h 183"/>
                  <a:gd name="T58" fmla="*/ 0 w 128"/>
                  <a:gd name="T59" fmla="*/ 0 h 183"/>
                  <a:gd name="T60" fmla="*/ 0 w 128"/>
                  <a:gd name="T61" fmla="*/ 0 h 183"/>
                  <a:gd name="T62" fmla="*/ 0 w 128"/>
                  <a:gd name="T63" fmla="*/ 0 h 183"/>
                  <a:gd name="T64" fmla="*/ 0 w 128"/>
                  <a:gd name="T65" fmla="*/ 0 h 183"/>
                  <a:gd name="T66" fmla="*/ 0 w 128"/>
                  <a:gd name="T67" fmla="*/ 0 h 183"/>
                  <a:gd name="T68" fmla="*/ 0 w 128"/>
                  <a:gd name="T69" fmla="*/ 0 h 183"/>
                  <a:gd name="T70" fmla="*/ 0 w 128"/>
                  <a:gd name="T71" fmla="*/ 0 h 183"/>
                  <a:gd name="T72" fmla="*/ 0 w 128"/>
                  <a:gd name="T73" fmla="*/ 0 h 183"/>
                  <a:gd name="T74" fmla="*/ 0 w 128"/>
                  <a:gd name="T75" fmla="*/ 0 h 183"/>
                  <a:gd name="T76" fmla="*/ 0 w 128"/>
                  <a:gd name="T77" fmla="*/ 0 h 183"/>
                  <a:gd name="T78" fmla="*/ 0 w 128"/>
                  <a:gd name="T79" fmla="*/ 0 h 183"/>
                  <a:gd name="T80" fmla="*/ 0 w 128"/>
                  <a:gd name="T81" fmla="*/ 0 h 18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"/>
                  <a:gd name="T124" fmla="*/ 0 h 183"/>
                  <a:gd name="T125" fmla="*/ 128 w 128"/>
                  <a:gd name="T126" fmla="*/ 183 h 183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" h="183">
                    <a:moveTo>
                      <a:pt x="108" y="61"/>
                    </a:moveTo>
                    <a:lnTo>
                      <a:pt x="111" y="80"/>
                    </a:lnTo>
                    <a:lnTo>
                      <a:pt x="109" y="97"/>
                    </a:lnTo>
                    <a:lnTo>
                      <a:pt x="101" y="110"/>
                    </a:lnTo>
                    <a:lnTo>
                      <a:pt x="89" y="123"/>
                    </a:lnTo>
                    <a:lnTo>
                      <a:pt x="75" y="134"/>
                    </a:lnTo>
                    <a:lnTo>
                      <a:pt x="60" y="145"/>
                    </a:lnTo>
                    <a:lnTo>
                      <a:pt x="43" y="156"/>
                    </a:lnTo>
                    <a:lnTo>
                      <a:pt x="29" y="167"/>
                    </a:lnTo>
                    <a:lnTo>
                      <a:pt x="27" y="170"/>
                    </a:lnTo>
                    <a:lnTo>
                      <a:pt x="26" y="172"/>
                    </a:lnTo>
                    <a:lnTo>
                      <a:pt x="26" y="176"/>
                    </a:lnTo>
                    <a:lnTo>
                      <a:pt x="28" y="179"/>
                    </a:lnTo>
                    <a:lnTo>
                      <a:pt x="30" y="182"/>
                    </a:lnTo>
                    <a:lnTo>
                      <a:pt x="34" y="183"/>
                    </a:lnTo>
                    <a:lnTo>
                      <a:pt x="37" y="183"/>
                    </a:lnTo>
                    <a:lnTo>
                      <a:pt x="41" y="182"/>
                    </a:lnTo>
                    <a:lnTo>
                      <a:pt x="58" y="171"/>
                    </a:lnTo>
                    <a:lnTo>
                      <a:pt x="76" y="160"/>
                    </a:lnTo>
                    <a:lnTo>
                      <a:pt x="92" y="147"/>
                    </a:lnTo>
                    <a:lnTo>
                      <a:pt x="108" y="132"/>
                    </a:lnTo>
                    <a:lnTo>
                      <a:pt x="118" y="116"/>
                    </a:lnTo>
                    <a:lnTo>
                      <a:pt x="125" y="98"/>
                    </a:lnTo>
                    <a:lnTo>
                      <a:pt x="128" y="78"/>
                    </a:lnTo>
                    <a:lnTo>
                      <a:pt x="123" y="58"/>
                    </a:lnTo>
                    <a:lnTo>
                      <a:pt x="112" y="41"/>
                    </a:lnTo>
                    <a:lnTo>
                      <a:pt x="98" y="28"/>
                    </a:lnTo>
                    <a:lnTo>
                      <a:pt x="80" y="16"/>
                    </a:lnTo>
                    <a:lnTo>
                      <a:pt x="61" y="8"/>
                    </a:lnTo>
                    <a:lnTo>
                      <a:pt x="41" y="2"/>
                    </a:lnTo>
                    <a:lnTo>
                      <a:pt x="23" y="0"/>
                    </a:lnTo>
                    <a:lnTo>
                      <a:pt x="9" y="1"/>
                    </a:lnTo>
                    <a:lnTo>
                      <a:pt x="0" y="6"/>
                    </a:lnTo>
                    <a:lnTo>
                      <a:pt x="16" y="10"/>
                    </a:lnTo>
                    <a:lnTo>
                      <a:pt x="33" y="14"/>
                    </a:lnTo>
                    <a:lnTo>
                      <a:pt x="48" y="17"/>
                    </a:lnTo>
                    <a:lnTo>
                      <a:pt x="63" y="22"/>
                    </a:lnTo>
                    <a:lnTo>
                      <a:pt x="77" y="28"/>
                    </a:lnTo>
                    <a:lnTo>
                      <a:pt x="90" y="36"/>
                    </a:lnTo>
                    <a:lnTo>
                      <a:pt x="101" y="46"/>
                    </a:lnTo>
                    <a:lnTo>
                      <a:pt x="108" y="6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Freeform 552"/>
              <p:cNvSpPr>
                <a:spLocks/>
              </p:cNvSpPr>
              <p:nvPr/>
            </p:nvSpPr>
            <p:spPr bwMode="auto">
              <a:xfrm>
                <a:off x="2575" y="2697"/>
                <a:ext cx="53" cy="63"/>
              </a:xfrm>
              <a:custGeom>
                <a:avLst/>
                <a:gdLst>
                  <a:gd name="T0" fmla="*/ 0 w 323"/>
                  <a:gd name="T1" fmla="*/ 0 h 379"/>
                  <a:gd name="T2" fmla="*/ 0 w 323"/>
                  <a:gd name="T3" fmla="*/ 0 h 379"/>
                  <a:gd name="T4" fmla="*/ 0 w 323"/>
                  <a:gd name="T5" fmla="*/ 0 h 379"/>
                  <a:gd name="T6" fmla="*/ 0 w 323"/>
                  <a:gd name="T7" fmla="*/ 0 h 379"/>
                  <a:gd name="T8" fmla="*/ 0 w 323"/>
                  <a:gd name="T9" fmla="*/ 0 h 379"/>
                  <a:gd name="T10" fmla="*/ 0 w 323"/>
                  <a:gd name="T11" fmla="*/ 0 h 379"/>
                  <a:gd name="T12" fmla="*/ 0 w 323"/>
                  <a:gd name="T13" fmla="*/ 0 h 379"/>
                  <a:gd name="T14" fmla="*/ 0 w 323"/>
                  <a:gd name="T15" fmla="*/ 0 h 379"/>
                  <a:gd name="T16" fmla="*/ 0 w 323"/>
                  <a:gd name="T17" fmla="*/ 0 h 379"/>
                  <a:gd name="T18" fmla="*/ 0 w 323"/>
                  <a:gd name="T19" fmla="*/ 0 h 379"/>
                  <a:gd name="T20" fmla="*/ 0 w 323"/>
                  <a:gd name="T21" fmla="*/ 0 h 379"/>
                  <a:gd name="T22" fmla="*/ 0 w 323"/>
                  <a:gd name="T23" fmla="*/ 0 h 379"/>
                  <a:gd name="T24" fmla="*/ 0 w 323"/>
                  <a:gd name="T25" fmla="*/ 0 h 379"/>
                  <a:gd name="T26" fmla="*/ 0 w 323"/>
                  <a:gd name="T27" fmla="*/ 0 h 379"/>
                  <a:gd name="T28" fmla="*/ 0 w 323"/>
                  <a:gd name="T29" fmla="*/ 0 h 379"/>
                  <a:gd name="T30" fmla="*/ 0 w 323"/>
                  <a:gd name="T31" fmla="*/ 0 h 379"/>
                  <a:gd name="T32" fmla="*/ 0 w 323"/>
                  <a:gd name="T33" fmla="*/ 0 h 379"/>
                  <a:gd name="T34" fmla="*/ 0 w 323"/>
                  <a:gd name="T35" fmla="*/ 0 h 379"/>
                  <a:gd name="T36" fmla="*/ 0 w 323"/>
                  <a:gd name="T37" fmla="*/ 0 h 379"/>
                  <a:gd name="T38" fmla="*/ 0 w 323"/>
                  <a:gd name="T39" fmla="*/ 0 h 379"/>
                  <a:gd name="T40" fmla="*/ 0 w 323"/>
                  <a:gd name="T41" fmla="*/ 0 h 379"/>
                  <a:gd name="T42" fmla="*/ 0 w 323"/>
                  <a:gd name="T43" fmla="*/ 0 h 379"/>
                  <a:gd name="T44" fmla="*/ 0 w 323"/>
                  <a:gd name="T45" fmla="*/ 0 h 379"/>
                  <a:gd name="T46" fmla="*/ 0 w 323"/>
                  <a:gd name="T47" fmla="*/ 0 h 379"/>
                  <a:gd name="T48" fmla="*/ 0 w 323"/>
                  <a:gd name="T49" fmla="*/ 0 h 379"/>
                  <a:gd name="T50" fmla="*/ 0 w 323"/>
                  <a:gd name="T51" fmla="*/ 0 h 379"/>
                  <a:gd name="T52" fmla="*/ 0 w 323"/>
                  <a:gd name="T53" fmla="*/ 0 h 379"/>
                  <a:gd name="T54" fmla="*/ 0 w 323"/>
                  <a:gd name="T55" fmla="*/ 0 h 379"/>
                  <a:gd name="T56" fmla="*/ 0 w 323"/>
                  <a:gd name="T57" fmla="*/ 0 h 379"/>
                  <a:gd name="T58" fmla="*/ 0 w 323"/>
                  <a:gd name="T59" fmla="*/ 0 h 379"/>
                  <a:gd name="T60" fmla="*/ 0 w 323"/>
                  <a:gd name="T61" fmla="*/ 0 h 379"/>
                  <a:gd name="T62" fmla="*/ 0 w 323"/>
                  <a:gd name="T63" fmla="*/ 0 h 379"/>
                  <a:gd name="T64" fmla="*/ 0 w 323"/>
                  <a:gd name="T65" fmla="*/ 0 h 379"/>
                  <a:gd name="T66" fmla="*/ 0 w 323"/>
                  <a:gd name="T67" fmla="*/ 0 h 379"/>
                  <a:gd name="T68" fmla="*/ 0 w 323"/>
                  <a:gd name="T69" fmla="*/ 0 h 379"/>
                  <a:gd name="T70" fmla="*/ 0 w 323"/>
                  <a:gd name="T71" fmla="*/ 0 h 379"/>
                  <a:gd name="T72" fmla="*/ 0 w 323"/>
                  <a:gd name="T73" fmla="*/ 0 h 379"/>
                  <a:gd name="T74" fmla="*/ 0 w 323"/>
                  <a:gd name="T75" fmla="*/ 0 h 379"/>
                  <a:gd name="T76" fmla="*/ 0 w 323"/>
                  <a:gd name="T77" fmla="*/ 0 h 379"/>
                  <a:gd name="T78" fmla="*/ 0 w 323"/>
                  <a:gd name="T79" fmla="*/ 0 h 379"/>
                  <a:gd name="T80" fmla="*/ 0 w 323"/>
                  <a:gd name="T81" fmla="*/ 0 h 379"/>
                  <a:gd name="T82" fmla="*/ 0 w 323"/>
                  <a:gd name="T83" fmla="*/ 0 h 379"/>
                  <a:gd name="T84" fmla="*/ 0 w 323"/>
                  <a:gd name="T85" fmla="*/ 0 h 379"/>
                  <a:gd name="T86" fmla="*/ 0 w 323"/>
                  <a:gd name="T87" fmla="*/ 0 h 37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23"/>
                  <a:gd name="T133" fmla="*/ 0 h 379"/>
                  <a:gd name="T134" fmla="*/ 323 w 323"/>
                  <a:gd name="T135" fmla="*/ 379 h 379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23" h="379">
                    <a:moveTo>
                      <a:pt x="126" y="50"/>
                    </a:moveTo>
                    <a:lnTo>
                      <a:pt x="101" y="70"/>
                    </a:lnTo>
                    <a:lnTo>
                      <a:pt x="76" y="92"/>
                    </a:lnTo>
                    <a:lnTo>
                      <a:pt x="54" y="115"/>
                    </a:lnTo>
                    <a:lnTo>
                      <a:pt x="34" y="140"/>
                    </a:lnTo>
                    <a:lnTo>
                      <a:pt x="18" y="167"/>
                    </a:lnTo>
                    <a:lnTo>
                      <a:pt x="6" y="196"/>
                    </a:lnTo>
                    <a:lnTo>
                      <a:pt x="0" y="227"/>
                    </a:lnTo>
                    <a:lnTo>
                      <a:pt x="1" y="259"/>
                    </a:lnTo>
                    <a:lnTo>
                      <a:pt x="4" y="267"/>
                    </a:lnTo>
                    <a:lnTo>
                      <a:pt x="7" y="277"/>
                    </a:lnTo>
                    <a:lnTo>
                      <a:pt x="11" y="283"/>
                    </a:lnTo>
                    <a:lnTo>
                      <a:pt x="15" y="291"/>
                    </a:lnTo>
                    <a:lnTo>
                      <a:pt x="21" y="298"/>
                    </a:lnTo>
                    <a:lnTo>
                      <a:pt x="27" y="305"/>
                    </a:lnTo>
                    <a:lnTo>
                      <a:pt x="34" y="311"/>
                    </a:lnTo>
                    <a:lnTo>
                      <a:pt x="41" y="316"/>
                    </a:lnTo>
                    <a:lnTo>
                      <a:pt x="57" y="325"/>
                    </a:lnTo>
                    <a:lnTo>
                      <a:pt x="72" y="333"/>
                    </a:lnTo>
                    <a:lnTo>
                      <a:pt x="87" y="340"/>
                    </a:lnTo>
                    <a:lnTo>
                      <a:pt x="103" y="345"/>
                    </a:lnTo>
                    <a:lnTo>
                      <a:pt x="120" y="351"/>
                    </a:lnTo>
                    <a:lnTo>
                      <a:pt x="136" y="356"/>
                    </a:lnTo>
                    <a:lnTo>
                      <a:pt x="153" y="360"/>
                    </a:lnTo>
                    <a:lnTo>
                      <a:pt x="169" y="364"/>
                    </a:lnTo>
                    <a:lnTo>
                      <a:pt x="187" y="367"/>
                    </a:lnTo>
                    <a:lnTo>
                      <a:pt x="204" y="370"/>
                    </a:lnTo>
                    <a:lnTo>
                      <a:pt x="221" y="372"/>
                    </a:lnTo>
                    <a:lnTo>
                      <a:pt x="238" y="374"/>
                    </a:lnTo>
                    <a:lnTo>
                      <a:pt x="256" y="375"/>
                    </a:lnTo>
                    <a:lnTo>
                      <a:pt x="273" y="376"/>
                    </a:lnTo>
                    <a:lnTo>
                      <a:pt x="290" y="378"/>
                    </a:lnTo>
                    <a:lnTo>
                      <a:pt x="307" y="379"/>
                    </a:lnTo>
                    <a:lnTo>
                      <a:pt x="312" y="379"/>
                    </a:lnTo>
                    <a:lnTo>
                      <a:pt x="317" y="375"/>
                    </a:lnTo>
                    <a:lnTo>
                      <a:pt x="320" y="372"/>
                    </a:lnTo>
                    <a:lnTo>
                      <a:pt x="323" y="366"/>
                    </a:lnTo>
                    <a:lnTo>
                      <a:pt x="323" y="360"/>
                    </a:lnTo>
                    <a:lnTo>
                      <a:pt x="320" y="356"/>
                    </a:lnTo>
                    <a:lnTo>
                      <a:pt x="316" y="352"/>
                    </a:lnTo>
                    <a:lnTo>
                      <a:pt x="311" y="351"/>
                    </a:lnTo>
                    <a:lnTo>
                      <a:pt x="295" y="351"/>
                    </a:lnTo>
                    <a:lnTo>
                      <a:pt x="279" y="351"/>
                    </a:lnTo>
                    <a:lnTo>
                      <a:pt x="263" y="350"/>
                    </a:lnTo>
                    <a:lnTo>
                      <a:pt x="248" y="349"/>
                    </a:lnTo>
                    <a:lnTo>
                      <a:pt x="231" y="348"/>
                    </a:lnTo>
                    <a:lnTo>
                      <a:pt x="215" y="345"/>
                    </a:lnTo>
                    <a:lnTo>
                      <a:pt x="200" y="343"/>
                    </a:lnTo>
                    <a:lnTo>
                      <a:pt x="183" y="341"/>
                    </a:lnTo>
                    <a:lnTo>
                      <a:pt x="168" y="337"/>
                    </a:lnTo>
                    <a:lnTo>
                      <a:pt x="151" y="334"/>
                    </a:lnTo>
                    <a:lnTo>
                      <a:pt x="136" y="329"/>
                    </a:lnTo>
                    <a:lnTo>
                      <a:pt x="121" y="325"/>
                    </a:lnTo>
                    <a:lnTo>
                      <a:pt x="106" y="320"/>
                    </a:lnTo>
                    <a:lnTo>
                      <a:pt x="92" y="313"/>
                    </a:lnTo>
                    <a:lnTo>
                      <a:pt x="76" y="306"/>
                    </a:lnTo>
                    <a:lnTo>
                      <a:pt x="62" y="300"/>
                    </a:lnTo>
                    <a:lnTo>
                      <a:pt x="51" y="291"/>
                    </a:lnTo>
                    <a:lnTo>
                      <a:pt x="41" y="280"/>
                    </a:lnTo>
                    <a:lnTo>
                      <a:pt x="35" y="269"/>
                    </a:lnTo>
                    <a:lnTo>
                      <a:pt x="31" y="255"/>
                    </a:lnTo>
                    <a:lnTo>
                      <a:pt x="31" y="239"/>
                    </a:lnTo>
                    <a:lnTo>
                      <a:pt x="33" y="218"/>
                    </a:lnTo>
                    <a:lnTo>
                      <a:pt x="38" y="197"/>
                    </a:lnTo>
                    <a:lnTo>
                      <a:pt x="42" y="182"/>
                    </a:lnTo>
                    <a:lnTo>
                      <a:pt x="51" y="165"/>
                    </a:lnTo>
                    <a:lnTo>
                      <a:pt x="60" y="150"/>
                    </a:lnTo>
                    <a:lnTo>
                      <a:pt x="68" y="136"/>
                    </a:lnTo>
                    <a:lnTo>
                      <a:pt x="79" y="124"/>
                    </a:lnTo>
                    <a:lnTo>
                      <a:pt x="89" y="111"/>
                    </a:lnTo>
                    <a:lnTo>
                      <a:pt x="101" y="100"/>
                    </a:lnTo>
                    <a:lnTo>
                      <a:pt x="114" y="88"/>
                    </a:lnTo>
                    <a:lnTo>
                      <a:pt x="129" y="76"/>
                    </a:lnTo>
                    <a:lnTo>
                      <a:pt x="144" y="64"/>
                    </a:lnTo>
                    <a:lnTo>
                      <a:pt x="162" y="53"/>
                    </a:lnTo>
                    <a:lnTo>
                      <a:pt x="181" y="41"/>
                    </a:lnTo>
                    <a:lnTo>
                      <a:pt x="201" y="31"/>
                    </a:lnTo>
                    <a:lnTo>
                      <a:pt x="219" y="22"/>
                    </a:lnTo>
                    <a:lnTo>
                      <a:pt x="237" y="14"/>
                    </a:lnTo>
                    <a:lnTo>
                      <a:pt x="253" y="7"/>
                    </a:lnTo>
                    <a:lnTo>
                      <a:pt x="268" y="1"/>
                    </a:lnTo>
                    <a:lnTo>
                      <a:pt x="255" y="0"/>
                    </a:lnTo>
                    <a:lnTo>
                      <a:pt x="238" y="1"/>
                    </a:lnTo>
                    <a:lnTo>
                      <a:pt x="221" y="5"/>
                    </a:lnTo>
                    <a:lnTo>
                      <a:pt x="201" y="11"/>
                    </a:lnTo>
                    <a:lnTo>
                      <a:pt x="181" y="19"/>
                    </a:lnTo>
                    <a:lnTo>
                      <a:pt x="161" y="28"/>
                    </a:lnTo>
                    <a:lnTo>
                      <a:pt x="142" y="39"/>
                    </a:lnTo>
                    <a:lnTo>
                      <a:pt x="126" y="5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" name="Freeform 553"/>
              <p:cNvSpPr>
                <a:spLocks/>
              </p:cNvSpPr>
              <p:nvPr/>
            </p:nvSpPr>
            <p:spPr bwMode="auto">
              <a:xfrm>
                <a:off x="2650" y="2695"/>
                <a:ext cx="47" cy="42"/>
              </a:xfrm>
              <a:custGeom>
                <a:avLst/>
                <a:gdLst>
                  <a:gd name="T0" fmla="*/ 0 w 282"/>
                  <a:gd name="T1" fmla="*/ 0 h 253"/>
                  <a:gd name="T2" fmla="*/ 0 w 282"/>
                  <a:gd name="T3" fmla="*/ 0 h 253"/>
                  <a:gd name="T4" fmla="*/ 0 w 282"/>
                  <a:gd name="T5" fmla="*/ 0 h 253"/>
                  <a:gd name="T6" fmla="*/ 0 w 282"/>
                  <a:gd name="T7" fmla="*/ 0 h 253"/>
                  <a:gd name="T8" fmla="*/ 0 w 282"/>
                  <a:gd name="T9" fmla="*/ 0 h 253"/>
                  <a:gd name="T10" fmla="*/ 0 w 282"/>
                  <a:gd name="T11" fmla="*/ 0 h 253"/>
                  <a:gd name="T12" fmla="*/ 0 w 282"/>
                  <a:gd name="T13" fmla="*/ 0 h 253"/>
                  <a:gd name="T14" fmla="*/ 0 w 282"/>
                  <a:gd name="T15" fmla="*/ 0 h 253"/>
                  <a:gd name="T16" fmla="*/ 0 w 282"/>
                  <a:gd name="T17" fmla="*/ 0 h 253"/>
                  <a:gd name="T18" fmla="*/ 0 w 282"/>
                  <a:gd name="T19" fmla="*/ 0 h 253"/>
                  <a:gd name="T20" fmla="*/ 0 w 282"/>
                  <a:gd name="T21" fmla="*/ 0 h 253"/>
                  <a:gd name="T22" fmla="*/ 0 w 282"/>
                  <a:gd name="T23" fmla="*/ 0 h 253"/>
                  <a:gd name="T24" fmla="*/ 0 w 282"/>
                  <a:gd name="T25" fmla="*/ 0 h 253"/>
                  <a:gd name="T26" fmla="*/ 0 w 282"/>
                  <a:gd name="T27" fmla="*/ 0 h 253"/>
                  <a:gd name="T28" fmla="*/ 0 w 282"/>
                  <a:gd name="T29" fmla="*/ 0 h 253"/>
                  <a:gd name="T30" fmla="*/ 0 w 282"/>
                  <a:gd name="T31" fmla="*/ 0 h 253"/>
                  <a:gd name="T32" fmla="*/ 0 w 282"/>
                  <a:gd name="T33" fmla="*/ 0 h 253"/>
                  <a:gd name="T34" fmla="*/ 0 w 282"/>
                  <a:gd name="T35" fmla="*/ 0 h 253"/>
                  <a:gd name="T36" fmla="*/ 0 w 282"/>
                  <a:gd name="T37" fmla="*/ 0 h 253"/>
                  <a:gd name="T38" fmla="*/ 0 w 282"/>
                  <a:gd name="T39" fmla="*/ 0 h 253"/>
                  <a:gd name="T40" fmla="*/ 0 w 282"/>
                  <a:gd name="T41" fmla="*/ 0 h 253"/>
                  <a:gd name="T42" fmla="*/ 0 w 282"/>
                  <a:gd name="T43" fmla="*/ 0 h 253"/>
                  <a:gd name="T44" fmla="*/ 0 w 282"/>
                  <a:gd name="T45" fmla="*/ 0 h 253"/>
                  <a:gd name="T46" fmla="*/ 0 w 282"/>
                  <a:gd name="T47" fmla="*/ 0 h 253"/>
                  <a:gd name="T48" fmla="*/ 0 w 282"/>
                  <a:gd name="T49" fmla="*/ 0 h 253"/>
                  <a:gd name="T50" fmla="*/ 0 w 282"/>
                  <a:gd name="T51" fmla="*/ 0 h 253"/>
                  <a:gd name="T52" fmla="*/ 0 w 282"/>
                  <a:gd name="T53" fmla="*/ 0 h 253"/>
                  <a:gd name="T54" fmla="*/ 0 w 282"/>
                  <a:gd name="T55" fmla="*/ 0 h 253"/>
                  <a:gd name="T56" fmla="*/ 0 w 282"/>
                  <a:gd name="T57" fmla="*/ 0 h 253"/>
                  <a:gd name="T58" fmla="*/ 0 w 282"/>
                  <a:gd name="T59" fmla="*/ 0 h 253"/>
                  <a:gd name="T60" fmla="*/ 0 w 282"/>
                  <a:gd name="T61" fmla="*/ 0 h 253"/>
                  <a:gd name="T62" fmla="*/ 0 w 282"/>
                  <a:gd name="T63" fmla="*/ 0 h 253"/>
                  <a:gd name="T64" fmla="*/ 0 w 282"/>
                  <a:gd name="T65" fmla="*/ 0 h 253"/>
                  <a:gd name="T66" fmla="*/ 0 w 282"/>
                  <a:gd name="T67" fmla="*/ 0 h 253"/>
                  <a:gd name="T68" fmla="*/ 0 w 282"/>
                  <a:gd name="T69" fmla="*/ 0 h 253"/>
                  <a:gd name="T70" fmla="*/ 0 w 282"/>
                  <a:gd name="T71" fmla="*/ 0 h 253"/>
                  <a:gd name="T72" fmla="*/ 0 w 282"/>
                  <a:gd name="T73" fmla="*/ 0 h 253"/>
                  <a:gd name="T74" fmla="*/ 0 w 282"/>
                  <a:gd name="T75" fmla="*/ 0 h 253"/>
                  <a:gd name="T76" fmla="*/ 0 w 282"/>
                  <a:gd name="T77" fmla="*/ 0 h 253"/>
                  <a:gd name="T78" fmla="*/ 0 w 282"/>
                  <a:gd name="T79" fmla="*/ 0 h 253"/>
                  <a:gd name="T80" fmla="*/ 0 w 282"/>
                  <a:gd name="T81" fmla="*/ 0 h 253"/>
                  <a:gd name="T82" fmla="*/ 0 w 282"/>
                  <a:gd name="T83" fmla="*/ 0 h 253"/>
                  <a:gd name="T84" fmla="*/ 0 w 282"/>
                  <a:gd name="T85" fmla="*/ 0 h 253"/>
                  <a:gd name="T86" fmla="*/ 0 w 282"/>
                  <a:gd name="T87" fmla="*/ 0 h 253"/>
                  <a:gd name="T88" fmla="*/ 0 w 282"/>
                  <a:gd name="T89" fmla="*/ 0 h 253"/>
                  <a:gd name="T90" fmla="*/ 0 w 282"/>
                  <a:gd name="T91" fmla="*/ 0 h 253"/>
                  <a:gd name="T92" fmla="*/ 0 w 282"/>
                  <a:gd name="T93" fmla="*/ 0 h 253"/>
                  <a:gd name="T94" fmla="*/ 0 w 282"/>
                  <a:gd name="T95" fmla="*/ 0 h 253"/>
                  <a:gd name="T96" fmla="*/ 0 w 282"/>
                  <a:gd name="T97" fmla="*/ 0 h 253"/>
                  <a:gd name="T98" fmla="*/ 0 w 282"/>
                  <a:gd name="T99" fmla="*/ 0 h 253"/>
                  <a:gd name="T100" fmla="*/ 0 w 282"/>
                  <a:gd name="T101" fmla="*/ 0 h 253"/>
                  <a:gd name="T102" fmla="*/ 0 w 282"/>
                  <a:gd name="T103" fmla="*/ 0 h 253"/>
                  <a:gd name="T104" fmla="*/ 0 w 282"/>
                  <a:gd name="T105" fmla="*/ 0 h 253"/>
                  <a:gd name="T106" fmla="*/ 0 w 282"/>
                  <a:gd name="T107" fmla="*/ 0 h 253"/>
                  <a:gd name="T108" fmla="*/ 0 w 282"/>
                  <a:gd name="T109" fmla="*/ 0 h 253"/>
                  <a:gd name="T110" fmla="*/ 0 w 282"/>
                  <a:gd name="T111" fmla="*/ 0 h 253"/>
                  <a:gd name="T112" fmla="*/ 0 w 282"/>
                  <a:gd name="T113" fmla="*/ 0 h 253"/>
                  <a:gd name="T114" fmla="*/ 0 w 282"/>
                  <a:gd name="T115" fmla="*/ 0 h 253"/>
                  <a:gd name="T116" fmla="*/ 0 w 282"/>
                  <a:gd name="T117" fmla="*/ 0 h 253"/>
                  <a:gd name="T118" fmla="*/ 0 w 282"/>
                  <a:gd name="T119" fmla="*/ 0 h 253"/>
                  <a:gd name="T120" fmla="*/ 0 w 282"/>
                  <a:gd name="T121" fmla="*/ 0 h 253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82"/>
                  <a:gd name="T184" fmla="*/ 0 h 253"/>
                  <a:gd name="T185" fmla="*/ 282 w 282"/>
                  <a:gd name="T186" fmla="*/ 253 h 253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82" h="253">
                    <a:moveTo>
                      <a:pt x="235" y="78"/>
                    </a:moveTo>
                    <a:lnTo>
                      <a:pt x="248" y="92"/>
                    </a:lnTo>
                    <a:lnTo>
                      <a:pt x="255" y="108"/>
                    </a:lnTo>
                    <a:lnTo>
                      <a:pt x="259" y="125"/>
                    </a:lnTo>
                    <a:lnTo>
                      <a:pt x="259" y="144"/>
                    </a:lnTo>
                    <a:lnTo>
                      <a:pt x="257" y="159"/>
                    </a:lnTo>
                    <a:lnTo>
                      <a:pt x="252" y="171"/>
                    </a:lnTo>
                    <a:lnTo>
                      <a:pt x="244" y="184"/>
                    </a:lnTo>
                    <a:lnTo>
                      <a:pt x="236" y="194"/>
                    </a:lnTo>
                    <a:lnTo>
                      <a:pt x="225" y="206"/>
                    </a:lnTo>
                    <a:lnTo>
                      <a:pt x="215" y="215"/>
                    </a:lnTo>
                    <a:lnTo>
                      <a:pt x="204" y="225"/>
                    </a:lnTo>
                    <a:lnTo>
                      <a:pt x="194" y="236"/>
                    </a:lnTo>
                    <a:lnTo>
                      <a:pt x="191" y="239"/>
                    </a:lnTo>
                    <a:lnTo>
                      <a:pt x="190" y="242"/>
                    </a:lnTo>
                    <a:lnTo>
                      <a:pt x="191" y="246"/>
                    </a:lnTo>
                    <a:lnTo>
                      <a:pt x="194" y="249"/>
                    </a:lnTo>
                    <a:lnTo>
                      <a:pt x="197" y="252"/>
                    </a:lnTo>
                    <a:lnTo>
                      <a:pt x="201" y="253"/>
                    </a:lnTo>
                    <a:lnTo>
                      <a:pt x="205" y="252"/>
                    </a:lnTo>
                    <a:lnTo>
                      <a:pt x="209" y="249"/>
                    </a:lnTo>
                    <a:lnTo>
                      <a:pt x="232" y="234"/>
                    </a:lnTo>
                    <a:lnTo>
                      <a:pt x="251" y="215"/>
                    </a:lnTo>
                    <a:lnTo>
                      <a:pt x="267" y="192"/>
                    </a:lnTo>
                    <a:lnTo>
                      <a:pt x="278" y="168"/>
                    </a:lnTo>
                    <a:lnTo>
                      <a:pt x="282" y="141"/>
                    </a:lnTo>
                    <a:lnTo>
                      <a:pt x="279" y="116"/>
                    </a:lnTo>
                    <a:lnTo>
                      <a:pt x="270" y="92"/>
                    </a:lnTo>
                    <a:lnTo>
                      <a:pt x="251" y="70"/>
                    </a:lnTo>
                    <a:lnTo>
                      <a:pt x="237" y="59"/>
                    </a:lnTo>
                    <a:lnTo>
                      <a:pt x="221" y="48"/>
                    </a:lnTo>
                    <a:lnTo>
                      <a:pt x="202" y="39"/>
                    </a:lnTo>
                    <a:lnTo>
                      <a:pt x="183" y="31"/>
                    </a:lnTo>
                    <a:lnTo>
                      <a:pt x="163" y="24"/>
                    </a:lnTo>
                    <a:lnTo>
                      <a:pt x="142" y="18"/>
                    </a:lnTo>
                    <a:lnTo>
                      <a:pt x="122" y="13"/>
                    </a:lnTo>
                    <a:lnTo>
                      <a:pt x="101" y="8"/>
                    </a:lnTo>
                    <a:lnTo>
                      <a:pt x="82" y="5"/>
                    </a:lnTo>
                    <a:lnTo>
                      <a:pt x="63" y="2"/>
                    </a:lnTo>
                    <a:lnTo>
                      <a:pt x="47" y="0"/>
                    </a:lnTo>
                    <a:lnTo>
                      <a:pt x="32" y="0"/>
                    </a:lnTo>
                    <a:lnTo>
                      <a:pt x="19" y="0"/>
                    </a:lnTo>
                    <a:lnTo>
                      <a:pt x="10" y="1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12" y="8"/>
                    </a:lnTo>
                    <a:lnTo>
                      <a:pt x="25" y="9"/>
                    </a:lnTo>
                    <a:lnTo>
                      <a:pt x="38" y="12"/>
                    </a:lnTo>
                    <a:lnTo>
                      <a:pt x="52" y="14"/>
                    </a:lnTo>
                    <a:lnTo>
                      <a:pt x="67" y="16"/>
                    </a:lnTo>
                    <a:lnTo>
                      <a:pt x="82" y="18"/>
                    </a:lnTo>
                    <a:lnTo>
                      <a:pt x="97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5"/>
                    </a:lnTo>
                    <a:lnTo>
                      <a:pt x="162" y="40"/>
                    </a:lnTo>
                    <a:lnTo>
                      <a:pt x="177" y="46"/>
                    </a:lnTo>
                    <a:lnTo>
                      <a:pt x="192" y="53"/>
                    </a:lnTo>
                    <a:lnTo>
                      <a:pt x="208" y="60"/>
                    </a:lnTo>
                    <a:lnTo>
                      <a:pt x="222" y="69"/>
                    </a:lnTo>
                    <a:lnTo>
                      <a:pt x="235" y="7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" name="Freeform 554"/>
              <p:cNvSpPr>
                <a:spLocks/>
              </p:cNvSpPr>
              <p:nvPr/>
            </p:nvSpPr>
            <p:spPr bwMode="auto">
              <a:xfrm>
                <a:off x="2556" y="2718"/>
                <a:ext cx="19" cy="39"/>
              </a:xfrm>
              <a:custGeom>
                <a:avLst/>
                <a:gdLst>
                  <a:gd name="T0" fmla="*/ 0 w 115"/>
                  <a:gd name="T1" fmla="*/ 0 h 236"/>
                  <a:gd name="T2" fmla="*/ 0 w 115"/>
                  <a:gd name="T3" fmla="*/ 0 h 236"/>
                  <a:gd name="T4" fmla="*/ 0 w 115"/>
                  <a:gd name="T5" fmla="*/ 0 h 236"/>
                  <a:gd name="T6" fmla="*/ 0 w 115"/>
                  <a:gd name="T7" fmla="*/ 0 h 236"/>
                  <a:gd name="T8" fmla="*/ 0 w 115"/>
                  <a:gd name="T9" fmla="*/ 0 h 236"/>
                  <a:gd name="T10" fmla="*/ 0 w 115"/>
                  <a:gd name="T11" fmla="*/ 0 h 236"/>
                  <a:gd name="T12" fmla="*/ 0 w 115"/>
                  <a:gd name="T13" fmla="*/ 0 h 236"/>
                  <a:gd name="T14" fmla="*/ 0 w 115"/>
                  <a:gd name="T15" fmla="*/ 0 h 236"/>
                  <a:gd name="T16" fmla="*/ 0 w 115"/>
                  <a:gd name="T17" fmla="*/ 0 h 236"/>
                  <a:gd name="T18" fmla="*/ 0 w 115"/>
                  <a:gd name="T19" fmla="*/ 0 h 236"/>
                  <a:gd name="T20" fmla="*/ 0 w 115"/>
                  <a:gd name="T21" fmla="*/ 0 h 236"/>
                  <a:gd name="T22" fmla="*/ 0 w 115"/>
                  <a:gd name="T23" fmla="*/ 0 h 236"/>
                  <a:gd name="T24" fmla="*/ 0 w 115"/>
                  <a:gd name="T25" fmla="*/ 0 h 236"/>
                  <a:gd name="T26" fmla="*/ 0 w 115"/>
                  <a:gd name="T27" fmla="*/ 0 h 236"/>
                  <a:gd name="T28" fmla="*/ 0 w 115"/>
                  <a:gd name="T29" fmla="*/ 0 h 236"/>
                  <a:gd name="T30" fmla="*/ 0 w 115"/>
                  <a:gd name="T31" fmla="*/ 0 h 236"/>
                  <a:gd name="T32" fmla="*/ 0 w 115"/>
                  <a:gd name="T33" fmla="*/ 0 h 236"/>
                  <a:gd name="T34" fmla="*/ 0 w 115"/>
                  <a:gd name="T35" fmla="*/ 0 h 236"/>
                  <a:gd name="T36" fmla="*/ 0 w 115"/>
                  <a:gd name="T37" fmla="*/ 0 h 236"/>
                  <a:gd name="T38" fmla="*/ 0 w 115"/>
                  <a:gd name="T39" fmla="*/ 0 h 236"/>
                  <a:gd name="T40" fmla="*/ 0 w 115"/>
                  <a:gd name="T41" fmla="*/ 0 h 236"/>
                  <a:gd name="T42" fmla="*/ 0 w 115"/>
                  <a:gd name="T43" fmla="*/ 0 h 236"/>
                  <a:gd name="T44" fmla="*/ 0 w 115"/>
                  <a:gd name="T45" fmla="*/ 0 h 236"/>
                  <a:gd name="T46" fmla="*/ 0 w 115"/>
                  <a:gd name="T47" fmla="*/ 0 h 236"/>
                  <a:gd name="T48" fmla="*/ 0 w 115"/>
                  <a:gd name="T49" fmla="*/ 0 h 236"/>
                  <a:gd name="T50" fmla="*/ 0 w 115"/>
                  <a:gd name="T51" fmla="*/ 0 h 236"/>
                  <a:gd name="T52" fmla="*/ 0 w 115"/>
                  <a:gd name="T53" fmla="*/ 0 h 236"/>
                  <a:gd name="T54" fmla="*/ 0 w 115"/>
                  <a:gd name="T55" fmla="*/ 0 h 236"/>
                  <a:gd name="T56" fmla="*/ 0 w 115"/>
                  <a:gd name="T57" fmla="*/ 0 h 236"/>
                  <a:gd name="T58" fmla="*/ 0 w 115"/>
                  <a:gd name="T59" fmla="*/ 0 h 236"/>
                  <a:gd name="T60" fmla="*/ 0 w 115"/>
                  <a:gd name="T61" fmla="*/ 0 h 236"/>
                  <a:gd name="T62" fmla="*/ 0 w 115"/>
                  <a:gd name="T63" fmla="*/ 0 h 236"/>
                  <a:gd name="T64" fmla="*/ 0 w 115"/>
                  <a:gd name="T65" fmla="*/ 0 h 236"/>
                  <a:gd name="T66" fmla="*/ 0 w 115"/>
                  <a:gd name="T67" fmla="*/ 0 h 236"/>
                  <a:gd name="T68" fmla="*/ 0 w 115"/>
                  <a:gd name="T69" fmla="*/ 0 h 236"/>
                  <a:gd name="T70" fmla="*/ 0 w 115"/>
                  <a:gd name="T71" fmla="*/ 0 h 236"/>
                  <a:gd name="T72" fmla="*/ 0 w 115"/>
                  <a:gd name="T73" fmla="*/ 0 h 236"/>
                  <a:gd name="T74" fmla="*/ 0 w 115"/>
                  <a:gd name="T75" fmla="*/ 0 h 236"/>
                  <a:gd name="T76" fmla="*/ 0 w 115"/>
                  <a:gd name="T77" fmla="*/ 0 h 236"/>
                  <a:gd name="T78" fmla="*/ 0 w 115"/>
                  <a:gd name="T79" fmla="*/ 0 h 236"/>
                  <a:gd name="T80" fmla="*/ 0 w 115"/>
                  <a:gd name="T81" fmla="*/ 0 h 2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5"/>
                  <a:gd name="T124" fmla="*/ 0 h 236"/>
                  <a:gd name="T125" fmla="*/ 115 w 115"/>
                  <a:gd name="T126" fmla="*/ 236 h 2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5" h="236">
                    <a:moveTo>
                      <a:pt x="0" y="128"/>
                    </a:moveTo>
                    <a:lnTo>
                      <a:pt x="0" y="148"/>
                    </a:lnTo>
                    <a:lnTo>
                      <a:pt x="5" y="166"/>
                    </a:lnTo>
                    <a:lnTo>
                      <a:pt x="13" y="184"/>
                    </a:lnTo>
                    <a:lnTo>
                      <a:pt x="24" y="198"/>
                    </a:lnTo>
                    <a:lnTo>
                      <a:pt x="39" y="211"/>
                    </a:lnTo>
                    <a:lnTo>
                      <a:pt x="55" y="223"/>
                    </a:lnTo>
                    <a:lnTo>
                      <a:pt x="74" y="231"/>
                    </a:lnTo>
                    <a:lnTo>
                      <a:pt x="92" y="235"/>
                    </a:lnTo>
                    <a:lnTo>
                      <a:pt x="98" y="236"/>
                    </a:lnTo>
                    <a:lnTo>
                      <a:pt x="104" y="234"/>
                    </a:lnTo>
                    <a:lnTo>
                      <a:pt x="109" y="231"/>
                    </a:lnTo>
                    <a:lnTo>
                      <a:pt x="111" y="226"/>
                    </a:lnTo>
                    <a:lnTo>
                      <a:pt x="111" y="220"/>
                    </a:lnTo>
                    <a:lnTo>
                      <a:pt x="110" y="215"/>
                    </a:lnTo>
                    <a:lnTo>
                      <a:pt x="107" y="210"/>
                    </a:lnTo>
                    <a:lnTo>
                      <a:pt x="101" y="208"/>
                    </a:lnTo>
                    <a:lnTo>
                      <a:pt x="82" y="201"/>
                    </a:lnTo>
                    <a:lnTo>
                      <a:pt x="64" y="192"/>
                    </a:lnTo>
                    <a:lnTo>
                      <a:pt x="50" y="179"/>
                    </a:lnTo>
                    <a:lnTo>
                      <a:pt x="40" y="165"/>
                    </a:lnTo>
                    <a:lnTo>
                      <a:pt x="33" y="148"/>
                    </a:lnTo>
                    <a:lnTo>
                      <a:pt x="29" y="130"/>
                    </a:lnTo>
                    <a:lnTo>
                      <a:pt x="29" y="110"/>
                    </a:lnTo>
                    <a:lnTo>
                      <a:pt x="35" y="89"/>
                    </a:lnTo>
                    <a:lnTo>
                      <a:pt x="43" y="74"/>
                    </a:lnTo>
                    <a:lnTo>
                      <a:pt x="56" y="60"/>
                    </a:lnTo>
                    <a:lnTo>
                      <a:pt x="70" y="46"/>
                    </a:lnTo>
                    <a:lnTo>
                      <a:pt x="85" y="33"/>
                    </a:lnTo>
                    <a:lnTo>
                      <a:pt x="98" y="23"/>
                    </a:lnTo>
                    <a:lnTo>
                      <a:pt x="109" y="12"/>
                    </a:lnTo>
                    <a:lnTo>
                      <a:pt x="115" y="6"/>
                    </a:lnTo>
                    <a:lnTo>
                      <a:pt x="115" y="0"/>
                    </a:lnTo>
                    <a:lnTo>
                      <a:pt x="102" y="4"/>
                    </a:lnTo>
                    <a:lnTo>
                      <a:pt x="85" y="12"/>
                    </a:lnTo>
                    <a:lnTo>
                      <a:pt x="68" y="26"/>
                    </a:lnTo>
                    <a:lnTo>
                      <a:pt x="49" y="42"/>
                    </a:lnTo>
                    <a:lnTo>
                      <a:pt x="32" y="61"/>
                    </a:lnTo>
                    <a:lnTo>
                      <a:pt x="17" y="82"/>
                    </a:lnTo>
                    <a:lnTo>
                      <a:pt x="6" y="105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" name="Freeform 555"/>
              <p:cNvSpPr>
                <a:spLocks/>
              </p:cNvSpPr>
              <p:nvPr/>
            </p:nvSpPr>
            <p:spPr bwMode="auto">
              <a:xfrm>
                <a:off x="2689" y="2692"/>
                <a:ext cx="41" cy="52"/>
              </a:xfrm>
              <a:custGeom>
                <a:avLst/>
                <a:gdLst>
                  <a:gd name="T0" fmla="*/ 0 w 245"/>
                  <a:gd name="T1" fmla="*/ 0 h 310"/>
                  <a:gd name="T2" fmla="*/ 0 w 245"/>
                  <a:gd name="T3" fmla="*/ 0 h 310"/>
                  <a:gd name="T4" fmla="*/ 0 w 245"/>
                  <a:gd name="T5" fmla="*/ 0 h 310"/>
                  <a:gd name="T6" fmla="*/ 0 w 245"/>
                  <a:gd name="T7" fmla="*/ 0 h 310"/>
                  <a:gd name="T8" fmla="*/ 0 w 245"/>
                  <a:gd name="T9" fmla="*/ 0 h 310"/>
                  <a:gd name="T10" fmla="*/ 0 w 245"/>
                  <a:gd name="T11" fmla="*/ 0 h 310"/>
                  <a:gd name="T12" fmla="*/ 0 w 245"/>
                  <a:gd name="T13" fmla="*/ 0 h 310"/>
                  <a:gd name="T14" fmla="*/ 0 w 245"/>
                  <a:gd name="T15" fmla="*/ 0 h 310"/>
                  <a:gd name="T16" fmla="*/ 0 w 245"/>
                  <a:gd name="T17" fmla="*/ 0 h 310"/>
                  <a:gd name="T18" fmla="*/ 0 w 245"/>
                  <a:gd name="T19" fmla="*/ 0 h 310"/>
                  <a:gd name="T20" fmla="*/ 0 w 245"/>
                  <a:gd name="T21" fmla="*/ 0 h 310"/>
                  <a:gd name="T22" fmla="*/ 0 w 245"/>
                  <a:gd name="T23" fmla="*/ 0 h 310"/>
                  <a:gd name="T24" fmla="*/ 0 w 245"/>
                  <a:gd name="T25" fmla="*/ 0 h 310"/>
                  <a:gd name="T26" fmla="*/ 0 w 245"/>
                  <a:gd name="T27" fmla="*/ 0 h 310"/>
                  <a:gd name="T28" fmla="*/ 0 w 245"/>
                  <a:gd name="T29" fmla="*/ 0 h 310"/>
                  <a:gd name="T30" fmla="*/ 0 w 245"/>
                  <a:gd name="T31" fmla="*/ 0 h 310"/>
                  <a:gd name="T32" fmla="*/ 0 w 245"/>
                  <a:gd name="T33" fmla="*/ 0 h 310"/>
                  <a:gd name="T34" fmla="*/ 0 w 245"/>
                  <a:gd name="T35" fmla="*/ 0 h 310"/>
                  <a:gd name="T36" fmla="*/ 0 w 245"/>
                  <a:gd name="T37" fmla="*/ 0 h 310"/>
                  <a:gd name="T38" fmla="*/ 0 w 245"/>
                  <a:gd name="T39" fmla="*/ 0 h 310"/>
                  <a:gd name="T40" fmla="*/ 0 w 245"/>
                  <a:gd name="T41" fmla="*/ 0 h 310"/>
                  <a:gd name="T42" fmla="*/ 0 w 245"/>
                  <a:gd name="T43" fmla="*/ 0 h 310"/>
                  <a:gd name="T44" fmla="*/ 0 w 245"/>
                  <a:gd name="T45" fmla="*/ 0 h 310"/>
                  <a:gd name="T46" fmla="*/ 0 w 245"/>
                  <a:gd name="T47" fmla="*/ 0 h 310"/>
                  <a:gd name="T48" fmla="*/ 0 w 245"/>
                  <a:gd name="T49" fmla="*/ 0 h 310"/>
                  <a:gd name="T50" fmla="*/ 0 w 245"/>
                  <a:gd name="T51" fmla="*/ 0 h 310"/>
                  <a:gd name="T52" fmla="*/ 0 w 245"/>
                  <a:gd name="T53" fmla="*/ 0 h 310"/>
                  <a:gd name="T54" fmla="*/ 0 w 245"/>
                  <a:gd name="T55" fmla="*/ 0 h 310"/>
                  <a:gd name="T56" fmla="*/ 0 w 245"/>
                  <a:gd name="T57" fmla="*/ 0 h 310"/>
                  <a:gd name="T58" fmla="*/ 0 w 245"/>
                  <a:gd name="T59" fmla="*/ 0 h 310"/>
                  <a:gd name="T60" fmla="*/ 0 w 245"/>
                  <a:gd name="T61" fmla="*/ 0 h 310"/>
                  <a:gd name="T62" fmla="*/ 0 w 245"/>
                  <a:gd name="T63" fmla="*/ 0 h 310"/>
                  <a:gd name="T64" fmla="*/ 0 w 245"/>
                  <a:gd name="T65" fmla="*/ 0 h 310"/>
                  <a:gd name="T66" fmla="*/ 0 w 245"/>
                  <a:gd name="T67" fmla="*/ 0 h 310"/>
                  <a:gd name="T68" fmla="*/ 0 w 245"/>
                  <a:gd name="T69" fmla="*/ 0 h 310"/>
                  <a:gd name="T70" fmla="*/ 0 w 245"/>
                  <a:gd name="T71" fmla="*/ 0 h 310"/>
                  <a:gd name="T72" fmla="*/ 0 w 245"/>
                  <a:gd name="T73" fmla="*/ 0 h 310"/>
                  <a:gd name="T74" fmla="*/ 0 w 245"/>
                  <a:gd name="T75" fmla="*/ 0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45"/>
                  <a:gd name="T115" fmla="*/ 0 h 310"/>
                  <a:gd name="T116" fmla="*/ 245 w 245"/>
                  <a:gd name="T117" fmla="*/ 310 h 31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45" h="310">
                    <a:moveTo>
                      <a:pt x="200" y="116"/>
                    </a:moveTo>
                    <a:lnTo>
                      <a:pt x="208" y="124"/>
                    </a:lnTo>
                    <a:lnTo>
                      <a:pt x="214" y="133"/>
                    </a:lnTo>
                    <a:lnTo>
                      <a:pt x="220" y="144"/>
                    </a:lnTo>
                    <a:lnTo>
                      <a:pt x="223" y="154"/>
                    </a:lnTo>
                    <a:lnTo>
                      <a:pt x="226" y="164"/>
                    </a:lnTo>
                    <a:lnTo>
                      <a:pt x="224" y="176"/>
                    </a:lnTo>
                    <a:lnTo>
                      <a:pt x="222" y="187"/>
                    </a:lnTo>
                    <a:lnTo>
                      <a:pt x="216" y="198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9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2" y="264"/>
                    </a:lnTo>
                    <a:lnTo>
                      <a:pt x="132" y="275"/>
                    </a:lnTo>
                    <a:lnTo>
                      <a:pt x="128" y="278"/>
                    </a:lnTo>
                    <a:lnTo>
                      <a:pt x="126" y="283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2" y="306"/>
                    </a:lnTo>
                    <a:lnTo>
                      <a:pt x="126" y="309"/>
                    </a:lnTo>
                    <a:lnTo>
                      <a:pt x="131" y="310"/>
                    </a:lnTo>
                    <a:lnTo>
                      <a:pt x="135" y="310"/>
                    </a:lnTo>
                    <a:lnTo>
                      <a:pt x="139" y="309"/>
                    </a:lnTo>
                    <a:lnTo>
                      <a:pt x="142" y="306"/>
                    </a:lnTo>
                    <a:lnTo>
                      <a:pt x="154" y="292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20" y="233"/>
                    </a:lnTo>
                    <a:lnTo>
                      <a:pt x="230" y="219"/>
                    </a:lnTo>
                    <a:lnTo>
                      <a:pt x="238" y="204"/>
                    </a:lnTo>
                    <a:lnTo>
                      <a:pt x="244" y="186"/>
                    </a:lnTo>
                    <a:lnTo>
                      <a:pt x="245" y="169"/>
                    </a:lnTo>
                    <a:lnTo>
                      <a:pt x="243" y="152"/>
                    </a:lnTo>
                    <a:lnTo>
                      <a:pt x="237" y="134"/>
                    </a:lnTo>
                    <a:lnTo>
                      <a:pt x="228" y="119"/>
                    </a:lnTo>
                    <a:lnTo>
                      <a:pt x="217" y="105"/>
                    </a:lnTo>
                    <a:lnTo>
                      <a:pt x="203" y="93"/>
                    </a:lnTo>
                    <a:lnTo>
                      <a:pt x="188" y="83"/>
                    </a:lnTo>
                    <a:lnTo>
                      <a:pt x="176" y="76"/>
                    </a:lnTo>
                    <a:lnTo>
                      <a:pt x="163" y="69"/>
                    </a:lnTo>
                    <a:lnTo>
                      <a:pt x="151" y="61"/>
                    </a:lnTo>
                    <a:lnTo>
                      <a:pt x="136" y="54"/>
                    </a:lnTo>
                    <a:lnTo>
                      <a:pt x="122" y="46"/>
                    </a:lnTo>
                    <a:lnTo>
                      <a:pt x="107" y="39"/>
                    </a:lnTo>
                    <a:lnTo>
                      <a:pt x="93" y="31"/>
                    </a:lnTo>
                    <a:lnTo>
                      <a:pt x="79" y="24"/>
                    </a:lnTo>
                    <a:lnTo>
                      <a:pt x="66" y="18"/>
                    </a:lnTo>
                    <a:lnTo>
                      <a:pt x="53" y="13"/>
                    </a:lnTo>
                    <a:lnTo>
                      <a:pt x="40" y="8"/>
                    </a:lnTo>
                    <a:lnTo>
                      <a:pt x="30" y="5"/>
                    </a:lnTo>
                    <a:lnTo>
                      <a:pt x="20" y="1"/>
                    </a:lnTo>
                    <a:lnTo>
                      <a:pt x="12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11" y="8"/>
                    </a:lnTo>
                    <a:lnTo>
                      <a:pt x="23" y="14"/>
                    </a:lnTo>
                    <a:lnTo>
                      <a:pt x="36" y="20"/>
                    </a:lnTo>
                    <a:lnTo>
                      <a:pt x="47" y="25"/>
                    </a:lnTo>
                    <a:lnTo>
                      <a:pt x="60" y="31"/>
                    </a:lnTo>
                    <a:lnTo>
                      <a:pt x="73" y="37"/>
                    </a:lnTo>
                    <a:lnTo>
                      <a:pt x="86" y="44"/>
                    </a:lnTo>
                    <a:lnTo>
                      <a:pt x="99" y="51"/>
                    </a:lnTo>
                    <a:lnTo>
                      <a:pt x="113" y="57"/>
                    </a:lnTo>
                    <a:lnTo>
                      <a:pt x="126" y="64"/>
                    </a:lnTo>
                    <a:lnTo>
                      <a:pt x="139" y="71"/>
                    </a:lnTo>
                    <a:lnTo>
                      <a:pt x="152" y="79"/>
                    </a:lnTo>
                    <a:lnTo>
                      <a:pt x="165" y="88"/>
                    </a:lnTo>
                    <a:lnTo>
                      <a:pt x="176" y="96"/>
                    </a:lnTo>
                    <a:lnTo>
                      <a:pt x="188" y="106"/>
                    </a:lnTo>
                    <a:lnTo>
                      <a:pt x="200" y="1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8" name="Line 556"/>
            <p:cNvSpPr>
              <a:spLocks noChangeShapeType="1"/>
            </p:cNvSpPr>
            <p:nvPr/>
          </p:nvSpPr>
          <p:spPr bwMode="auto">
            <a:xfrm>
              <a:off x="4097" y="3373"/>
              <a:ext cx="317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557"/>
            <p:cNvSpPr>
              <a:spLocks noChangeShapeType="1"/>
            </p:cNvSpPr>
            <p:nvPr/>
          </p:nvSpPr>
          <p:spPr bwMode="auto">
            <a:xfrm>
              <a:off x="3750" y="3332"/>
              <a:ext cx="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0" name="Group 558"/>
            <p:cNvGrpSpPr>
              <a:grpSpLocks/>
            </p:cNvGrpSpPr>
            <p:nvPr/>
          </p:nvGrpSpPr>
          <p:grpSpPr bwMode="auto">
            <a:xfrm>
              <a:off x="4995" y="3370"/>
              <a:ext cx="131" cy="258"/>
              <a:chOff x="4180" y="783"/>
              <a:chExt cx="150" cy="307"/>
            </a:xfrm>
          </p:grpSpPr>
          <p:sp>
            <p:nvSpPr>
              <p:cNvPr id="77" name="AutoShape 559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78" name="Rectangle 560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79" name="Rectangle 561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80" name="AutoShape 562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81" name="Line 563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" name="Line 564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" name="Rectangle 565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84" name="Rectangle 566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</p:grpSp>
        <p:sp>
          <p:nvSpPr>
            <p:cNvPr id="61" name="Line 567"/>
            <p:cNvSpPr>
              <a:spLocks noChangeShapeType="1"/>
            </p:cNvSpPr>
            <p:nvPr/>
          </p:nvSpPr>
          <p:spPr bwMode="auto">
            <a:xfrm flipH="1">
              <a:off x="3806" y="2401"/>
              <a:ext cx="2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568"/>
            <p:cNvSpPr>
              <a:spLocks noChangeShapeType="1"/>
            </p:cNvSpPr>
            <p:nvPr/>
          </p:nvSpPr>
          <p:spPr bwMode="auto">
            <a:xfrm flipV="1">
              <a:off x="4623" y="1760"/>
              <a:ext cx="78" cy="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569"/>
            <p:cNvSpPr>
              <a:spLocks noChangeShapeType="1"/>
            </p:cNvSpPr>
            <p:nvPr/>
          </p:nvSpPr>
          <p:spPr bwMode="auto">
            <a:xfrm>
              <a:off x="4514" y="1869"/>
              <a:ext cx="0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570"/>
            <p:cNvSpPr>
              <a:spLocks noChangeShapeType="1"/>
            </p:cNvSpPr>
            <p:nvPr/>
          </p:nvSpPr>
          <p:spPr bwMode="auto">
            <a:xfrm flipV="1">
              <a:off x="4630" y="1804"/>
              <a:ext cx="166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571"/>
            <p:cNvSpPr>
              <a:spLocks noChangeShapeType="1"/>
            </p:cNvSpPr>
            <p:nvPr/>
          </p:nvSpPr>
          <p:spPr bwMode="auto">
            <a:xfrm>
              <a:off x="4852" y="1803"/>
              <a:ext cx="0" cy="1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572"/>
            <p:cNvSpPr>
              <a:spLocks noChangeShapeType="1"/>
            </p:cNvSpPr>
            <p:nvPr/>
          </p:nvSpPr>
          <p:spPr bwMode="auto">
            <a:xfrm>
              <a:off x="4634" y="1996"/>
              <a:ext cx="1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573"/>
            <p:cNvSpPr>
              <a:spLocks noChangeShapeType="1"/>
            </p:cNvSpPr>
            <p:nvPr/>
          </p:nvSpPr>
          <p:spPr bwMode="auto">
            <a:xfrm flipV="1">
              <a:off x="3560" y="2542"/>
              <a:ext cx="106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574"/>
            <p:cNvSpPr>
              <a:spLocks noChangeShapeType="1"/>
            </p:cNvSpPr>
            <p:nvPr/>
          </p:nvSpPr>
          <p:spPr bwMode="auto">
            <a:xfrm flipV="1">
              <a:off x="4895" y="1614"/>
              <a:ext cx="150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575"/>
            <p:cNvSpPr>
              <a:spLocks noChangeShapeType="1"/>
            </p:cNvSpPr>
            <p:nvPr/>
          </p:nvSpPr>
          <p:spPr bwMode="auto">
            <a:xfrm>
              <a:off x="4983" y="1990"/>
              <a:ext cx="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576"/>
            <p:cNvSpPr>
              <a:spLocks noChangeShapeType="1"/>
            </p:cNvSpPr>
            <p:nvPr/>
          </p:nvSpPr>
          <p:spPr bwMode="auto">
            <a:xfrm flipH="1">
              <a:off x="4445" y="2038"/>
              <a:ext cx="62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577"/>
            <p:cNvSpPr>
              <a:spLocks noChangeShapeType="1"/>
            </p:cNvSpPr>
            <p:nvPr/>
          </p:nvSpPr>
          <p:spPr bwMode="auto">
            <a:xfrm flipH="1">
              <a:off x="4817" y="2038"/>
              <a:ext cx="70" cy="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Text Box 578"/>
            <p:cNvSpPr txBox="1">
              <a:spLocks noChangeArrowheads="1"/>
            </p:cNvSpPr>
            <p:nvPr/>
          </p:nvSpPr>
          <p:spPr bwMode="auto">
            <a:xfrm>
              <a:off x="3229" y="2006"/>
              <a:ext cx="137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zh-CN" sz="1800" dirty="0">
                <a:latin typeface="Comic Sans MS" pitchFamily="66" charset="0"/>
                <a:ea typeface="宋体" charset="-122"/>
              </a:endParaRPr>
            </a:p>
          </p:txBody>
        </p:sp>
        <p:sp>
          <p:nvSpPr>
            <p:cNvPr id="73" name="Text Box 579"/>
            <p:cNvSpPr txBox="1">
              <a:spLocks noChangeArrowheads="1"/>
            </p:cNvSpPr>
            <p:nvPr/>
          </p:nvSpPr>
          <p:spPr bwMode="auto">
            <a:xfrm>
              <a:off x="3515" y="2852"/>
              <a:ext cx="137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zh-CN" sz="1800" dirty="0">
                <a:latin typeface="Comic Sans MS" pitchFamily="66" charset="0"/>
                <a:ea typeface="宋体" charset="-122"/>
              </a:endParaRPr>
            </a:p>
          </p:txBody>
        </p:sp>
        <p:sp>
          <p:nvSpPr>
            <p:cNvPr id="74" name="Text Box 580"/>
            <p:cNvSpPr txBox="1">
              <a:spLocks noChangeArrowheads="1"/>
            </p:cNvSpPr>
            <p:nvPr/>
          </p:nvSpPr>
          <p:spPr bwMode="auto">
            <a:xfrm>
              <a:off x="3234" y="1065"/>
              <a:ext cx="137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zh-CN" sz="1800" dirty="0">
                <a:latin typeface="Comic Sans MS" pitchFamily="66" charset="0"/>
                <a:ea typeface="宋体" charset="-122"/>
              </a:endParaRPr>
            </a:p>
          </p:txBody>
        </p:sp>
        <p:sp>
          <p:nvSpPr>
            <p:cNvPr id="75" name="Text Box 581"/>
            <p:cNvSpPr txBox="1">
              <a:spLocks noChangeArrowheads="1"/>
            </p:cNvSpPr>
            <p:nvPr/>
          </p:nvSpPr>
          <p:spPr bwMode="auto">
            <a:xfrm>
              <a:off x="4369" y="1368"/>
              <a:ext cx="137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zh-CN" sz="1800" dirty="0">
                <a:latin typeface="Comic Sans MS" pitchFamily="66" charset="0"/>
                <a:ea typeface="宋体" charset="-122"/>
              </a:endParaRPr>
            </a:p>
          </p:txBody>
        </p:sp>
        <p:sp>
          <p:nvSpPr>
            <p:cNvPr id="76" name="Text Box 582"/>
            <p:cNvSpPr txBox="1">
              <a:spLocks noChangeArrowheads="1"/>
            </p:cNvSpPr>
            <p:nvPr/>
          </p:nvSpPr>
          <p:spPr bwMode="auto">
            <a:xfrm>
              <a:off x="4240" y="2240"/>
              <a:ext cx="137" cy="2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zh-CN" sz="1800" dirty="0">
                <a:latin typeface="Comic Sans MS" pitchFamily="66" charset="0"/>
                <a:ea typeface="宋体" charset="-122"/>
              </a:endParaRPr>
            </a:p>
          </p:txBody>
        </p:sp>
      </p:grpSp>
      <p:sp>
        <p:nvSpPr>
          <p:cNvPr id="617" name="TextBox 616"/>
          <p:cNvSpPr txBox="1"/>
          <p:nvPr/>
        </p:nvSpPr>
        <p:spPr>
          <a:xfrm>
            <a:off x="0" y="537321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因特网 </a:t>
            </a:r>
            <a:r>
              <a:rPr lang="en-US" altLang="zh-CN" dirty="0" smtClean="0"/>
              <a:t>= </a:t>
            </a:r>
            <a:r>
              <a:rPr lang="zh-CN" altLang="en-US" dirty="0" smtClean="0"/>
              <a:t>终端</a:t>
            </a:r>
            <a:r>
              <a:rPr lang="en-US" altLang="zh-CN" dirty="0" smtClean="0"/>
              <a:t>+</a:t>
            </a:r>
            <a:r>
              <a:rPr lang="zh-CN" altLang="en-US" dirty="0" smtClean="0"/>
              <a:t>接入网</a:t>
            </a:r>
            <a:r>
              <a:rPr lang="en-US" altLang="zh-CN" dirty="0" smtClean="0"/>
              <a:t>+</a:t>
            </a:r>
            <a:r>
              <a:rPr lang="zh-CN" altLang="en-US" dirty="0" smtClean="0"/>
              <a:t>网络核心</a:t>
            </a:r>
            <a:endParaRPr lang="zh-CN" altLang="en-US" dirty="0"/>
          </a:p>
        </p:txBody>
      </p:sp>
      <p:sp>
        <p:nvSpPr>
          <p:cNvPr id="618" name="TextBox 617"/>
          <p:cNvSpPr txBox="1"/>
          <p:nvPr/>
        </p:nvSpPr>
        <p:spPr>
          <a:xfrm>
            <a:off x="5220072" y="537321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因特网的网络核心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掌握计算机网络的</a:t>
            </a:r>
            <a:r>
              <a:rPr lang="zh-CN" altLang="en-US" dirty="0">
                <a:solidFill>
                  <a:srgbClr val="FF0000"/>
                </a:solidFill>
              </a:rPr>
              <a:t>基本</a:t>
            </a:r>
            <a:r>
              <a:rPr lang="zh-CN" altLang="en-US" dirty="0" smtClean="0">
                <a:solidFill>
                  <a:srgbClr val="FF0000"/>
                </a:solidFill>
              </a:rPr>
              <a:t>概念、工作原理、体系结构、重要协议</a:t>
            </a:r>
            <a:r>
              <a:rPr lang="zh-CN" altLang="en-US" dirty="0" smtClean="0"/>
              <a:t>（以因特网为实例）</a:t>
            </a:r>
            <a:endParaRPr lang="en-US" altLang="zh-CN" dirty="0" smtClean="0"/>
          </a:p>
          <a:p>
            <a:endParaRPr lang="zh-CN" altLang="en-US" sz="1200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了解典型</a:t>
            </a:r>
            <a:r>
              <a:rPr lang="zh-CN" altLang="en-US" dirty="0" smtClean="0">
                <a:solidFill>
                  <a:srgbClr val="FF0000"/>
                </a:solidFill>
              </a:rPr>
              <a:t>网络设备</a:t>
            </a:r>
            <a:r>
              <a:rPr lang="zh-CN" altLang="en-US" dirty="0" smtClean="0"/>
              <a:t>的工作原理</a:t>
            </a:r>
            <a:endParaRPr lang="en-US" altLang="zh-CN" dirty="0" smtClean="0"/>
          </a:p>
          <a:p>
            <a:endParaRPr lang="zh-CN" altLang="en-US" sz="1200" dirty="0"/>
          </a:p>
          <a:p>
            <a:r>
              <a:rPr lang="zh-CN" altLang="en-US" dirty="0"/>
              <a:t>能够运用计算机网络</a:t>
            </a:r>
            <a:r>
              <a:rPr lang="zh-CN" altLang="en-US" dirty="0" smtClean="0"/>
              <a:t>的知识分析和解决一些实际问题</a:t>
            </a:r>
            <a:endParaRPr lang="en-US" altLang="zh-CN" dirty="0" smtClean="0"/>
          </a:p>
          <a:p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教材与参考书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三</a:t>
            </a:r>
            <a:r>
              <a:rPr lang="zh-CN" altLang="en-US" dirty="0"/>
              <a:t>大经典教材</a:t>
            </a:r>
            <a:r>
              <a:rPr lang="zh-CN" altLang="en-US" dirty="0" smtClean="0"/>
              <a:t>：</a:t>
            </a:r>
          </a:p>
          <a:p>
            <a:pPr lvl="1"/>
            <a:r>
              <a:rPr lang="en-US" altLang="zh-CN" sz="2600" b="1" dirty="0" smtClean="0"/>
              <a:t>Kurose &amp; Ross, </a:t>
            </a:r>
            <a:r>
              <a:rPr lang="en-US" altLang="zh-CN" sz="2600" b="1" dirty="0" smtClean="0">
                <a:solidFill>
                  <a:srgbClr val="FF0000"/>
                </a:solidFill>
              </a:rPr>
              <a:t>Computer Networking: A Top-Down Approach (7</a:t>
            </a:r>
            <a:r>
              <a:rPr lang="en-US" altLang="zh-CN" sz="2600" b="1" baseline="30000" dirty="0" smtClean="0">
                <a:solidFill>
                  <a:srgbClr val="FF0000"/>
                </a:solidFill>
              </a:rPr>
              <a:t>th</a:t>
            </a:r>
            <a:r>
              <a:rPr lang="en-US" altLang="zh-CN" sz="2600" b="1" dirty="0" smtClean="0">
                <a:solidFill>
                  <a:srgbClr val="FF0000"/>
                </a:solidFill>
              </a:rPr>
              <a:t> Edition)</a:t>
            </a:r>
            <a:r>
              <a:rPr lang="en-US" altLang="zh-CN" sz="2600" b="1" dirty="0" smtClean="0"/>
              <a:t>. </a:t>
            </a:r>
            <a:r>
              <a:rPr lang="en-US" altLang="zh-CN" sz="2600" b="1" dirty="0" smtClean="0">
                <a:solidFill>
                  <a:srgbClr val="FF0000"/>
                </a:solidFill>
              </a:rPr>
              <a:t>（本课程教材）</a:t>
            </a:r>
          </a:p>
          <a:p>
            <a:pPr lvl="1"/>
            <a:r>
              <a:rPr lang="en-US" sz="2600" b="1" dirty="0" smtClean="0">
                <a:solidFill>
                  <a:srgbClr val="0070C0"/>
                </a:solidFill>
              </a:rPr>
              <a:t>Tanenbaum, Computer </a:t>
            </a:r>
            <a:r>
              <a:rPr lang="en-US" sz="2600" b="1" dirty="0">
                <a:solidFill>
                  <a:srgbClr val="0070C0"/>
                </a:solidFill>
              </a:rPr>
              <a:t>Networks</a:t>
            </a:r>
            <a:r>
              <a:rPr lang="en-US" sz="2600" b="1" dirty="0" smtClean="0">
                <a:solidFill>
                  <a:srgbClr val="0070C0"/>
                </a:solidFill>
              </a:rPr>
              <a:t>.</a:t>
            </a:r>
          </a:p>
          <a:p>
            <a:pPr lvl="1"/>
            <a:r>
              <a:rPr lang="en-US" sz="2600" b="1" dirty="0" smtClean="0"/>
              <a:t>Peterson  &amp; Davie, Computer Networks</a:t>
            </a:r>
            <a:r>
              <a:rPr lang="en-US" sz="2600" b="1" dirty="0"/>
              <a:t>: A Systems Approach</a:t>
            </a:r>
            <a:r>
              <a:rPr lang="en-US" sz="2600" b="1" dirty="0" smtClean="0"/>
              <a:t>.</a:t>
            </a:r>
            <a:endParaRPr lang="en-US" b="1" dirty="0"/>
          </a:p>
          <a:p>
            <a:r>
              <a:rPr lang="zh-CN" altLang="en-US" sz="3000" dirty="0" smtClean="0"/>
              <a:t>需要考研的同学，可以参考以下教材：</a:t>
            </a:r>
            <a:endParaRPr lang="en-US" altLang="zh-CN" sz="3000" dirty="0" smtClean="0"/>
          </a:p>
          <a:p>
            <a:pPr lvl="1"/>
            <a:r>
              <a:rPr lang="en-US" altLang="zh-CN" sz="2600" b="1" dirty="0"/>
              <a:t>Tanenbaum, Computer </a:t>
            </a:r>
            <a:r>
              <a:rPr lang="en-US" altLang="zh-CN" sz="2600" b="1" dirty="0" smtClean="0"/>
              <a:t>Networks</a:t>
            </a:r>
            <a:endParaRPr lang="en-US" altLang="zh-CN" sz="2600" b="1" dirty="0"/>
          </a:p>
          <a:p>
            <a:pPr lvl="1"/>
            <a:r>
              <a:rPr lang="zh-CN" altLang="en-US" sz="2600" dirty="0" smtClean="0"/>
              <a:t>谢希仁，计算机网络</a:t>
            </a:r>
            <a:endParaRPr lang="zh-CN" alt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教材的使用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复习题：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课后</a:t>
            </a:r>
            <a:r>
              <a:rPr lang="zh-CN" altLang="en-US" dirty="0"/>
              <a:t>自己</a:t>
            </a:r>
            <a:r>
              <a:rPr lang="zh-CN" altLang="en-US" dirty="0" smtClean="0"/>
              <a:t>复习</a:t>
            </a:r>
            <a:endParaRPr lang="en-US" altLang="zh-CN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习题：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选出一些作为作业</a:t>
            </a:r>
            <a:endParaRPr lang="en-US" altLang="zh-CN" dirty="0" smtClean="0"/>
          </a:p>
          <a:p>
            <a:pPr lvl="1"/>
            <a:r>
              <a:rPr lang="zh-CN" altLang="en-US" dirty="0" smtClean="0">
                <a:latin typeface="+mn-ea"/>
              </a:rPr>
              <a:t>其余建议自选练习，提倡相互讨论，也可以问助教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提问较为集中的题目，将安排在习题课上讲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/>
              <a:t>编程作业：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不做（下学期有“网络系统实验”课）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观察实验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本课程的实验内容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2441</TotalTime>
  <Words>573</Words>
  <Application>Microsoft Office PowerPoint</Application>
  <PresentationFormat>全屏显示(4:3)</PresentationFormat>
  <Paragraphs>89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黑体</vt:lpstr>
      <vt:lpstr>宋体</vt:lpstr>
      <vt:lpstr>微软雅黑</vt:lpstr>
      <vt:lpstr>Arial</vt:lpstr>
      <vt:lpstr>Comic Sans MS</vt:lpstr>
      <vt:lpstr>Franklin Gothic Book</vt:lpstr>
      <vt:lpstr>Franklin Gothic Medium</vt:lpstr>
      <vt:lpstr>Wingdings 2</vt:lpstr>
      <vt:lpstr>暗香扑面</vt:lpstr>
      <vt:lpstr>Clip</vt:lpstr>
      <vt:lpstr>计算机网络</vt:lpstr>
      <vt:lpstr>课程QQ群</vt:lpstr>
      <vt:lpstr>教师/助教信息</vt:lpstr>
      <vt:lpstr>万物互联时代：网络无处不在</vt:lpstr>
      <vt:lpstr>普通用户看到的网络</vt:lpstr>
      <vt:lpstr>本课程要了解的网络</vt:lpstr>
      <vt:lpstr>教学目标</vt:lpstr>
      <vt:lpstr>教材与参考书</vt:lpstr>
      <vt:lpstr>教材的使用</vt:lpstr>
      <vt:lpstr>关于实验</vt:lpstr>
      <vt:lpstr>课程成绩</vt:lpstr>
      <vt:lpstr>后续相关课程</vt:lpstr>
      <vt:lpstr>几点提醒</vt:lpstr>
    </vt:vector>
  </TitlesOfParts>
  <Company>ustc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</dc:title>
  <dc:creator>ustc</dc:creator>
  <cp:lastModifiedBy>USER</cp:lastModifiedBy>
  <cp:revision>112</cp:revision>
  <dcterms:created xsi:type="dcterms:W3CDTF">2014-08-27T13:12:44Z</dcterms:created>
  <dcterms:modified xsi:type="dcterms:W3CDTF">2022-08-28T04:56:21Z</dcterms:modified>
</cp:coreProperties>
</file>