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3" y="2781300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533" y="5516563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533" y="1412875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004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7533" y="44450"/>
            <a:ext cx="1204384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7533" y="4149725"/>
            <a:ext cx="1204384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03536" y="142875"/>
            <a:ext cx="46166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84598" y="-26988"/>
            <a:ext cx="615553" cy="455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omputer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S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cience and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T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echnology</a:t>
            </a:r>
          </a:p>
        </p:txBody>
      </p:sp>
      <p:sp>
        <p:nvSpPr>
          <p:cNvPr id="10" name="Freeform 17"/>
          <p:cNvSpPr>
            <a:spLocks/>
          </p:cNvSpPr>
          <p:nvPr userDrawn="1"/>
        </p:nvSpPr>
        <p:spPr bwMode="auto">
          <a:xfrm>
            <a:off x="8208434" y="-100013"/>
            <a:ext cx="2783417" cy="7058026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Freeform 18"/>
          <p:cNvSpPr>
            <a:spLocks/>
          </p:cNvSpPr>
          <p:nvPr userDrawn="1"/>
        </p:nvSpPr>
        <p:spPr bwMode="auto">
          <a:xfrm rot="5400000">
            <a:off x="5496984" y="-2138892"/>
            <a:ext cx="1295400" cy="12577233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8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51618" y="1700214"/>
            <a:ext cx="6432549" cy="1512887"/>
          </a:xfrm>
        </p:spPr>
        <p:txBody>
          <a:bodyPr/>
          <a:lstStyle>
            <a:lvl1pPr>
              <a:defRPr sz="8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defRPr>
            </a:lvl1pPr>
          </a:lstStyle>
          <a:p>
            <a:r>
              <a:rPr lang="zh-CN" altLang="en-US"/>
              <a:t>运  筹  学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4C680A9-2541-439D-9C31-1A48EFF7824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2022/3/21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中国科学技术大学计算机系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329230E-D107-4372-AE88-5622242268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61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26C4-C1A1-4798-ABA6-974CF6B3686B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A3AD-8593-4B4D-AF8A-74138EDCB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177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D2B0-F90F-4A72-A1B5-C9041E09467F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72F3-B608-4CE5-BEE8-358454F4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7616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45B-2D96-44ED-8714-5F05E831EEAE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34F77-35C0-4A39-9FD4-E7F3B2353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968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3DBF-A810-4FA0-AFF6-F24E88387D71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9AAA6-C2F2-47FD-823C-343E08D75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27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166E-6A01-41A1-AFE6-B7CAD56BB1A9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E815-A9BF-420B-9622-516A1FDBA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01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E3960-7D4C-4078-99BC-C2AE53E6BE06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C33ED-529B-4A65-AAAA-3A80A5BD2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8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B1233-0B03-4550-9997-EE838DE1F42B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ECCA5-4A0E-4271-B409-1638E0764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3920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04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ABC54-D4AC-4DB4-A657-83469BFEC3B6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A61E-979D-45CA-BCBF-1958966E3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243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354A8-1DD2-4BDF-8BE8-DE948CB26325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0A26-507D-4E68-8B87-AAB1C8AB8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181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181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22C0-AE4A-4713-9F81-433D352EB942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DC38E-73DA-44E6-BAD8-80023D68F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83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74639"/>
            <a:ext cx="9806516" cy="7064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8F777-1CB0-46B6-9821-CC4294049FEB}" type="datetime1">
              <a:rPr lang="zh-CN" altLang="en-US"/>
              <a:pPr>
                <a:defRPr/>
              </a:pPr>
              <a:t>2022/3/21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6EDA-C0FC-4027-B2C6-43302049B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975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0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7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8C23-8D83-4FB6-B86E-087344A5F82E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6453189"/>
            <a:ext cx="11567584" cy="71437"/>
          </a:xfrm>
          <a:prstGeom prst="rect">
            <a:avLst/>
          </a:prstGeom>
          <a:gradFill rotWithShape="1">
            <a:gsLst>
              <a:gs pos="0">
                <a:srgbClr val="FFF4D5"/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4515" name="Picture 2" descr="ust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43933" y="-100013"/>
            <a:ext cx="2540000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74639"/>
            <a:ext cx="9806516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57339"/>
            <a:ext cx="1097280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25617" y="1125538"/>
            <a:ext cx="172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3399FF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DDC49-D373-4C16-A407-1074E5011BC9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2022/3/21</a:t>
            </a:fld>
            <a:endParaRPr lang="en-US" altLang="zh-CN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44833" y="6486526"/>
            <a:ext cx="4607984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6600"/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45133" y="1125538"/>
            <a:ext cx="1151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FF6600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88F6E-1C91-4FE8-8583-2B00BD5C5E1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2159000" y="1006475"/>
            <a:ext cx="10033000" cy="714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CFDD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0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课后作业</a:t>
            </a:r>
            <a:r>
              <a:rPr lang="en-US" altLang="zh-CN" dirty="0" smtClean="0"/>
              <a:t>(4)---</a:t>
            </a: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904" y="1219201"/>
            <a:ext cx="10972800" cy="5337812"/>
          </a:xfrm>
        </p:spPr>
        <p:txBody>
          <a:bodyPr/>
          <a:lstStyle/>
          <a:p>
            <a:r>
              <a:rPr lang="en-US" altLang="zh-CN" sz="2000" dirty="0" smtClean="0"/>
              <a:t>1.</a:t>
            </a:r>
            <a:r>
              <a:rPr lang="zh-CN" altLang="en-US" sz="2000" dirty="0"/>
              <a:t>用对偶单纯形法求解下列线性规划：</a:t>
            </a:r>
            <a:endParaRPr lang="en-US" altLang="zh-CN" sz="2000" dirty="0" smtClean="0"/>
          </a:p>
          <a:p>
            <a:r>
              <a:rPr lang="en-US" altLang="zh-CN" sz="2000" dirty="0" smtClean="0"/>
              <a:t>  a)                                                                b)</a:t>
            </a:r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r>
              <a:rPr lang="en-US" altLang="zh-CN" sz="2000" dirty="0" smtClean="0"/>
              <a:t>2</a:t>
            </a:r>
            <a:r>
              <a:rPr lang="en-US" altLang="zh-CN" sz="2000" dirty="0" smtClean="0"/>
              <a:t>. </a:t>
            </a:r>
            <a:r>
              <a:rPr lang="en-US" altLang="zh-CN" sz="2000" dirty="0"/>
              <a:t> </a:t>
            </a:r>
            <a:r>
              <a:rPr lang="en-US" altLang="zh-CN" sz="2000" dirty="0" err="1"/>
              <a:t>有线性规划问题</a:t>
            </a:r>
            <a:r>
              <a:rPr lang="en-US" altLang="zh-CN" sz="2000" dirty="0"/>
              <a:t>，</a:t>
            </a:r>
            <a:r>
              <a:rPr lang="zh-CN" altLang="en-US" sz="2000" dirty="0"/>
              <a:t>先用单纯形法求解，然后分析在下列条件下最优解分别有什么变化，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           </a:t>
            </a:r>
            <a:r>
              <a:rPr lang="zh-CN" altLang="en-US" sz="2000" dirty="0"/>
              <a:t>并求出新的最优解。</a:t>
            </a:r>
          </a:p>
          <a:p>
            <a:pPr marL="0" indent="0">
              <a:buNone/>
            </a:pPr>
            <a:r>
              <a:rPr lang="en-US" altLang="zh-CN" sz="2000" dirty="0" smtClean="0"/>
              <a:t>     </a:t>
            </a:r>
          </a:p>
          <a:p>
            <a:pPr marL="0" indent="0">
              <a:buNone/>
            </a:pPr>
            <a:r>
              <a:rPr lang="en-US" altLang="zh-CN" sz="2000" dirty="0" smtClean="0"/>
              <a:t>        </a:t>
            </a:r>
          </a:p>
          <a:p>
            <a:pPr marL="0" indent="0">
              <a:buNone/>
            </a:pPr>
            <a:r>
              <a:rPr lang="en-US" altLang="zh-CN" sz="2000" dirty="0" smtClean="0"/>
              <a:t>                                                       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57013"/>
            <a:ext cx="1727200" cy="287339"/>
          </a:xfrm>
        </p:spPr>
        <p:txBody>
          <a:bodyPr/>
          <a:lstStyle/>
          <a:p>
            <a:pPr>
              <a:defRPr/>
            </a:pPr>
            <a:fld id="{FD4D26C4-C1A1-4798-ABA6-974CF6B3686B}" type="datetime1">
              <a:rPr lang="zh-CN" altLang="en-US" smtClean="0"/>
              <a:pPr>
                <a:defRPr/>
              </a:pPr>
              <a:t>2022/3/21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chool of</a:t>
            </a:r>
            <a:r>
              <a:rPr lang="en-US" altLang="zh-CN" smtClean="0"/>
              <a:t> C</a:t>
            </a:r>
            <a:r>
              <a:rPr lang="en-US" altLang="zh-CN" smtClean="0">
                <a:solidFill>
                  <a:srgbClr val="3399FF"/>
                </a:solidFill>
              </a:rPr>
              <a:t>omputer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cience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>
                <a:solidFill>
                  <a:srgbClr val="3399FF"/>
                </a:solidFill>
              </a:rPr>
              <a:t>and </a:t>
            </a:r>
            <a:r>
              <a:rPr lang="en-US" altLang="zh-CN" smtClean="0"/>
              <a:t>T</a:t>
            </a:r>
            <a:r>
              <a:rPr lang="en-US" altLang="zh-CN" smtClean="0">
                <a:solidFill>
                  <a:srgbClr val="3399FF"/>
                </a:solidFill>
              </a:rPr>
              <a:t>echnology</a:t>
            </a:r>
            <a:endParaRPr lang="en-US" altLang="zh-CN">
              <a:solidFill>
                <a:srgbClr val="3399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7538" y="36514"/>
            <a:ext cx="627166" cy="476250"/>
          </a:xfrm>
        </p:spPr>
        <p:txBody>
          <a:bodyPr/>
          <a:lstStyle/>
          <a:p>
            <a:pPr algn="r">
              <a:defRPr/>
            </a:pPr>
            <a:fld id="{5C9CA3AD-8593-4B4D-AF8A-74138EDCBE2E}" type="slidenum">
              <a:rPr lang="en-US" altLang="zh-CN" smtClean="0"/>
              <a:pPr algn="r">
                <a:defRPr/>
              </a:pPr>
              <a:t>1</a:t>
            </a:fld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900" y="1593805"/>
            <a:ext cx="2767023" cy="17805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376" y="1513714"/>
            <a:ext cx="3066449" cy="17805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85" y="4256414"/>
            <a:ext cx="2572683" cy="148220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0961" y="4604698"/>
            <a:ext cx="408961" cy="785636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076" y="4133058"/>
            <a:ext cx="4697066" cy="21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  </a:t>
            </a:r>
            <a:r>
              <a:rPr lang="zh-CN" altLang="en-US" dirty="0" smtClean="0"/>
              <a:t>课后作业</a:t>
            </a:r>
            <a:r>
              <a:rPr lang="en-US" altLang="zh-CN" dirty="0" smtClean="0"/>
              <a:t>(4)---</a:t>
            </a:r>
            <a:r>
              <a:rPr lang="zh-CN" altLang="en-US" dirty="0" smtClean="0"/>
              <a:t>第</a:t>
            </a:r>
            <a:r>
              <a:rPr lang="en-US" altLang="zh-CN" dirty="0"/>
              <a:t>5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904" y="1405719"/>
            <a:ext cx="10760913" cy="5151294"/>
          </a:xfrm>
        </p:spPr>
        <p:txBody>
          <a:bodyPr/>
          <a:lstStyle/>
          <a:p>
            <a:r>
              <a:rPr lang="en-US" altLang="zh-CN" sz="2000" dirty="0"/>
              <a:t>3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 试</a:t>
            </a:r>
            <a:r>
              <a:rPr lang="zh-CN" altLang="en-US" sz="2000" dirty="0"/>
              <a:t>分析下述线性规划问题，当</a:t>
            </a:r>
            <a:r>
              <a:rPr lang="zh-CN" altLang="en-US" sz="2000" dirty="0" smtClean="0"/>
              <a:t>参数  </a:t>
            </a:r>
            <a:r>
              <a:rPr lang="el-GR" altLang="zh-CN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λ</a:t>
            </a:r>
            <a:r>
              <a:rPr lang="en-US" altLang="zh-CN" sz="2000" dirty="0" smtClean="0">
                <a:latin typeface="华文宋体" panose="02010600040101010101" pitchFamily="2" charset="-122"/>
                <a:ea typeface="华文宋体" panose="02010600040101010101" pitchFamily="2" charset="-122"/>
              </a:rPr>
              <a:t> </a:t>
            </a:r>
            <a:r>
              <a:rPr lang="zh-CN" altLang="en-US" sz="2000" dirty="0" smtClean="0"/>
              <a:t>变化</a:t>
            </a:r>
            <a:r>
              <a:rPr lang="zh-CN" altLang="en-US" sz="2000" dirty="0"/>
              <a:t>时，最优解的变化：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57013"/>
            <a:ext cx="1727200" cy="287339"/>
          </a:xfrm>
        </p:spPr>
        <p:txBody>
          <a:bodyPr/>
          <a:lstStyle/>
          <a:p>
            <a:pPr>
              <a:defRPr/>
            </a:pPr>
            <a:fld id="{FD4D26C4-C1A1-4798-ABA6-974CF6B3686B}" type="datetime1">
              <a:rPr lang="zh-CN" altLang="en-US" smtClean="0"/>
              <a:pPr>
                <a:defRPr/>
              </a:pPr>
              <a:t>2022/3/21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chool of</a:t>
            </a:r>
            <a:r>
              <a:rPr lang="en-US" altLang="zh-CN" smtClean="0"/>
              <a:t> C</a:t>
            </a:r>
            <a:r>
              <a:rPr lang="en-US" altLang="zh-CN" smtClean="0">
                <a:solidFill>
                  <a:srgbClr val="3399FF"/>
                </a:solidFill>
              </a:rPr>
              <a:t>omputer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/>
              <a:t>S</a:t>
            </a:r>
            <a:r>
              <a:rPr lang="en-US" altLang="zh-CN" smtClean="0">
                <a:solidFill>
                  <a:srgbClr val="3399FF"/>
                </a:solidFill>
              </a:rPr>
              <a:t>cience</a:t>
            </a:r>
            <a:r>
              <a:rPr lang="en-US" altLang="zh-CN" smtClean="0">
                <a:solidFill>
                  <a:srgbClr val="6699FF"/>
                </a:solidFill>
              </a:rPr>
              <a:t> </a:t>
            </a:r>
            <a:r>
              <a:rPr lang="en-US" altLang="zh-CN" smtClean="0">
                <a:solidFill>
                  <a:srgbClr val="3399FF"/>
                </a:solidFill>
              </a:rPr>
              <a:t>and </a:t>
            </a:r>
            <a:r>
              <a:rPr lang="en-US" altLang="zh-CN" smtClean="0"/>
              <a:t>T</a:t>
            </a:r>
            <a:r>
              <a:rPr lang="en-US" altLang="zh-CN" smtClean="0">
                <a:solidFill>
                  <a:srgbClr val="3399FF"/>
                </a:solidFill>
              </a:rPr>
              <a:t>echnology</a:t>
            </a:r>
            <a:endParaRPr lang="en-US" altLang="zh-CN">
              <a:solidFill>
                <a:srgbClr val="3399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7538" y="36514"/>
            <a:ext cx="627166" cy="476250"/>
          </a:xfrm>
        </p:spPr>
        <p:txBody>
          <a:bodyPr/>
          <a:lstStyle/>
          <a:p>
            <a:pPr algn="r">
              <a:defRPr/>
            </a:pPr>
            <a:fld id="{5C9CA3AD-8593-4B4D-AF8A-74138EDCBE2E}" type="slidenum">
              <a:rPr lang="en-US" altLang="zh-CN" smtClean="0"/>
              <a:pPr algn="r">
                <a:defRPr/>
              </a:pPr>
              <a:t>2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7" y="3400425"/>
            <a:ext cx="85725" cy="57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809" y="1978984"/>
            <a:ext cx="3333181" cy="20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运筹学">
  <a:themeElements>
    <a:clrScheme name="运筹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运筹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98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5" baseType="lpstr">
      <vt:lpstr>黑体</vt:lpstr>
      <vt:lpstr>华文仿宋</vt:lpstr>
      <vt:lpstr>华文宋体</vt:lpstr>
      <vt:lpstr>宋体</vt:lpstr>
      <vt:lpstr>微软雅黑</vt:lpstr>
      <vt:lpstr>Arial</vt:lpstr>
      <vt:lpstr>Calibri</vt:lpstr>
      <vt:lpstr>Calibri Light</vt:lpstr>
      <vt:lpstr>Impact</vt:lpstr>
      <vt:lpstr>Monotype Corsiva</vt:lpstr>
      <vt:lpstr>Times New Roman</vt:lpstr>
      <vt:lpstr>Office 主题</vt:lpstr>
      <vt:lpstr>运筹学</vt:lpstr>
      <vt:lpstr>   课后作业(4)---第5周</vt:lpstr>
      <vt:lpstr>   课后作业(4)---第5周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课后作业(1)---第2周</dc:title>
  <dc:creator>ibm</dc:creator>
  <cp:lastModifiedBy>ibm</cp:lastModifiedBy>
  <cp:revision>13</cp:revision>
  <dcterms:created xsi:type="dcterms:W3CDTF">2022-02-28T02:42:17Z</dcterms:created>
  <dcterms:modified xsi:type="dcterms:W3CDTF">2022-03-21T13:00:48Z</dcterms:modified>
</cp:coreProperties>
</file>