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sldIdLst>
    <p:sldId id="256" r:id="rId3"/>
    <p:sldId id="261" r:id="rId4"/>
    <p:sldId id="257" r:id="rId5"/>
    <p:sldId id="258" r:id="rId6"/>
    <p:sldId id="273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70B95-F888-482E-9A1A-5FB3F56460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21C66-743F-4049-9418-B35BB83E11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70858"/>
            <a:ext cx="9144000" cy="2310937"/>
          </a:xfrm>
        </p:spPr>
        <p:txBody>
          <a:bodyPr anchor="b"/>
          <a:lstStyle>
            <a:lvl1pPr algn="ctr">
              <a:defRPr sz="60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505498"/>
            <a:ext cx="9144000" cy="75230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1524000" y="1055688"/>
            <a:ext cx="9144000" cy="615950"/>
          </a:xfrm>
        </p:spPr>
        <p:txBody>
          <a:bodyPr/>
          <a:lstStyle>
            <a:lvl1pPr algn="ctr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AE6A-943C-4DC9-B82B-31826D125A6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1FE6-0538-473F-B37E-A2C24ACA69C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D08B-5A13-4955-BA61-7F6CDE416BF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>
              <a:buClr>
                <a:schemeClr val="accent1"/>
              </a:buClr>
              <a:buFont typeface="Wingdings" panose="05000000000000000000" pitchFamily="2" charset="2"/>
              <a:buChar char="p"/>
              <a:defRPr>
                <a:latin typeface="华文宋体" panose="02010600040101010101" pitchFamily="2" charset="-122"/>
                <a:ea typeface="华文宋体" panose="02010600040101010101" pitchFamily="2" charset="-122"/>
              </a:defRPr>
            </a:lvl2pPr>
            <a:lvl3pPr>
              <a:buClr>
                <a:schemeClr val="accent2"/>
              </a:buClr>
              <a:buFont typeface="Wingdings" panose="05000000000000000000" pitchFamily="2" charset="2"/>
              <a:buChar char="l"/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24196" y="1463040"/>
            <a:ext cx="866186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0CF4-389E-4414-8C28-BDEA4E05D0C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57FC-5E4E-4CB5-815F-63E3F37092D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56C8-BB55-43A0-9316-24D3F7B81F05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0B4E-90F2-4B1E-9D2A-B94AE9027C4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E52F-B2C2-4765-A872-DA20FAA7E16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845A-A6A0-409C-9B17-803F62E26A0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3B6FB-9E93-4D6C-950E-271439A6EB5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算法基础 </a:t>
            </a:r>
            <a:r>
              <a:rPr lang="en-US" altLang="zh-CN" dirty="0"/>
              <a:t>(2020</a:t>
            </a:r>
            <a:r>
              <a:rPr lang="zh-CN" altLang="en-US" dirty="0"/>
              <a:t>年秋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57825-1723-4398-8F46-37B2C5DFE17A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70859"/>
            <a:ext cx="9144000" cy="1758142"/>
          </a:xfrm>
        </p:spPr>
        <p:txBody>
          <a:bodyPr/>
          <a:lstStyle/>
          <a:p>
            <a:r>
              <a:rPr lang="zh-CN" altLang="en-US" dirty="0"/>
              <a:t>实验一  单纯形</a:t>
            </a:r>
            <a:r>
              <a:rPr lang="zh-CN" altLang="en-US" dirty="0"/>
              <a:t>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提交截止日期：</a:t>
            </a:r>
            <a:r>
              <a:rPr lang="en-US" altLang="zh-CN" dirty="0">
                <a:solidFill>
                  <a:srgbClr val="FF0000"/>
                </a:solidFill>
              </a:rPr>
              <a:t>2022年3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21</a:t>
            </a:r>
            <a:r>
              <a:rPr lang="zh-CN" altLang="en-US" dirty="0">
                <a:solidFill>
                  <a:srgbClr val="FF0000"/>
                </a:solidFill>
              </a:rPr>
              <a:t>日周</a:t>
            </a:r>
            <a:r>
              <a:rPr lang="zh-CN" altLang="en-US" dirty="0">
                <a:solidFill>
                  <a:srgbClr val="FF0000"/>
                </a:solidFill>
              </a:rPr>
              <a:t>一晚</a:t>
            </a:r>
            <a:r>
              <a:rPr lang="en-US" altLang="zh-CN" dirty="0">
                <a:solidFill>
                  <a:srgbClr val="FF0000"/>
                </a:solidFill>
              </a:rPr>
              <a:t>24:00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524000" y="1362884"/>
            <a:ext cx="9144000" cy="615950"/>
          </a:xfrm>
        </p:spPr>
        <p:txBody>
          <a:bodyPr/>
          <a:lstStyle/>
          <a:p>
            <a:r>
              <a:rPr lang="en-US" altLang="zh-CN" dirty="0"/>
              <a:t>CS4012.01 </a:t>
            </a:r>
            <a:r>
              <a:rPr lang="zh-CN" altLang="en-US" dirty="0"/>
              <a:t>运筹学基础 </a:t>
            </a:r>
            <a:r>
              <a:rPr lang="en-US" altLang="zh-CN" dirty="0"/>
              <a:t>(2022</a:t>
            </a:r>
            <a:r>
              <a:rPr lang="zh-CN" altLang="en-US" dirty="0"/>
              <a:t>年春</a:t>
            </a:r>
            <a:r>
              <a:rPr lang="en-US" altLang="zh-CN" dirty="0"/>
              <a:t>)  </a:t>
            </a:r>
            <a:r>
              <a:rPr lang="zh-CN" altLang="en-US" dirty="0"/>
              <a:t>顾乃杰老师，黄章进</a:t>
            </a:r>
            <a:r>
              <a:rPr lang="zh-CN" altLang="en-US" dirty="0"/>
              <a:t>老师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一、实验内容</a:t>
            </a:r>
            <a:endParaRPr lang="en-US" altLang="zh-CN" dirty="0"/>
          </a:p>
          <a:p>
            <a:r>
              <a:rPr lang="zh-CN" altLang="en-US" dirty="0"/>
              <a:t>二、实验要求</a:t>
            </a:r>
            <a:endParaRPr lang="en-US" altLang="zh-CN" dirty="0"/>
          </a:p>
          <a:p>
            <a:r>
              <a:rPr lang="zh-CN" altLang="en-US" dirty="0"/>
              <a:t>三、提交方式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运筹学基础 </a:t>
            </a:r>
            <a:r>
              <a:rPr lang="en-US" altLang="zh-CN"/>
              <a:t>(2022</a:t>
            </a:r>
            <a:r>
              <a:rPr lang="zh-CN" altLang="en-US"/>
              <a:t>年春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实验1：针对下述问题，建立线性规划的数学模型，并用</a:t>
            </a:r>
            <a:r>
              <a:rPr lang="en-US" altLang="zh-CN" dirty="0"/>
              <a:t>matlab</a:t>
            </a:r>
            <a:r>
              <a:rPr lang="zh-CN" altLang="en-US" dirty="0"/>
              <a:t>编程，用单纯形法</a:t>
            </a:r>
            <a:r>
              <a:rPr lang="zh-CN" altLang="en-US" dirty="0"/>
              <a:t>求解之。</a:t>
            </a:r>
            <a:r>
              <a:rPr lang="en-US" altLang="zh-CN" sz="1800" dirty="0"/>
              <a:t>(</a:t>
            </a:r>
            <a:r>
              <a:rPr lang="zh-CN" altLang="en-US" sz="1800" dirty="0"/>
              <a:t>第四版教材</a:t>
            </a:r>
            <a:r>
              <a:rPr lang="en-US" altLang="zh-CN" sz="1800" dirty="0"/>
              <a:t>P57 2.10</a:t>
            </a:r>
            <a:r>
              <a:rPr lang="zh-CN" altLang="en-US" sz="1800" dirty="0"/>
              <a:t>题</a:t>
            </a:r>
            <a:r>
              <a:rPr lang="en-US" altLang="zh-CN" sz="1800" dirty="0"/>
              <a:t>)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运筹学基础 </a:t>
            </a:r>
            <a:r>
              <a:rPr lang="en-US" altLang="zh-CN">
                <a:sym typeface="+mn-ea"/>
              </a:rPr>
              <a:t>(2022</a:t>
            </a:r>
            <a:r>
              <a:rPr lang="zh-CN" altLang="en-US">
                <a:sym typeface="+mn-ea"/>
              </a:rPr>
              <a:t>年春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13710" y="2798445"/>
            <a:ext cx="6163945" cy="31508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编程要求</a:t>
            </a:r>
            <a:endParaRPr lang="zh-CN" altLang="en-US"/>
          </a:p>
          <a:p>
            <a:pPr lvl="1"/>
            <a:r>
              <a:rPr lang="en-US" altLang="zh-CN"/>
              <a:t>matlab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实验报告</a:t>
            </a:r>
            <a:endParaRPr lang="zh-CN" altLang="en-US"/>
          </a:p>
          <a:p>
            <a:pPr lvl="1"/>
            <a:r>
              <a:rPr lang="zh-CN" altLang="en-US"/>
              <a:t>实验报告应包括</a:t>
            </a:r>
            <a:r>
              <a:rPr lang="zh-CN" altLang="en-US">
                <a:solidFill>
                  <a:srgbClr val="FF0000"/>
                </a:solidFill>
              </a:rPr>
              <a:t>建立的线性规划模型，实验方法与步骤，以及实验结果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目录格式</a:t>
            </a:r>
            <a:endParaRPr lang="zh-CN" altLang="en-US"/>
          </a:p>
          <a:p>
            <a:pPr lvl="1"/>
            <a:r>
              <a:rPr lang="zh-CN" altLang="en-US"/>
              <a:t>实验需建立根文件夹，文件夹名称为： 姓名-学号-project</a:t>
            </a:r>
            <a:r>
              <a:rPr lang="en-US" altLang="zh-CN"/>
              <a:t>1</a:t>
            </a:r>
            <a:r>
              <a:rPr lang="zh-CN" altLang="en-US"/>
              <a:t>， 在根文件夹下需包括实验报告和扩展名为</a:t>
            </a:r>
            <a:r>
              <a:rPr lang="en-US" altLang="zh-CN"/>
              <a:t>.m</a:t>
            </a:r>
            <a:r>
              <a:rPr lang="zh-CN" altLang="en-US"/>
              <a:t>的</a:t>
            </a:r>
            <a:r>
              <a:rPr lang="en-US" altLang="zh-CN"/>
              <a:t>matlab</a:t>
            </a:r>
            <a:r>
              <a:rPr lang="zh-CN" altLang="en-US"/>
              <a:t>程序。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运筹学基础 </a:t>
            </a:r>
            <a:r>
              <a:rPr lang="en-US" altLang="zh-CN">
                <a:sym typeface="+mn-ea"/>
              </a:rPr>
              <a:t>(2022</a:t>
            </a:r>
            <a:r>
              <a:rPr lang="zh-CN" altLang="en-US">
                <a:sym typeface="+mn-ea"/>
              </a:rPr>
              <a:t>年春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matlab</a:t>
            </a:r>
            <a:r>
              <a:rPr lang="zh-CN" altLang="en-US"/>
              <a:t>使用说明</a:t>
            </a:r>
            <a:endParaRPr lang="zh-CN" altLang="en-US"/>
          </a:p>
          <a:p>
            <a:pPr lvl="1"/>
            <a:r>
              <a:rPr lang="en-US" altLang="zh-CN"/>
              <a:t>matlab</a:t>
            </a:r>
            <a:r>
              <a:rPr lang="zh-CN" altLang="en-US"/>
              <a:t>安装参考教程：</a:t>
            </a:r>
            <a:r>
              <a:rPr lang="zh-CN" altLang="en-US">
                <a:sym typeface="+mn-ea"/>
              </a:rPr>
              <a:t>http://home.ustc.edu.cn/~chaf/material/matlab/install.html</a:t>
            </a:r>
            <a:endParaRPr lang="zh-CN" altLang="en-US">
              <a:sym typeface="+mn-ea"/>
            </a:endParaRPr>
          </a:p>
          <a:p>
            <a:pPr lvl="1"/>
            <a:endParaRPr lang="zh-CN" altLang="en-US"/>
          </a:p>
          <a:p>
            <a:pPr lvl="1"/>
            <a:r>
              <a:rPr lang="en-US" altLang="zh-CN"/>
              <a:t>matlab</a:t>
            </a:r>
            <a:r>
              <a:rPr lang="zh-CN" altLang="en-US"/>
              <a:t>简明使用教程见文件</a:t>
            </a:r>
            <a:r>
              <a:rPr lang="en-US" altLang="zh-CN"/>
              <a:t> </a:t>
            </a:r>
            <a:r>
              <a:rPr lang="en-US" altLang="zh-CN" b="1"/>
              <a:t>matlab</a:t>
            </a:r>
            <a:r>
              <a:rPr lang="zh-CN" altLang="en-US" b="1"/>
              <a:t>教程</a:t>
            </a:r>
            <a:r>
              <a:rPr lang="en-US" altLang="zh-CN" b="1"/>
              <a:t>.pdf </a:t>
            </a:r>
            <a:r>
              <a:rPr lang="en-US" altLang="zh-CN"/>
              <a:t>.</a:t>
            </a:r>
            <a:r>
              <a:rPr lang="zh-CN" altLang="en-US"/>
              <a:t>包含了</a:t>
            </a:r>
            <a:r>
              <a:rPr lang="en-US" altLang="zh-CN"/>
              <a:t>matlab</a:t>
            </a:r>
            <a:r>
              <a:rPr lang="zh-CN" altLang="en-US"/>
              <a:t>的基本语法和</a:t>
            </a:r>
            <a:r>
              <a:rPr lang="zh-CN" altLang="en-US"/>
              <a:t>例子。为了</a:t>
            </a:r>
            <a:r>
              <a:rPr lang="zh-CN" altLang="en-US">
                <a:sym typeface="+mn-ea"/>
              </a:rPr>
              <a:t>完成本次实验，</a:t>
            </a:r>
            <a:r>
              <a:rPr lang="zh-CN" altLang="en-US"/>
              <a:t>应重点阅读第二章，第三章</a:t>
            </a:r>
            <a:r>
              <a:rPr lang="en-US" altLang="zh-CN"/>
              <a:t>1~4</a:t>
            </a:r>
            <a:r>
              <a:rPr lang="zh-CN" altLang="en-US"/>
              <a:t>节和第六章。</a:t>
            </a:r>
            <a:endParaRPr lang="zh-CN" altLang="en-US"/>
          </a:p>
          <a:p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运筹学基础 </a:t>
            </a:r>
            <a:r>
              <a:rPr lang="en-US" altLang="zh-CN">
                <a:sym typeface="+mn-ea"/>
              </a:rPr>
              <a:t>(2022</a:t>
            </a:r>
            <a:r>
              <a:rPr lang="zh-CN" altLang="en-US">
                <a:sym typeface="+mn-ea"/>
              </a:rPr>
              <a:t>年春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三、提交方式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</a:pPr>
            <a:r>
              <a:rPr lang="zh-CN" altLang="en-US" sz="2800" dirty="0">
                <a:sym typeface="+mn-ea"/>
              </a:rPr>
              <a:t>实验</a:t>
            </a:r>
            <a:r>
              <a:rPr lang="en-US" altLang="zh-CN" sz="2800" dirty="0">
                <a:sym typeface="+mn-ea"/>
              </a:rPr>
              <a:t>1</a:t>
            </a:r>
            <a:r>
              <a:rPr lang="zh-CN" altLang="en-US" sz="2800" dirty="0">
                <a:sym typeface="+mn-ea"/>
              </a:rPr>
              <a:t>截止日期：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月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21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日周一晚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24:00</a:t>
            </a:r>
            <a:r>
              <a:rPr lang="zh-CN" altLang="en-US" sz="2800" dirty="0">
                <a:sym typeface="+mn-ea"/>
              </a:rPr>
              <a:t>，逾期提交实验</a:t>
            </a:r>
            <a:r>
              <a:rPr lang="zh-CN" sz="2800" dirty="0">
                <a:sym typeface="+mn-ea"/>
              </a:rPr>
              <a:t>，满分为</a:t>
            </a:r>
            <a:r>
              <a:rPr lang="en-US" altLang="zh-CN" sz="2800" dirty="0">
                <a:sym typeface="+mn-ea"/>
              </a:rPr>
              <a:t>6</a:t>
            </a:r>
            <a:r>
              <a:rPr lang="zh-CN" altLang="en-US" sz="2800" dirty="0">
                <a:sym typeface="+mn-ea"/>
              </a:rPr>
              <a:t>分。</a:t>
            </a:r>
            <a:endParaRPr lang="zh-CN" altLang="en-US" sz="2800" dirty="0">
              <a:sym typeface="+mn-ea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800" dirty="0">
                <a:sym typeface="+mn-ea"/>
              </a:rPr>
              <a:t>   </a:t>
            </a:r>
            <a:endParaRPr lang="en-US" altLang="zh-CN" sz="2800" dirty="0"/>
          </a:p>
          <a:p>
            <a:pPr marL="0" indent="0">
              <a:spcBef>
                <a:spcPts val="1200"/>
              </a:spcBef>
            </a:pPr>
            <a:r>
              <a:rPr lang="zh-CN" altLang="en-US" sz="2800" dirty="0">
                <a:sym typeface="+mn-ea"/>
              </a:rPr>
              <a:t>将上述文件夹严格打包成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.zip</a:t>
            </a:r>
            <a:r>
              <a:rPr lang="zh-CN" altLang="en-US" sz="2800" dirty="0">
                <a:sym typeface="+mn-ea"/>
              </a:rPr>
              <a:t>格式，命名方式：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姓名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-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学号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-project1.zip</a:t>
            </a:r>
            <a:r>
              <a:rPr lang="zh-CN" altLang="en-US" sz="2800" dirty="0">
                <a:sym typeface="+mn-ea"/>
              </a:rPr>
              <a:t>。将压缩包</a:t>
            </a:r>
            <a:r>
              <a:rPr lang="zh-CN" altLang="en-US" sz="2800" dirty="0">
                <a:sym typeface="+mn-ea"/>
              </a:rPr>
              <a:t>发送至助教邮箱，邮件主题为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姓名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-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学号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-project1</a:t>
            </a:r>
            <a:r>
              <a:rPr lang="zh-CN" altLang="en-US" sz="2800" dirty="0">
                <a:sym typeface="+mn-ea"/>
              </a:rPr>
              <a:t>。</a:t>
            </a:r>
            <a:endParaRPr lang="zh-CN" altLang="en-US" sz="2800" dirty="0">
              <a:sym typeface="+mn-ea"/>
            </a:endParaRPr>
          </a:p>
          <a:p>
            <a:pPr marL="457200" lvl="1" indent="0">
              <a:spcBef>
                <a:spcPts val="1200"/>
              </a:spcBef>
            </a:pPr>
            <a:r>
              <a:rPr lang="en-US" altLang="zh-CN" sz="2800" dirty="0">
                <a:sym typeface="+mn-ea"/>
              </a:rPr>
              <a:t>刘大兴，ldx11@mail.ustc.edu.cn</a:t>
            </a:r>
            <a:endParaRPr lang="en-US" altLang="zh-CN" sz="2800" dirty="0">
              <a:sym typeface="+mn-ea"/>
            </a:endParaRPr>
          </a:p>
          <a:p>
            <a:pPr marL="457200" lvl="1" indent="0">
              <a:spcBef>
                <a:spcPts val="1200"/>
              </a:spcBef>
              <a:buNone/>
            </a:pPr>
            <a:endParaRPr lang="en-US" altLang="zh-CN" sz="2800" dirty="0"/>
          </a:p>
          <a:p>
            <a:pPr marL="0" indent="0">
              <a:spcBef>
                <a:spcPts val="1200"/>
              </a:spcBef>
            </a:pPr>
            <a:r>
              <a:rPr lang="zh-CN" altLang="en-US" sz="2800" dirty="0">
                <a:sym typeface="+mn-ea"/>
              </a:rPr>
              <a:t>重复提交，邮件主题为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姓名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-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学号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-project1-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第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x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次提交</a:t>
            </a:r>
            <a:r>
              <a:rPr lang="zh-CN" altLang="en-US" sz="2800" dirty="0">
                <a:sym typeface="+mn-ea"/>
              </a:rPr>
              <a:t>。</a:t>
            </a:r>
            <a:endParaRPr lang="en-US" altLang="zh-CN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运筹学基础 </a:t>
            </a:r>
            <a:r>
              <a:rPr lang="en-US" altLang="zh-CN">
                <a:sym typeface="+mn-ea"/>
              </a:rPr>
              <a:t>(2022</a:t>
            </a:r>
            <a:r>
              <a:rPr lang="zh-CN" altLang="en-US">
                <a:sym typeface="+mn-ea"/>
              </a:rPr>
              <a:t>年春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580,&quot;width&quot;:1678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696</Words>
  <Application>WPS 演示</Application>
  <PresentationFormat>宽屏</PresentationFormat>
  <Paragraphs>79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华文细黑</vt:lpstr>
      <vt:lpstr>华文中宋</vt:lpstr>
      <vt:lpstr>华文宋体</vt:lpstr>
      <vt:lpstr>等线</vt:lpstr>
      <vt:lpstr>微软雅黑</vt:lpstr>
      <vt:lpstr>Arial Unicode MS</vt:lpstr>
      <vt:lpstr>等线 Light</vt:lpstr>
      <vt:lpstr>Office 主题​​</vt:lpstr>
      <vt:lpstr>实验一  单纯形法</vt:lpstr>
      <vt:lpstr>目录</vt:lpstr>
      <vt:lpstr>一、实验内容</vt:lpstr>
      <vt:lpstr>二、实验要求</vt:lpstr>
      <vt:lpstr>二、实验要求</vt:lpstr>
      <vt:lpstr>三、提交方式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  排序算法</dc:title>
  <dc:creator>Pin Chan</dc:creator>
  <cp:lastModifiedBy>16410</cp:lastModifiedBy>
  <cp:revision>94</cp:revision>
  <dcterms:created xsi:type="dcterms:W3CDTF">2020-11-03T10:04:00Z</dcterms:created>
  <dcterms:modified xsi:type="dcterms:W3CDTF">2022-03-09T03:23:31Z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B5F968BBB1BC452AA7DF0D8C60C6BE6D</vt:lpwstr>
  </property>
  <property fmtid="{D5CDD505-2E9C-101B-9397-08002B2CF9AE}" pid="3" name="KSOProductBuildVer">
    <vt:lpwstr>2052-11.1.0.11365</vt:lpwstr>
  </property>
</Properties>
</file>