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20"/>
  </p:handoutMasterIdLst>
  <p:sldIdLst>
    <p:sldId id="256" r:id="rId3"/>
    <p:sldId id="660" r:id="rId5"/>
    <p:sldId id="506" r:id="rId6"/>
    <p:sldId id="652" r:id="rId7"/>
    <p:sldId id="653" r:id="rId8"/>
    <p:sldId id="654" r:id="rId9"/>
    <p:sldId id="620" r:id="rId10"/>
    <p:sldId id="621" r:id="rId11"/>
    <p:sldId id="622" r:id="rId12"/>
    <p:sldId id="623" r:id="rId13"/>
    <p:sldId id="626" r:id="rId14"/>
    <p:sldId id="650" r:id="rId15"/>
    <p:sldId id="651" r:id="rId16"/>
    <p:sldId id="657" r:id="rId17"/>
    <p:sldId id="477" r:id="rId18"/>
    <p:sldId id="655" r:id="rId19"/>
  </p:sldIdLst>
  <p:sldSz cx="9144000" cy="6858000" type="screen4x3"/>
  <p:notesSz cx="7099300" cy="1023429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F00"/>
    <a:srgbClr val="996633"/>
    <a:srgbClr val="9900FF"/>
    <a:srgbClr val="CC3300"/>
    <a:srgbClr val="005400"/>
    <a:srgbClr val="333333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00" autoAdjust="0"/>
    <p:restoredTop sz="90548" autoAdjust="0"/>
  </p:normalViewPr>
  <p:slideViewPr>
    <p:cSldViewPr>
      <p:cViewPr varScale="1">
        <p:scale>
          <a:sx n="143" d="100"/>
          <a:sy n="143" d="100"/>
        </p:scale>
        <p:origin x="216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60"/>
    </p:cViewPr>
  </p:sorterViewPr>
  <p:notesViewPr>
    <p:cSldViewPr>
      <p:cViewPr varScale="1">
        <p:scale>
          <a:sx n="60" d="100"/>
          <a:sy n="60" d="100"/>
        </p:scale>
        <p:origin x="-2268" y="-9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handoutMaster" Target="handoutMasters/handoutMaster1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emf"/><Relationship Id="rId6" Type="http://schemas.openxmlformats.org/officeDocument/2006/relationships/image" Target="../media/image6.e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7" Type="http://schemas.openxmlformats.org/officeDocument/2006/relationships/image" Target="../media/image17.emf"/><Relationship Id="rId16" Type="http://schemas.openxmlformats.org/officeDocument/2006/relationships/image" Target="../media/image16.emf"/><Relationship Id="rId15" Type="http://schemas.openxmlformats.org/officeDocument/2006/relationships/image" Target="../media/image15.emf"/><Relationship Id="rId14" Type="http://schemas.openxmlformats.org/officeDocument/2006/relationships/image" Target="../media/image14.emf"/><Relationship Id="rId13" Type="http://schemas.openxmlformats.org/officeDocument/2006/relationships/image" Target="../media/image13.emf"/><Relationship Id="rId12" Type="http://schemas.openxmlformats.org/officeDocument/2006/relationships/image" Target="../media/image12.emf"/><Relationship Id="rId11" Type="http://schemas.openxmlformats.org/officeDocument/2006/relationships/image" Target="../media/image11.emf"/><Relationship Id="rId10" Type="http://schemas.openxmlformats.org/officeDocument/2006/relationships/image" Target="../media/image10.e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19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25.wmf"/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8EC329B4-CABA-4839-B5BE-9CCAD960ED9E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9048" tIns="49524" rIns="99048" bIns="49524" numCol="1" anchor="b" anchorCtr="0" compatLnSpc="1"/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D3507F85-EE5A-4E69-A12C-ED9082C69A5D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340B0AA-162D-4656-9462-93FF148AAAE5}" type="slidenum">
              <a:rPr lang="en-US" altLang="zh-CN" sz="1300" smtClean="0"/>
            </a:fld>
            <a:endParaRPr lang="en-US" altLang="zh-CN" sz="130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4412E5F1-71CD-45AA-B5C0-77F9FA01057E}" type="slidenum">
              <a:rPr lang="en-US" altLang="zh-CN" sz="1300"/>
            </a:fld>
            <a:endParaRPr lang="en-US" altLang="zh-CN" sz="13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数字系统中的逻辑问题是层出不穷的，为解决这些逻辑问题而设计的逻辑电路也是无穷尽的。然而其中有些逻辑电路会经常、大量地出现在各种数字系统中，为了使用方便，这些逻辑电路被制成了中规模集成的标准化产品。本节将讨论数字系统中经常使用到的几种组合部件，即：编码器、译码器、数值分配器、数据选择器、数据比较器、算术运算电路和奇偶校验器，分析它们的逻辑功能和使用方法。</a:t>
            </a:r>
            <a:endParaRPr kumimoji="1" lang="zh-CN" alt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在通道选择信号的作用下，将数据分时送到多个不同的通道上去，相当于多输出的单刀多掷开关。</a:t>
            </a:r>
            <a:endParaRPr lang="zh-CN" altLang="en-US"/>
          </a:p>
          <a:p>
            <a:pPr eaLnBrk="1" hangingPunct="1"/>
            <a:r>
              <a:rPr lang="zh-CN" altLang="en-US"/>
              <a:t>定义：能够将</a:t>
            </a:r>
            <a:r>
              <a:rPr lang="en-US" altLang="zh-CN"/>
              <a:t>1</a:t>
            </a:r>
            <a:r>
              <a:rPr lang="zh-CN" altLang="en-US"/>
              <a:t>个输入数据，根据需要传送到</a:t>
            </a:r>
            <a:r>
              <a:rPr lang="en-US" altLang="zh-CN"/>
              <a:t>n</a:t>
            </a:r>
            <a:r>
              <a:rPr lang="zh-CN" altLang="en-US"/>
              <a:t>个输出端的任何一个输出端的电路，叫做数据分配器，又称为多路分配器，其逻辑功能正好与数据选择器相反。</a:t>
            </a:r>
            <a:endParaRPr lang="zh-CN" altLang="en-US"/>
          </a:p>
          <a:p>
            <a:pPr eaLnBrk="1" hangingPunct="1"/>
            <a:r>
              <a:rPr lang="zh-CN" altLang="en-US"/>
              <a:t>分类：</a:t>
            </a:r>
            <a:r>
              <a:rPr lang="en-US" altLang="zh-CN"/>
              <a:t>1</a:t>
            </a:r>
            <a:r>
              <a:rPr lang="zh-CN" altLang="en-US"/>
              <a:t>路</a:t>
            </a:r>
            <a:r>
              <a:rPr lang="en-US" altLang="zh-CN"/>
              <a:t>-4</a:t>
            </a:r>
            <a:r>
              <a:rPr lang="zh-CN" altLang="en-US"/>
              <a:t>路数据分配器（如</a:t>
            </a:r>
            <a:r>
              <a:rPr lang="en-US" altLang="zh-CN"/>
              <a:t>74LS139</a:t>
            </a:r>
            <a:r>
              <a:rPr lang="zh-CN" altLang="en-US"/>
              <a:t>）、</a:t>
            </a:r>
            <a:r>
              <a:rPr lang="en-US" altLang="zh-CN"/>
              <a:t>1</a:t>
            </a:r>
            <a:r>
              <a:rPr lang="zh-CN" altLang="en-US"/>
              <a:t>路</a:t>
            </a:r>
            <a:r>
              <a:rPr lang="en-US" altLang="zh-CN"/>
              <a:t>-8</a:t>
            </a:r>
            <a:r>
              <a:rPr lang="zh-CN" altLang="en-US"/>
              <a:t>路数据分配器（</a:t>
            </a:r>
            <a:r>
              <a:rPr lang="en-US" altLang="zh-CN"/>
              <a:t>74LS138</a:t>
            </a:r>
            <a:r>
              <a:rPr lang="zh-CN" altLang="en-US"/>
              <a:t>）等。 </a:t>
            </a:r>
            <a:endParaRPr lang="zh-CN" altLang="en-US"/>
          </a:p>
          <a:p>
            <a:pPr eaLnBrk="1" hangingPunct="1"/>
            <a:r>
              <a:rPr lang="zh-CN" altLang="en-US"/>
              <a:t>由于译码器和数据分配器的功能非常接近，所以译码器一个很重要的应用就是构成数据分配器。也正因为如此，市场上没有集成数据分配器产品，只有集成译码器产品。当需要数据分配器时，可以用译码器改接。</a:t>
            </a:r>
            <a:endParaRPr lang="zh-CN" altLang="en-US"/>
          </a:p>
          <a:p>
            <a:pPr eaLnBrk="1" hangingPunct="1"/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在多路数据传送过程中，能够根据需要将其中任意一路选出来的电路，叫做数据选择器，也称多路选择器或多路开关。</a:t>
            </a:r>
            <a:endParaRPr lang="zh-CN" altLang="en-US"/>
          </a:p>
          <a:p>
            <a:pPr eaLnBrk="1" hangingPunct="1"/>
            <a:r>
              <a:rPr lang="zh-CN" altLang="en-US"/>
              <a:t>其逻辑功能正好与数据选择器相反。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>
              <a:solidFill>
                <a:srgbClr val="000066"/>
              </a:solidFill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r>
              <a:rPr lang="zh-CN" altLang="en-US"/>
              <a:t>在不增加逻辑情况下，任意</a:t>
            </a:r>
            <a:r>
              <a:rPr lang="en-US" altLang="zh-CN"/>
              <a:t>2</a:t>
            </a:r>
            <a:r>
              <a:rPr lang="zh-CN" altLang="en-US"/>
              <a:t>变量逻辑函数</a:t>
            </a:r>
            <a:endParaRPr lang="zh-CN" altLang="en-US"/>
          </a:p>
          <a:p>
            <a:pPr lvl="1" eaLnBrk="1" hangingPunct="1"/>
            <a:r>
              <a:rPr lang="zh-CN" altLang="en-US"/>
              <a:t>在可增加非门情况下，任意</a:t>
            </a:r>
            <a:r>
              <a:rPr lang="en-US" altLang="zh-CN"/>
              <a:t>3</a:t>
            </a:r>
            <a:r>
              <a:rPr lang="zh-CN" altLang="en-US"/>
              <a:t>变量逻辑函数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1F01274-9A5F-45E2-B32A-FC675176D488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(4)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477668-F45F-4C39-B648-1AE8FCDDF96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A66B2-6BE0-4465-BEEB-F8CCF2DD0E06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(4)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8AE692-84E5-4AA3-BD0A-A421D63D8F2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07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07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7AA78A-40D0-4BF1-A46B-4338E631B389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(4)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E7742-0515-4F5E-8A8F-C01DDD4A273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5E72BB-52D4-499E-B04E-A37C66CA3F20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(4)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E191D2-6A90-4112-9532-F84BE20428C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6156F8-486F-423F-83BC-5FF4F11AC644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(4)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AA9130-57AD-4DF0-A015-E6930127918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B6768B-5E51-4482-8E25-1AB958CC1F88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(4)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7F82AA-00B5-40BC-BD9E-A5743D2C0FC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5760C4-3D28-46F7-9FDC-DCABEA14DC1C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(4)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E8A2D7-1931-4DE2-9FF3-69772AD4EE8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45CCA1-F1CF-4E98-921E-1DBB6ABDFA69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(4)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959DEA-419B-47C3-8D99-DD6A13BF7E7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B2AC4B-92C1-4A60-8516-3C7AE07B5F74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(4)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388BB5-FB11-44F7-ADDC-4838458D87F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3A2FC5-4250-4283-80EE-3E381295952D}" type="datetime1">
              <a:rPr lang="zh-CN" altLang="en-US"/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(4)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EB72FD-9615-44FB-9ABF-0A59DA2EE49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1B390E-CE4C-47D8-A0F3-193FA934A1CF}" type="datetime1">
              <a:rPr lang="zh-CN" altLang="en-US"/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(4)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6233A-1432-48E6-B682-7D9EF5809055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A5A2D7-3E76-4532-AF69-DAECD8E3BE0B}" type="datetime1">
              <a:rPr lang="zh-CN" altLang="en-US"/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(4)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C59CA8-0032-4780-A0AA-431A36EAD158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0800C7-6ED2-4328-877B-81372F56201B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(4)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450B31-0F36-467B-AB93-251B3A6365DC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8134DC-553B-41EF-A55D-8AF42C50E49F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(4)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55FEA3-760E-4F38-87FD-9823DF32AE1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9388"/>
            <a:ext cx="8229600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6453188"/>
            <a:ext cx="1720850" cy="4048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>
                <a:solidFill>
                  <a:srgbClr val="B2B2B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6AB8D3B5-3D4A-435F-97EE-018F333E0D37}" type="datetime1">
              <a:rPr lang="zh-CN" altLang="en-US"/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281238" y="6453188"/>
            <a:ext cx="4903787" cy="4048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>
                <a:solidFill>
                  <a:srgbClr val="B2B2B2"/>
                </a:solidFill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组合逻辑电路</a:t>
            </a:r>
            <a:r>
              <a:rPr lang="en-US" altLang="zh-CN"/>
              <a:t>(4)</a:t>
            </a: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fld id="{C8DBDF91-C685-4FC5-98A2-C266498F9680}" type="slidenum">
              <a:rPr lang="en-US" altLang="zh-CN"/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95288" y="6453188"/>
            <a:ext cx="8353425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0000"/>
        </a:spcAft>
        <a:buChar char="•"/>
        <a:defRPr sz="2800" b="1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ct val="20000"/>
        </a:spcAft>
        <a:buChar char="–"/>
        <a:defRPr sz="2400">
          <a:solidFill>
            <a:schemeClr val="tx1"/>
          </a:solidFill>
          <a:latin typeface="Times New Roman" panose="02020603050405020304" pitchFamily="18" charset="0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ct val="20000"/>
        </a:spcAft>
        <a:buChar char="•"/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ct val="20000"/>
        </a:spcAft>
        <a:buChar char="–"/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anose="02020603050405020304" pitchFamily="18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25.wmf"/><Relationship Id="rId7" Type="http://schemas.openxmlformats.org/officeDocument/2006/relationships/oleObject" Target="../embeddings/oleObject23.bin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2.bin"/><Relationship Id="rId4" Type="http://schemas.openxmlformats.org/officeDocument/2006/relationships/image" Target="../media/image23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2.wmf"/><Relationship Id="rId11" Type="http://schemas.openxmlformats.org/officeDocument/2006/relationships/notesSlide" Target="../notesSlides/notesSlide6.xml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20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jpeg"/><Relationship Id="rId1" Type="http://schemas.openxmlformats.org/officeDocument/2006/relationships/image" Target="../media/image2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e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emf"/><Relationship Id="rId37" Type="http://schemas.openxmlformats.org/officeDocument/2006/relationships/vmlDrawing" Target="../drawings/vmlDrawing1.vml"/><Relationship Id="rId36" Type="http://schemas.openxmlformats.org/officeDocument/2006/relationships/slideLayout" Target="../slideLayouts/slideLayout2.xml"/><Relationship Id="rId35" Type="http://schemas.openxmlformats.org/officeDocument/2006/relationships/image" Target="../media/image18.png"/><Relationship Id="rId34" Type="http://schemas.openxmlformats.org/officeDocument/2006/relationships/image" Target="../media/image17.emf"/><Relationship Id="rId33" Type="http://schemas.openxmlformats.org/officeDocument/2006/relationships/oleObject" Target="../embeddings/oleObject17.bin"/><Relationship Id="rId32" Type="http://schemas.openxmlformats.org/officeDocument/2006/relationships/image" Target="../media/image16.emf"/><Relationship Id="rId31" Type="http://schemas.openxmlformats.org/officeDocument/2006/relationships/oleObject" Target="../embeddings/oleObject16.bin"/><Relationship Id="rId30" Type="http://schemas.openxmlformats.org/officeDocument/2006/relationships/image" Target="../media/image15.emf"/><Relationship Id="rId3" Type="http://schemas.openxmlformats.org/officeDocument/2006/relationships/oleObject" Target="../embeddings/oleObject2.bin"/><Relationship Id="rId29" Type="http://schemas.openxmlformats.org/officeDocument/2006/relationships/oleObject" Target="../embeddings/oleObject15.bin"/><Relationship Id="rId28" Type="http://schemas.openxmlformats.org/officeDocument/2006/relationships/image" Target="../media/image14.emf"/><Relationship Id="rId27" Type="http://schemas.openxmlformats.org/officeDocument/2006/relationships/oleObject" Target="../embeddings/oleObject14.bin"/><Relationship Id="rId26" Type="http://schemas.openxmlformats.org/officeDocument/2006/relationships/image" Target="../media/image13.emf"/><Relationship Id="rId25" Type="http://schemas.openxmlformats.org/officeDocument/2006/relationships/oleObject" Target="../embeddings/oleObject13.bin"/><Relationship Id="rId24" Type="http://schemas.openxmlformats.org/officeDocument/2006/relationships/image" Target="../media/image12.emf"/><Relationship Id="rId23" Type="http://schemas.openxmlformats.org/officeDocument/2006/relationships/oleObject" Target="../embeddings/oleObject12.bin"/><Relationship Id="rId22" Type="http://schemas.openxmlformats.org/officeDocument/2006/relationships/image" Target="../media/image11.emf"/><Relationship Id="rId21" Type="http://schemas.openxmlformats.org/officeDocument/2006/relationships/oleObject" Target="../embeddings/oleObject11.bin"/><Relationship Id="rId20" Type="http://schemas.openxmlformats.org/officeDocument/2006/relationships/image" Target="../media/image10.emf"/><Relationship Id="rId2" Type="http://schemas.openxmlformats.org/officeDocument/2006/relationships/image" Target="../media/image1.wmf"/><Relationship Id="rId19" Type="http://schemas.openxmlformats.org/officeDocument/2006/relationships/oleObject" Target="../embeddings/oleObject10.bin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e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e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emf"/><Relationship Id="rId1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vmlDrawing" Target="../drawings/vmlDrawing2.v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9.bin"/><Relationship Id="rId3" Type="http://schemas.openxmlformats.org/officeDocument/2006/relationships/image" Target="../media/image20.png"/><Relationship Id="rId2" Type="http://schemas.openxmlformats.org/officeDocument/2006/relationships/image" Target="../media/image19.wmf"/><Relationship Id="rId1" Type="http://schemas.openxmlformats.org/officeDocument/2006/relationships/oleObject" Target="../embeddings/oleObject18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1628775"/>
            <a:ext cx="7335837" cy="17287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模拟与数字电路</a:t>
            </a:r>
            <a:br>
              <a:rPr lang="zh-CN" altLang="en-US"/>
            </a:br>
            <a:r>
              <a:rPr lang="en-US" altLang="zh-CN" sz="2400" b="0"/>
              <a:t>Analog and Digital Circuits</a:t>
            </a:r>
            <a:endParaRPr lang="zh-CN" altLang="en-US" sz="2400" b="0"/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863600" y="3933825"/>
            <a:ext cx="7416800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3200" dirty="0"/>
              <a:t>07_</a:t>
            </a:r>
            <a:r>
              <a:rPr lang="zh-CN" altLang="en-US" sz="3200" dirty="0"/>
              <a:t>组合逻辑电路</a:t>
            </a:r>
            <a:r>
              <a:rPr lang="en-US" altLang="zh-CN" sz="3200" dirty="0"/>
              <a:t>(3)</a:t>
            </a:r>
            <a:endParaRPr lang="en-US" altLang="zh-CN" sz="3200" dirty="0"/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000" dirty="0"/>
              <a:t>（数电</a:t>
            </a:r>
            <a:r>
              <a:rPr lang="en-US" altLang="zh-CN" sz="2000" dirty="0"/>
              <a:t>P177-186</a:t>
            </a:r>
            <a:r>
              <a:rPr lang="zh-CN" altLang="en-US" sz="2000" dirty="0"/>
              <a:t>）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06C3AB1-D90F-4321-BD37-AC32CBBACB9F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(3)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741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653DD63-1E84-4E36-AE3D-5EEF8DCDA7C8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8</a:t>
            </a:r>
            <a:r>
              <a:rPr lang="zh-CN" altLang="en-US"/>
              <a:t>选</a:t>
            </a:r>
            <a:r>
              <a:rPr lang="en-US" altLang="zh-CN"/>
              <a:t>1</a:t>
            </a:r>
            <a:r>
              <a:rPr lang="zh-CN" altLang="en-US"/>
              <a:t>数据选择器</a:t>
            </a:r>
            <a:r>
              <a:rPr lang="en-US" altLang="zh-CN"/>
              <a:t>74x151</a:t>
            </a:r>
            <a:endParaRPr lang="en-US" altLang="zh-CN"/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4006850" cy="4932362"/>
          </a:xfrm>
        </p:spPr>
        <p:txBody>
          <a:bodyPr/>
          <a:lstStyle/>
          <a:p>
            <a:r>
              <a:rPr lang="zh-CN" altLang="en-US"/>
              <a:t>带使能和互补输出的</a:t>
            </a:r>
            <a:r>
              <a:rPr lang="en-US" altLang="zh-CN"/>
              <a:t>8</a:t>
            </a:r>
            <a:r>
              <a:rPr lang="zh-CN" altLang="en-US"/>
              <a:t>通道数据选择器</a:t>
            </a:r>
            <a:endParaRPr lang="zh-CN" altLang="en-US"/>
          </a:p>
          <a:p>
            <a:r>
              <a:rPr lang="en-US" altLang="zh-CN" sz="2000"/>
              <a:t>D0~D7</a:t>
            </a:r>
            <a:r>
              <a:rPr lang="zh-CN" altLang="en-US" sz="2000"/>
              <a:t>：</a:t>
            </a:r>
            <a:r>
              <a:rPr lang="en-US" altLang="zh-CN" sz="2000"/>
              <a:t>8 </a:t>
            </a:r>
            <a:r>
              <a:rPr lang="zh-CN" altLang="en-US" sz="2000"/>
              <a:t>路数据输入</a:t>
            </a:r>
            <a:endParaRPr lang="zh-CN" altLang="en-US" sz="2000"/>
          </a:p>
          <a:p>
            <a:r>
              <a:rPr lang="en-US" altLang="zh-CN" sz="2000"/>
              <a:t>Y</a:t>
            </a:r>
            <a:r>
              <a:rPr lang="zh-CN" altLang="en-US" sz="2000"/>
              <a:t>、</a:t>
            </a:r>
            <a:r>
              <a:rPr lang="en-US" altLang="zh-CN" sz="2000"/>
              <a:t>Y</a:t>
            </a:r>
            <a:r>
              <a:rPr lang="zh-CN" altLang="en-US" sz="2000"/>
              <a:t>：互补输出</a:t>
            </a:r>
            <a:endParaRPr lang="zh-CN" altLang="en-US" sz="2000"/>
          </a:p>
          <a:p>
            <a:r>
              <a:rPr lang="en-US" altLang="zh-CN" sz="2000"/>
              <a:t>S2~S0 </a:t>
            </a:r>
            <a:r>
              <a:rPr lang="zh-CN" altLang="en-US" sz="2000"/>
              <a:t>：通道选择输入，</a:t>
            </a:r>
            <a:r>
              <a:rPr lang="en-US" altLang="zh-CN" sz="2000"/>
              <a:t>S2</a:t>
            </a:r>
            <a:r>
              <a:rPr lang="zh-CN" altLang="en-US" sz="2000"/>
              <a:t>为最高位</a:t>
            </a:r>
            <a:endParaRPr lang="zh-CN" altLang="en-US" sz="2000"/>
          </a:p>
          <a:p>
            <a:r>
              <a:rPr lang="en-US" altLang="zh-CN" sz="2000"/>
              <a:t>E</a:t>
            </a:r>
            <a:r>
              <a:rPr lang="zh-CN" altLang="en-US" sz="2000"/>
              <a:t>：使能输入，低电平有效</a:t>
            </a:r>
            <a:endParaRPr lang="zh-CN" altLang="en-US" sz="2000"/>
          </a:p>
          <a:p>
            <a:pPr lvl="1">
              <a:spcBef>
                <a:spcPct val="15000"/>
              </a:spcBef>
            </a:pPr>
            <a:r>
              <a:rPr lang="en-US" altLang="zh-CN" sz="2000"/>
              <a:t>E=0</a:t>
            </a:r>
            <a:r>
              <a:rPr lang="zh-CN" altLang="en-US" sz="2000"/>
              <a:t>时，</a:t>
            </a:r>
            <a:r>
              <a:rPr lang="en-US" altLang="zh-CN" sz="2000"/>
              <a:t>Y=Di</a:t>
            </a:r>
            <a:r>
              <a:rPr lang="zh-CN" altLang="en-US" sz="2000"/>
              <a:t>，</a:t>
            </a:r>
            <a:r>
              <a:rPr lang="en-US" altLang="zh-CN" sz="2000"/>
              <a:t>Y= Di</a:t>
            </a:r>
            <a:endParaRPr lang="en-US" altLang="zh-CN" sz="2000"/>
          </a:p>
          <a:p>
            <a:pPr lvl="1">
              <a:spcBef>
                <a:spcPct val="15000"/>
              </a:spcBef>
            </a:pPr>
            <a:r>
              <a:rPr lang="en-US" altLang="zh-CN" sz="2000"/>
              <a:t>E=1</a:t>
            </a:r>
            <a:r>
              <a:rPr lang="zh-CN" altLang="en-US" sz="2000"/>
              <a:t>时，</a:t>
            </a:r>
            <a:r>
              <a:rPr lang="en-US" altLang="zh-CN" sz="2000"/>
              <a:t>Y=0</a:t>
            </a:r>
            <a:r>
              <a:rPr lang="zh-CN" altLang="en-US" sz="2000"/>
              <a:t>，</a:t>
            </a:r>
            <a:r>
              <a:rPr lang="en-US" altLang="zh-CN" sz="2000"/>
              <a:t>Y=1</a:t>
            </a:r>
            <a:endParaRPr lang="en-US" altLang="zh-CN" sz="2000"/>
          </a:p>
        </p:txBody>
      </p:sp>
      <p:sp>
        <p:nvSpPr>
          <p:cNvPr id="17415" name="Rectangle 5"/>
          <p:cNvSpPr>
            <a:spLocks noChangeArrowheads="1"/>
          </p:cNvSpPr>
          <p:nvPr/>
        </p:nvSpPr>
        <p:spPr bwMode="auto">
          <a:xfrm>
            <a:off x="5867400" y="1690688"/>
            <a:ext cx="1765300" cy="381635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7154863" y="296068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ea typeface="楷体_GB2312" pitchFamily="49" charset="-122"/>
              </a:rPr>
              <a:t>Y</a:t>
            </a:r>
            <a:endParaRPr lang="en-US" altLang="zh-CN" sz="2400">
              <a:ea typeface="楷体_GB2312" pitchFamily="49" charset="-122"/>
            </a:endParaRPr>
          </a:p>
        </p:txBody>
      </p:sp>
      <p:sp>
        <p:nvSpPr>
          <p:cNvPr id="17417" name="Text Box 8"/>
          <p:cNvSpPr txBox="1">
            <a:spLocks noChangeArrowheads="1"/>
          </p:cNvSpPr>
          <p:nvPr/>
        </p:nvSpPr>
        <p:spPr bwMode="auto">
          <a:xfrm>
            <a:off x="7165975" y="3681413"/>
            <a:ext cx="4302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ea typeface="楷体_GB2312" pitchFamily="49" charset="-122"/>
              </a:rPr>
              <a:t>Y</a:t>
            </a:r>
            <a:endParaRPr lang="en-US" altLang="zh-CN" sz="2400">
              <a:ea typeface="楷体_GB2312" pitchFamily="49" charset="-122"/>
            </a:endParaRPr>
          </a:p>
        </p:txBody>
      </p:sp>
      <p:sp>
        <p:nvSpPr>
          <p:cNvPr id="17418" name="Text Box 6"/>
          <p:cNvSpPr txBox="1">
            <a:spLocks noChangeArrowheads="1"/>
          </p:cNvSpPr>
          <p:nvPr/>
        </p:nvSpPr>
        <p:spPr bwMode="auto">
          <a:xfrm>
            <a:off x="5902325" y="2241550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ea typeface="楷体_GB2312" pitchFamily="49" charset="-122"/>
              </a:rPr>
              <a:t>D</a:t>
            </a:r>
            <a:r>
              <a:rPr lang="en-US" altLang="zh-CN" sz="2400" baseline="-25000">
                <a:ea typeface="楷体_GB2312" pitchFamily="49" charset="-122"/>
              </a:rPr>
              <a:t>7</a:t>
            </a:r>
            <a:endParaRPr lang="en-US" altLang="zh-CN" sz="2400" baseline="-25000">
              <a:ea typeface="楷体_GB2312" pitchFamily="49" charset="-122"/>
            </a:endParaRPr>
          </a:p>
        </p:txBody>
      </p:sp>
      <p:sp>
        <p:nvSpPr>
          <p:cNvPr id="17419" name="Text Box 10"/>
          <p:cNvSpPr txBox="1">
            <a:spLocks noChangeArrowheads="1"/>
          </p:cNvSpPr>
          <p:nvPr/>
        </p:nvSpPr>
        <p:spPr bwMode="auto">
          <a:xfrm>
            <a:off x="5902325" y="2603500"/>
            <a:ext cx="506413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ea typeface="楷体_GB2312" pitchFamily="49" charset="-122"/>
              </a:rPr>
              <a:t>D</a:t>
            </a:r>
            <a:r>
              <a:rPr lang="en-US" altLang="zh-CN" sz="2400" baseline="-25000">
                <a:ea typeface="楷体_GB2312" pitchFamily="49" charset="-122"/>
              </a:rPr>
              <a:t>6</a:t>
            </a:r>
            <a:endParaRPr lang="en-US" altLang="zh-CN" sz="2400" baseline="-25000">
              <a:ea typeface="楷体_GB2312" pitchFamily="49" charset="-122"/>
            </a:endParaRPr>
          </a:p>
        </p:txBody>
      </p:sp>
      <p:sp>
        <p:nvSpPr>
          <p:cNvPr id="17420" name="Text Box 11"/>
          <p:cNvSpPr txBox="1">
            <a:spLocks noChangeArrowheads="1"/>
          </p:cNvSpPr>
          <p:nvPr/>
        </p:nvSpPr>
        <p:spPr bwMode="auto">
          <a:xfrm>
            <a:off x="5902325" y="2927350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ea typeface="楷体_GB2312" pitchFamily="49" charset="-122"/>
              </a:rPr>
              <a:t>D</a:t>
            </a:r>
            <a:r>
              <a:rPr lang="en-US" altLang="zh-CN" sz="2400" baseline="-25000">
                <a:ea typeface="楷体_GB2312" pitchFamily="49" charset="-122"/>
              </a:rPr>
              <a:t>5</a:t>
            </a:r>
            <a:endParaRPr lang="en-US" altLang="zh-CN" sz="2400" baseline="-25000">
              <a:ea typeface="楷体_GB2312" pitchFamily="49" charset="-122"/>
            </a:endParaRPr>
          </a:p>
        </p:txBody>
      </p:sp>
      <p:sp>
        <p:nvSpPr>
          <p:cNvPr id="17421" name="Text Box 12"/>
          <p:cNvSpPr txBox="1">
            <a:spLocks noChangeArrowheads="1"/>
          </p:cNvSpPr>
          <p:nvPr/>
        </p:nvSpPr>
        <p:spPr bwMode="auto">
          <a:xfrm>
            <a:off x="5902325" y="3284538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ea typeface="楷体_GB2312" pitchFamily="49" charset="-122"/>
              </a:rPr>
              <a:t>D</a:t>
            </a:r>
            <a:r>
              <a:rPr lang="en-US" altLang="zh-CN" sz="2400" baseline="-25000">
                <a:ea typeface="楷体_GB2312" pitchFamily="49" charset="-122"/>
              </a:rPr>
              <a:t>4</a:t>
            </a:r>
            <a:endParaRPr lang="en-US" altLang="zh-CN" sz="2400" baseline="-25000">
              <a:ea typeface="楷体_GB2312" pitchFamily="49" charset="-122"/>
            </a:endParaRPr>
          </a:p>
        </p:txBody>
      </p:sp>
      <p:sp>
        <p:nvSpPr>
          <p:cNvPr id="17422" name="Text Box 13"/>
          <p:cNvSpPr txBox="1">
            <a:spLocks noChangeArrowheads="1"/>
          </p:cNvSpPr>
          <p:nvPr/>
        </p:nvSpPr>
        <p:spPr bwMode="auto">
          <a:xfrm>
            <a:off x="5902325" y="3621088"/>
            <a:ext cx="506413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ea typeface="楷体_GB2312" pitchFamily="49" charset="-122"/>
              </a:rPr>
              <a:t>D</a:t>
            </a:r>
            <a:r>
              <a:rPr lang="en-US" altLang="zh-CN" sz="2400" baseline="-25000">
                <a:ea typeface="楷体_GB2312" pitchFamily="49" charset="-122"/>
              </a:rPr>
              <a:t>3</a:t>
            </a:r>
            <a:endParaRPr lang="en-US" altLang="zh-CN" sz="2400" baseline="-25000">
              <a:ea typeface="楷体_GB2312" pitchFamily="49" charset="-122"/>
            </a:endParaRPr>
          </a:p>
        </p:txBody>
      </p:sp>
      <p:sp>
        <p:nvSpPr>
          <p:cNvPr id="17423" name="Text Box 14"/>
          <p:cNvSpPr txBox="1">
            <a:spLocks noChangeArrowheads="1"/>
          </p:cNvSpPr>
          <p:nvPr/>
        </p:nvSpPr>
        <p:spPr bwMode="auto">
          <a:xfrm>
            <a:off x="5902325" y="3979863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ea typeface="楷体_GB2312" pitchFamily="49" charset="-122"/>
              </a:rPr>
              <a:t>D</a:t>
            </a:r>
            <a:r>
              <a:rPr lang="en-US" altLang="zh-CN" sz="2400" baseline="-25000">
                <a:ea typeface="楷体_GB2312" pitchFamily="49" charset="-122"/>
              </a:rPr>
              <a:t>2</a:t>
            </a:r>
            <a:endParaRPr lang="en-US" altLang="zh-CN" sz="2400" baseline="-25000">
              <a:ea typeface="楷体_GB2312" pitchFamily="49" charset="-122"/>
            </a:endParaRPr>
          </a:p>
        </p:txBody>
      </p:sp>
      <p:sp>
        <p:nvSpPr>
          <p:cNvPr id="17424" name="Text Box 15"/>
          <p:cNvSpPr txBox="1">
            <a:spLocks noChangeArrowheads="1"/>
          </p:cNvSpPr>
          <p:nvPr/>
        </p:nvSpPr>
        <p:spPr bwMode="auto">
          <a:xfrm>
            <a:off x="5902325" y="4335463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ea typeface="楷体_GB2312" pitchFamily="49" charset="-122"/>
              </a:rPr>
              <a:t>D</a:t>
            </a:r>
            <a:r>
              <a:rPr lang="en-US" altLang="zh-CN" sz="2400" baseline="-25000">
                <a:ea typeface="楷体_GB2312" pitchFamily="49" charset="-122"/>
              </a:rPr>
              <a:t>1</a:t>
            </a:r>
            <a:endParaRPr lang="en-US" altLang="zh-CN" sz="2400" baseline="-25000">
              <a:ea typeface="楷体_GB2312" pitchFamily="49" charset="-122"/>
            </a:endParaRPr>
          </a:p>
        </p:txBody>
      </p:sp>
      <p:sp>
        <p:nvSpPr>
          <p:cNvPr id="17425" name="Text Box 16"/>
          <p:cNvSpPr txBox="1">
            <a:spLocks noChangeArrowheads="1"/>
          </p:cNvSpPr>
          <p:nvPr/>
        </p:nvSpPr>
        <p:spPr bwMode="auto">
          <a:xfrm>
            <a:off x="5902325" y="4691063"/>
            <a:ext cx="506413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ea typeface="楷体_GB2312" pitchFamily="49" charset="-122"/>
              </a:rPr>
              <a:t>D</a:t>
            </a:r>
            <a:r>
              <a:rPr lang="en-US" altLang="zh-CN" sz="2400" baseline="-25000">
                <a:ea typeface="楷体_GB2312" pitchFamily="49" charset="-122"/>
              </a:rPr>
              <a:t>0</a:t>
            </a:r>
            <a:endParaRPr lang="en-US" altLang="zh-CN" sz="2400" baseline="-25000">
              <a:ea typeface="楷体_GB2312" pitchFamily="49" charset="-122"/>
            </a:endParaRPr>
          </a:p>
        </p:txBody>
      </p:sp>
      <p:sp>
        <p:nvSpPr>
          <p:cNvPr id="17426" name="Line 17"/>
          <p:cNvSpPr>
            <a:spLocks noChangeShapeType="1"/>
          </p:cNvSpPr>
          <p:nvPr/>
        </p:nvSpPr>
        <p:spPr bwMode="auto">
          <a:xfrm>
            <a:off x="5329238" y="2482850"/>
            <a:ext cx="5127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7" name="Line 18"/>
          <p:cNvSpPr>
            <a:spLocks noChangeShapeType="1"/>
          </p:cNvSpPr>
          <p:nvPr/>
        </p:nvSpPr>
        <p:spPr bwMode="auto">
          <a:xfrm>
            <a:off x="5327650" y="2841625"/>
            <a:ext cx="539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8" name="Line 19"/>
          <p:cNvSpPr>
            <a:spLocks noChangeShapeType="1"/>
          </p:cNvSpPr>
          <p:nvPr/>
        </p:nvSpPr>
        <p:spPr bwMode="auto">
          <a:xfrm>
            <a:off x="5327650" y="3152775"/>
            <a:ext cx="514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29" name="Line 20"/>
          <p:cNvSpPr>
            <a:spLocks noChangeShapeType="1"/>
          </p:cNvSpPr>
          <p:nvPr/>
        </p:nvSpPr>
        <p:spPr bwMode="auto">
          <a:xfrm>
            <a:off x="5327650" y="3525838"/>
            <a:ext cx="539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0" name="Line 21"/>
          <p:cNvSpPr>
            <a:spLocks noChangeShapeType="1"/>
          </p:cNvSpPr>
          <p:nvPr/>
        </p:nvSpPr>
        <p:spPr bwMode="auto">
          <a:xfrm>
            <a:off x="5354638" y="3886200"/>
            <a:ext cx="5127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1" name="Line 22"/>
          <p:cNvSpPr>
            <a:spLocks noChangeShapeType="1"/>
          </p:cNvSpPr>
          <p:nvPr/>
        </p:nvSpPr>
        <p:spPr bwMode="auto">
          <a:xfrm>
            <a:off x="5329238" y="4235450"/>
            <a:ext cx="5381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2" name="Line 23"/>
          <p:cNvSpPr>
            <a:spLocks noChangeShapeType="1"/>
          </p:cNvSpPr>
          <p:nvPr/>
        </p:nvSpPr>
        <p:spPr bwMode="auto">
          <a:xfrm>
            <a:off x="5329238" y="4930775"/>
            <a:ext cx="5381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3" name="Line 24"/>
          <p:cNvSpPr>
            <a:spLocks noChangeShapeType="1"/>
          </p:cNvSpPr>
          <p:nvPr/>
        </p:nvSpPr>
        <p:spPr bwMode="auto">
          <a:xfrm>
            <a:off x="5329238" y="4573588"/>
            <a:ext cx="5381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4" name="Line 25"/>
          <p:cNvSpPr>
            <a:spLocks noChangeShapeType="1"/>
          </p:cNvSpPr>
          <p:nvPr/>
        </p:nvSpPr>
        <p:spPr bwMode="auto">
          <a:xfrm>
            <a:off x="7632700" y="3201988"/>
            <a:ext cx="539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5" name="Line 26"/>
          <p:cNvSpPr>
            <a:spLocks noChangeShapeType="1"/>
          </p:cNvSpPr>
          <p:nvPr/>
        </p:nvSpPr>
        <p:spPr bwMode="auto">
          <a:xfrm>
            <a:off x="7632700" y="3897313"/>
            <a:ext cx="5397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7436" name="Group 52"/>
          <p:cNvGrpSpPr/>
          <p:nvPr/>
        </p:nvGrpSpPr>
        <p:grpSpPr bwMode="auto">
          <a:xfrm>
            <a:off x="6119813" y="5049838"/>
            <a:ext cx="1260475" cy="935037"/>
            <a:chOff x="3855" y="3165"/>
            <a:chExt cx="794" cy="589"/>
          </a:xfrm>
        </p:grpSpPr>
        <p:sp>
          <p:nvSpPr>
            <p:cNvPr id="17449" name="Text Box 27"/>
            <p:cNvSpPr txBox="1">
              <a:spLocks noChangeArrowheads="1"/>
            </p:cNvSpPr>
            <p:nvPr/>
          </p:nvSpPr>
          <p:spPr bwMode="auto">
            <a:xfrm>
              <a:off x="3855" y="3165"/>
              <a:ext cx="2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S</a:t>
              </a:r>
              <a:r>
                <a:rPr lang="en-US" altLang="zh-CN" sz="1800">
                  <a:ea typeface="楷体_GB2312" pitchFamily="49" charset="-122"/>
                </a:rPr>
                <a:t>2</a:t>
              </a:r>
              <a:endParaRPr lang="en-US" altLang="zh-CN" sz="1800" baseline="-25000">
                <a:ea typeface="楷体_GB2312" pitchFamily="49" charset="-122"/>
              </a:endParaRPr>
            </a:p>
          </p:txBody>
        </p:sp>
        <p:sp>
          <p:nvSpPr>
            <p:cNvPr id="17450" name="Line 28"/>
            <p:cNvSpPr>
              <a:spLocks noChangeShapeType="1"/>
            </p:cNvSpPr>
            <p:nvPr/>
          </p:nvSpPr>
          <p:spPr bwMode="auto">
            <a:xfrm>
              <a:off x="4014" y="3453"/>
              <a:ext cx="0" cy="3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1" name="Line 29"/>
            <p:cNvSpPr>
              <a:spLocks noChangeShapeType="1"/>
            </p:cNvSpPr>
            <p:nvPr/>
          </p:nvSpPr>
          <p:spPr bwMode="auto">
            <a:xfrm>
              <a:off x="4264" y="3453"/>
              <a:ext cx="0" cy="3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2" name="Line 30"/>
            <p:cNvSpPr>
              <a:spLocks noChangeShapeType="1"/>
            </p:cNvSpPr>
            <p:nvPr/>
          </p:nvSpPr>
          <p:spPr bwMode="auto">
            <a:xfrm>
              <a:off x="4513" y="3453"/>
              <a:ext cx="0" cy="3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53" name="Text Box 31"/>
            <p:cNvSpPr txBox="1">
              <a:spLocks noChangeArrowheads="1"/>
            </p:cNvSpPr>
            <p:nvPr/>
          </p:nvSpPr>
          <p:spPr bwMode="auto">
            <a:xfrm>
              <a:off x="4104" y="3165"/>
              <a:ext cx="2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S</a:t>
              </a:r>
              <a:r>
                <a:rPr lang="en-US" altLang="zh-CN" sz="1800">
                  <a:ea typeface="楷体_GB2312" pitchFamily="49" charset="-122"/>
                </a:rPr>
                <a:t>1</a:t>
              </a:r>
              <a:endParaRPr lang="en-US" altLang="zh-CN" sz="1800">
                <a:ea typeface="楷体_GB2312" pitchFamily="49" charset="-122"/>
              </a:endParaRPr>
            </a:p>
          </p:txBody>
        </p:sp>
        <p:sp>
          <p:nvSpPr>
            <p:cNvPr id="17454" name="Text Box 32"/>
            <p:cNvSpPr txBox="1">
              <a:spLocks noChangeArrowheads="1"/>
            </p:cNvSpPr>
            <p:nvPr/>
          </p:nvSpPr>
          <p:spPr bwMode="auto">
            <a:xfrm>
              <a:off x="4354" y="3165"/>
              <a:ext cx="2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S</a:t>
              </a:r>
              <a:r>
                <a:rPr lang="en-US" altLang="zh-CN" sz="1800">
                  <a:ea typeface="楷体_GB2312" pitchFamily="49" charset="-122"/>
                </a:rPr>
                <a:t>0</a:t>
              </a:r>
              <a:endParaRPr lang="en-US" altLang="zh-CN" sz="1800">
                <a:ea typeface="楷体_GB2312" pitchFamily="49" charset="-122"/>
              </a:endParaRPr>
            </a:p>
          </p:txBody>
        </p:sp>
      </p:grpSp>
      <p:sp>
        <p:nvSpPr>
          <p:cNvPr id="17437" name="Line 33"/>
          <p:cNvSpPr>
            <a:spLocks noChangeShapeType="1"/>
          </p:cNvSpPr>
          <p:nvPr/>
        </p:nvSpPr>
        <p:spPr bwMode="auto">
          <a:xfrm>
            <a:off x="1258888" y="4257675"/>
            <a:ext cx="2524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38" name="Oval 34"/>
          <p:cNvSpPr>
            <a:spLocks noChangeArrowheads="1"/>
          </p:cNvSpPr>
          <p:nvPr/>
        </p:nvSpPr>
        <p:spPr bwMode="auto">
          <a:xfrm>
            <a:off x="7631113" y="3822700"/>
            <a:ext cx="142875" cy="14287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7439" name="Line 36"/>
          <p:cNvSpPr>
            <a:spLocks noChangeShapeType="1"/>
          </p:cNvSpPr>
          <p:nvPr/>
        </p:nvSpPr>
        <p:spPr bwMode="auto">
          <a:xfrm>
            <a:off x="1295400" y="2816225"/>
            <a:ext cx="2524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0" name="Line 37"/>
          <p:cNvSpPr>
            <a:spLocks noChangeShapeType="1"/>
          </p:cNvSpPr>
          <p:nvPr/>
        </p:nvSpPr>
        <p:spPr bwMode="auto">
          <a:xfrm>
            <a:off x="863600" y="3824288"/>
            <a:ext cx="2524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1" name="Line 38"/>
          <p:cNvSpPr>
            <a:spLocks noChangeShapeType="1"/>
          </p:cNvSpPr>
          <p:nvPr/>
        </p:nvSpPr>
        <p:spPr bwMode="auto">
          <a:xfrm>
            <a:off x="1258888" y="4652963"/>
            <a:ext cx="2524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2" name="Line 40"/>
          <p:cNvSpPr>
            <a:spLocks noChangeShapeType="1"/>
          </p:cNvSpPr>
          <p:nvPr/>
        </p:nvSpPr>
        <p:spPr bwMode="auto">
          <a:xfrm>
            <a:off x="2914650" y="4652963"/>
            <a:ext cx="2524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3" name="Line 41"/>
          <p:cNvSpPr>
            <a:spLocks noChangeShapeType="1"/>
          </p:cNvSpPr>
          <p:nvPr/>
        </p:nvSpPr>
        <p:spPr bwMode="auto">
          <a:xfrm>
            <a:off x="3024188" y="4257675"/>
            <a:ext cx="2524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4" name="Line 42"/>
          <p:cNvSpPr>
            <a:spLocks noChangeShapeType="1"/>
          </p:cNvSpPr>
          <p:nvPr/>
        </p:nvSpPr>
        <p:spPr bwMode="auto">
          <a:xfrm>
            <a:off x="3490913" y="4257675"/>
            <a:ext cx="2524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5" name="Rectangle 46"/>
          <p:cNvSpPr>
            <a:spLocks noChangeArrowheads="1"/>
          </p:cNvSpPr>
          <p:nvPr/>
        </p:nvSpPr>
        <p:spPr bwMode="auto">
          <a:xfrm>
            <a:off x="6443663" y="1989138"/>
            <a:ext cx="1098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ea typeface="楷体_GB2312" pitchFamily="49" charset="-122"/>
              </a:rPr>
              <a:t>74x151</a:t>
            </a:r>
            <a:endParaRPr lang="zh-CN" altLang="en-US" sz="2400">
              <a:ea typeface="楷体_GB2312" pitchFamily="49" charset="-122"/>
            </a:endParaRPr>
          </a:p>
        </p:txBody>
      </p:sp>
      <p:sp>
        <p:nvSpPr>
          <p:cNvPr id="17446" name="Text Box 9"/>
          <p:cNvSpPr txBox="1">
            <a:spLocks noChangeArrowheads="1"/>
          </p:cNvSpPr>
          <p:nvPr/>
        </p:nvSpPr>
        <p:spPr bwMode="auto">
          <a:xfrm>
            <a:off x="5940425" y="1809750"/>
            <a:ext cx="387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ea typeface="楷体_GB2312" pitchFamily="49" charset="-122"/>
              </a:rPr>
              <a:t>E</a:t>
            </a:r>
            <a:endParaRPr lang="en-US" altLang="zh-CN" sz="2400">
              <a:ea typeface="楷体_GB2312" pitchFamily="49" charset="-122"/>
            </a:endParaRPr>
          </a:p>
        </p:txBody>
      </p:sp>
      <p:sp>
        <p:nvSpPr>
          <p:cNvPr id="17447" name="Line 4"/>
          <p:cNvSpPr>
            <a:spLocks noChangeShapeType="1"/>
          </p:cNvSpPr>
          <p:nvPr/>
        </p:nvSpPr>
        <p:spPr bwMode="auto">
          <a:xfrm>
            <a:off x="5327650" y="2030413"/>
            <a:ext cx="396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448" name="Oval 35"/>
          <p:cNvSpPr>
            <a:spLocks noChangeArrowheads="1"/>
          </p:cNvSpPr>
          <p:nvPr/>
        </p:nvSpPr>
        <p:spPr bwMode="auto">
          <a:xfrm>
            <a:off x="5724525" y="1943100"/>
            <a:ext cx="142875" cy="142875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6BCFEBF-F846-4A9C-BA42-89EF8A361F52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843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(3)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843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3FAAEFB-4AC7-4AF0-83F6-7793E165AE18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数据选择器的扩展</a:t>
            </a:r>
            <a:endParaRPr lang="zh-CN" altLang="en-US"/>
          </a:p>
        </p:txBody>
      </p:sp>
      <p:sp>
        <p:nvSpPr>
          <p:cNvPr id="184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04925"/>
            <a:ext cx="5410200" cy="647700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1</a:t>
            </a:r>
            <a:r>
              <a:rPr lang="zh-CN" altLang="en-US"/>
              <a:t>位</a:t>
            </a:r>
            <a:r>
              <a:rPr lang="en-US" altLang="zh-CN"/>
              <a:t>2</a:t>
            </a:r>
            <a:r>
              <a:rPr lang="zh-CN" altLang="en-US"/>
              <a:t>选</a:t>
            </a:r>
            <a:r>
              <a:rPr lang="en-US" altLang="zh-CN"/>
              <a:t>1 MUX</a:t>
            </a:r>
            <a:r>
              <a:rPr lang="zh-CN" altLang="en-US"/>
              <a:t>进行扩展设计</a:t>
            </a:r>
            <a:endParaRPr lang="zh-CN" altLang="en-US"/>
          </a:p>
        </p:txBody>
      </p:sp>
      <p:sp>
        <p:nvSpPr>
          <p:cNvPr id="18439" name="Rectangle 4"/>
          <p:cNvSpPr>
            <a:spLocks noChangeArrowheads="1"/>
          </p:cNvSpPr>
          <p:nvPr/>
        </p:nvSpPr>
        <p:spPr bwMode="auto">
          <a:xfrm>
            <a:off x="1377950" y="2012950"/>
            <a:ext cx="973138" cy="865188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8440" name="Text Box 5"/>
          <p:cNvSpPr txBox="1">
            <a:spLocks noChangeArrowheads="1"/>
          </p:cNvSpPr>
          <p:nvPr/>
        </p:nvSpPr>
        <p:spPr bwMode="auto">
          <a:xfrm>
            <a:off x="1414463" y="2105025"/>
            <a:ext cx="141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 b="0">
                <a:latin typeface="Arial" panose="020B0604020202020204" pitchFamily="34" charset="0"/>
              </a:rPr>
              <a:t>0</a:t>
            </a:r>
            <a:endParaRPr lang="en-US" altLang="zh-CN" sz="2000" b="0">
              <a:latin typeface="Arial" panose="020B0604020202020204" pitchFamily="34" charset="0"/>
            </a:endParaRPr>
          </a:p>
        </p:txBody>
      </p:sp>
      <p:sp>
        <p:nvSpPr>
          <p:cNvPr id="18441" name="Text Box 6"/>
          <p:cNvSpPr txBox="1">
            <a:spLocks noChangeArrowheads="1"/>
          </p:cNvSpPr>
          <p:nvPr/>
        </p:nvSpPr>
        <p:spPr bwMode="auto">
          <a:xfrm>
            <a:off x="1414463" y="2465388"/>
            <a:ext cx="141287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 b="0">
                <a:latin typeface="Arial" panose="020B0604020202020204" pitchFamily="34" charset="0"/>
              </a:rPr>
              <a:t>1</a:t>
            </a:r>
            <a:endParaRPr lang="en-US" altLang="zh-CN" sz="2000" b="0">
              <a:latin typeface="Arial" panose="020B0604020202020204" pitchFamily="34" charset="0"/>
            </a:endParaRPr>
          </a:p>
        </p:txBody>
      </p:sp>
      <p:sp>
        <p:nvSpPr>
          <p:cNvPr id="18442" name="Line 7"/>
          <p:cNvSpPr>
            <a:spLocks noChangeShapeType="1"/>
          </p:cNvSpPr>
          <p:nvPr/>
        </p:nvSpPr>
        <p:spPr bwMode="auto">
          <a:xfrm flipH="1">
            <a:off x="2349500" y="2446338"/>
            <a:ext cx="4333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3" name="Line 8"/>
          <p:cNvSpPr>
            <a:spLocks noChangeShapeType="1"/>
          </p:cNvSpPr>
          <p:nvPr/>
        </p:nvSpPr>
        <p:spPr bwMode="auto">
          <a:xfrm flipH="1" flipV="1">
            <a:off x="1855788" y="2879725"/>
            <a:ext cx="0" cy="3587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444" name="Text Box 9"/>
          <p:cNvSpPr txBox="1">
            <a:spLocks noChangeArrowheads="1"/>
          </p:cNvSpPr>
          <p:nvPr/>
        </p:nvSpPr>
        <p:spPr bwMode="auto">
          <a:xfrm>
            <a:off x="1677988" y="2122488"/>
            <a:ext cx="528637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 b="0">
                <a:latin typeface="Arial" panose="020B0604020202020204" pitchFamily="34" charset="0"/>
              </a:rPr>
              <a:t>2-1</a:t>
            </a:r>
            <a:endParaRPr lang="en-US" altLang="zh-CN" sz="2000" b="0">
              <a:latin typeface="Arial" panose="020B0604020202020204" pitchFamily="34" charset="0"/>
            </a:endParaRP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000" b="0">
                <a:latin typeface="Arial" panose="020B0604020202020204" pitchFamily="34" charset="0"/>
              </a:rPr>
              <a:t>M</a:t>
            </a:r>
            <a:r>
              <a:rPr lang="en-US" altLang="zh-CN" sz="1800">
                <a:latin typeface="Arial" panose="020B0604020202020204" pitchFamily="34" charset="0"/>
              </a:rPr>
              <a:t>UX</a:t>
            </a:r>
            <a:endParaRPr lang="en-US" altLang="zh-CN" sz="1800">
              <a:latin typeface="Arial" panose="020B0604020202020204" pitchFamily="34" charset="0"/>
            </a:endParaRPr>
          </a:p>
        </p:txBody>
      </p:sp>
      <p:grpSp>
        <p:nvGrpSpPr>
          <p:cNvPr id="18445" name="Group 10"/>
          <p:cNvGrpSpPr/>
          <p:nvPr/>
        </p:nvGrpSpPr>
        <p:grpSpPr bwMode="auto">
          <a:xfrm>
            <a:off x="982663" y="2247900"/>
            <a:ext cx="395287" cy="360363"/>
            <a:chOff x="521" y="1416"/>
            <a:chExt cx="295" cy="227"/>
          </a:xfrm>
        </p:grpSpPr>
        <p:sp>
          <p:nvSpPr>
            <p:cNvPr id="18565" name="Line 11"/>
            <p:cNvSpPr>
              <a:spLocks noChangeShapeType="1"/>
            </p:cNvSpPr>
            <p:nvPr/>
          </p:nvSpPr>
          <p:spPr bwMode="auto">
            <a:xfrm flipH="1">
              <a:off x="521" y="1643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66" name="Line 12"/>
            <p:cNvSpPr>
              <a:spLocks noChangeShapeType="1"/>
            </p:cNvSpPr>
            <p:nvPr/>
          </p:nvSpPr>
          <p:spPr bwMode="auto">
            <a:xfrm flipH="1">
              <a:off x="521" y="1416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8446" name="Text Box 13"/>
          <p:cNvSpPr txBox="1">
            <a:spLocks noChangeArrowheads="1"/>
          </p:cNvSpPr>
          <p:nvPr/>
        </p:nvSpPr>
        <p:spPr bwMode="auto">
          <a:xfrm>
            <a:off x="1557338" y="2986088"/>
            <a:ext cx="169862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 b="0">
                <a:latin typeface="Arial" panose="020B0604020202020204" pitchFamily="34" charset="0"/>
              </a:rPr>
              <a:t>S</a:t>
            </a:r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18447" name="Text Box 14"/>
          <p:cNvSpPr txBox="1">
            <a:spLocks noChangeArrowheads="1"/>
          </p:cNvSpPr>
          <p:nvPr/>
        </p:nvSpPr>
        <p:spPr bwMode="auto">
          <a:xfrm>
            <a:off x="2854325" y="2276475"/>
            <a:ext cx="169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 b="0">
                <a:latin typeface="Arial" panose="020B0604020202020204" pitchFamily="34" charset="0"/>
              </a:rPr>
              <a:t>Y</a:t>
            </a:r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18448" name="Text Box 15"/>
          <p:cNvSpPr txBox="1">
            <a:spLocks noChangeArrowheads="1"/>
          </p:cNvSpPr>
          <p:nvPr/>
        </p:nvSpPr>
        <p:spPr bwMode="auto">
          <a:xfrm>
            <a:off x="704850" y="2060575"/>
            <a:ext cx="169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 b="0">
                <a:latin typeface="Arial" panose="020B0604020202020204" pitchFamily="34" charset="0"/>
              </a:rPr>
              <a:t>A</a:t>
            </a:r>
            <a:endParaRPr lang="en-US" altLang="zh-CN" sz="1400" b="0">
              <a:latin typeface="Arial" panose="020B0604020202020204" pitchFamily="34" charset="0"/>
            </a:endParaRPr>
          </a:p>
        </p:txBody>
      </p:sp>
      <p:sp>
        <p:nvSpPr>
          <p:cNvPr id="18449" name="Text Box 16"/>
          <p:cNvSpPr txBox="1">
            <a:spLocks noChangeArrowheads="1"/>
          </p:cNvSpPr>
          <p:nvPr/>
        </p:nvSpPr>
        <p:spPr bwMode="auto">
          <a:xfrm>
            <a:off x="704850" y="2439988"/>
            <a:ext cx="16986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000" b="0">
                <a:latin typeface="Arial" panose="020B0604020202020204" pitchFamily="34" charset="0"/>
              </a:rPr>
              <a:t>B</a:t>
            </a:r>
            <a:endParaRPr lang="en-US" altLang="zh-CN" sz="1400" b="0">
              <a:latin typeface="Arial" panose="020B0604020202020204" pitchFamily="34" charset="0"/>
            </a:endParaRPr>
          </a:p>
        </p:txBody>
      </p:sp>
      <p:grpSp>
        <p:nvGrpSpPr>
          <p:cNvPr id="3" name="Group 17"/>
          <p:cNvGrpSpPr/>
          <p:nvPr/>
        </p:nvGrpSpPr>
        <p:grpSpPr bwMode="auto">
          <a:xfrm>
            <a:off x="2376488" y="3068638"/>
            <a:ext cx="1103312" cy="857250"/>
            <a:chOff x="1497" y="1994"/>
            <a:chExt cx="695" cy="540"/>
          </a:xfrm>
        </p:grpSpPr>
        <p:sp>
          <p:nvSpPr>
            <p:cNvPr id="18563" name="Text Box 18"/>
            <p:cNvSpPr txBox="1">
              <a:spLocks noChangeArrowheads="1"/>
            </p:cNvSpPr>
            <p:nvPr/>
          </p:nvSpPr>
          <p:spPr bwMode="auto">
            <a:xfrm>
              <a:off x="1497" y="2245"/>
              <a:ext cx="695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位扩展</a:t>
              </a:r>
              <a:endParaRPr lang="zh-CN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8564" name="AutoShape 19"/>
            <p:cNvSpPr>
              <a:spLocks noChangeArrowheads="1"/>
            </p:cNvSpPr>
            <p:nvPr/>
          </p:nvSpPr>
          <p:spPr bwMode="auto">
            <a:xfrm>
              <a:off x="1610" y="1994"/>
              <a:ext cx="499" cy="257"/>
            </a:xfrm>
            <a:prstGeom prst="rightArrow">
              <a:avLst>
                <a:gd name="adj1" fmla="val 50000"/>
                <a:gd name="adj2" fmla="val 48541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4" name="Group 20"/>
          <p:cNvGrpSpPr/>
          <p:nvPr/>
        </p:nvGrpSpPr>
        <p:grpSpPr bwMode="auto">
          <a:xfrm>
            <a:off x="611188" y="3681413"/>
            <a:ext cx="1476375" cy="638175"/>
            <a:chOff x="385" y="2370"/>
            <a:chExt cx="930" cy="402"/>
          </a:xfrm>
        </p:grpSpPr>
        <p:sp>
          <p:nvSpPr>
            <p:cNvPr id="18561" name="Text Box 21"/>
            <p:cNvSpPr txBox="1">
              <a:spLocks noChangeArrowheads="1"/>
            </p:cNvSpPr>
            <p:nvPr/>
          </p:nvSpPr>
          <p:spPr bwMode="auto">
            <a:xfrm>
              <a:off x="385" y="2387"/>
              <a:ext cx="725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5000"/>
                </a:lnSpc>
                <a:spcAft>
                  <a:spcPct val="0"/>
                </a:spcAft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字扩展</a:t>
              </a:r>
              <a:endParaRPr lang="zh-CN" altLang="en-US" sz="2400">
                <a:latin typeface="Arial" panose="020B0604020202020204" pitchFamily="34" charset="0"/>
              </a:endParaRPr>
            </a:p>
          </p:txBody>
        </p:sp>
        <p:sp>
          <p:nvSpPr>
            <p:cNvPr id="18562" name="AutoShape 22"/>
            <p:cNvSpPr>
              <a:spLocks noChangeArrowheads="1"/>
            </p:cNvSpPr>
            <p:nvPr/>
          </p:nvSpPr>
          <p:spPr bwMode="auto">
            <a:xfrm rot="5400000">
              <a:off x="978" y="2435"/>
              <a:ext cx="402" cy="272"/>
            </a:xfrm>
            <a:prstGeom prst="rightArrow">
              <a:avLst>
                <a:gd name="adj1" fmla="val 50000"/>
                <a:gd name="adj2" fmla="val 36949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5" name="Group 23"/>
          <p:cNvGrpSpPr/>
          <p:nvPr/>
        </p:nvGrpSpPr>
        <p:grpSpPr bwMode="auto">
          <a:xfrm>
            <a:off x="6194425" y="1430338"/>
            <a:ext cx="2373313" cy="2178050"/>
            <a:chOff x="3902" y="901"/>
            <a:chExt cx="1495" cy="1372"/>
          </a:xfrm>
        </p:grpSpPr>
        <p:sp>
          <p:nvSpPr>
            <p:cNvPr id="18534" name="Rectangle 24"/>
            <p:cNvSpPr>
              <a:spLocks noChangeArrowheads="1"/>
            </p:cNvSpPr>
            <p:nvPr/>
          </p:nvSpPr>
          <p:spPr bwMode="auto">
            <a:xfrm>
              <a:off x="4523" y="1604"/>
              <a:ext cx="386" cy="4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8535" name="Text Box 25"/>
            <p:cNvSpPr txBox="1">
              <a:spLocks noChangeArrowheads="1"/>
            </p:cNvSpPr>
            <p:nvPr/>
          </p:nvSpPr>
          <p:spPr bwMode="auto">
            <a:xfrm>
              <a:off x="4546" y="1627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0</a:t>
              </a:r>
              <a:endParaRPr lang="en-US" altLang="zh-CN" sz="2000" b="0">
                <a:latin typeface="Arial" panose="020B0604020202020204" pitchFamily="34" charset="0"/>
              </a:endParaRPr>
            </a:p>
          </p:txBody>
        </p:sp>
        <p:sp>
          <p:nvSpPr>
            <p:cNvPr id="18536" name="Text Box 26"/>
            <p:cNvSpPr txBox="1">
              <a:spLocks noChangeArrowheads="1"/>
            </p:cNvSpPr>
            <p:nvPr/>
          </p:nvSpPr>
          <p:spPr bwMode="auto">
            <a:xfrm>
              <a:off x="4546" y="1831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1</a:t>
              </a:r>
              <a:endParaRPr lang="en-US" altLang="zh-CN" sz="2000" b="0">
                <a:latin typeface="Arial" panose="020B0604020202020204" pitchFamily="34" charset="0"/>
              </a:endParaRPr>
            </a:p>
          </p:txBody>
        </p:sp>
        <p:sp>
          <p:nvSpPr>
            <p:cNvPr id="18537" name="Text Box 27"/>
            <p:cNvSpPr txBox="1">
              <a:spLocks noChangeArrowheads="1"/>
            </p:cNvSpPr>
            <p:nvPr/>
          </p:nvSpPr>
          <p:spPr bwMode="auto">
            <a:xfrm>
              <a:off x="4668" y="1718"/>
              <a:ext cx="19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M</a:t>
              </a:r>
              <a:r>
                <a:rPr lang="en-US" altLang="zh-CN" sz="1400" b="0">
                  <a:latin typeface="Arial" panose="020B0604020202020204" pitchFamily="34" charset="0"/>
                </a:rPr>
                <a:t>1</a:t>
              </a:r>
              <a:endParaRPr lang="en-US" altLang="zh-CN" sz="1400" b="0">
                <a:latin typeface="Arial" panose="020B0604020202020204" pitchFamily="34" charset="0"/>
              </a:endParaRPr>
            </a:p>
          </p:txBody>
        </p:sp>
        <p:sp>
          <p:nvSpPr>
            <p:cNvPr id="18538" name="Line 28"/>
            <p:cNvSpPr>
              <a:spLocks noChangeShapeType="1"/>
            </p:cNvSpPr>
            <p:nvPr/>
          </p:nvSpPr>
          <p:spPr bwMode="auto">
            <a:xfrm flipH="1">
              <a:off x="4103" y="2171"/>
              <a:ext cx="6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539" name="Group 29"/>
            <p:cNvGrpSpPr/>
            <p:nvPr/>
          </p:nvGrpSpPr>
          <p:grpSpPr bwMode="auto">
            <a:xfrm>
              <a:off x="4103" y="1015"/>
              <a:ext cx="420" cy="907"/>
              <a:chOff x="3175" y="1049"/>
              <a:chExt cx="748" cy="907"/>
            </a:xfrm>
          </p:grpSpPr>
          <p:sp>
            <p:nvSpPr>
              <p:cNvPr id="18557" name="Line 30"/>
              <p:cNvSpPr>
                <a:spLocks noChangeShapeType="1"/>
              </p:cNvSpPr>
              <p:nvPr/>
            </p:nvSpPr>
            <p:spPr bwMode="auto">
              <a:xfrm flipH="1">
                <a:off x="3175" y="1752"/>
                <a:ext cx="7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58" name="Line 31"/>
              <p:cNvSpPr>
                <a:spLocks noChangeShapeType="1"/>
              </p:cNvSpPr>
              <p:nvPr/>
            </p:nvSpPr>
            <p:spPr bwMode="auto">
              <a:xfrm flipH="1">
                <a:off x="3175" y="1956"/>
                <a:ext cx="7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59" name="Line 32"/>
              <p:cNvSpPr>
                <a:spLocks noChangeShapeType="1"/>
              </p:cNvSpPr>
              <p:nvPr/>
            </p:nvSpPr>
            <p:spPr bwMode="auto">
              <a:xfrm flipH="1">
                <a:off x="3175" y="1049"/>
                <a:ext cx="7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60" name="Line 33"/>
              <p:cNvSpPr>
                <a:spLocks noChangeShapeType="1"/>
              </p:cNvSpPr>
              <p:nvPr/>
            </p:nvSpPr>
            <p:spPr bwMode="auto">
              <a:xfrm flipH="1">
                <a:off x="3175" y="1253"/>
                <a:ext cx="7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540" name="Line 34"/>
            <p:cNvSpPr>
              <a:spLocks noChangeShapeType="1"/>
            </p:cNvSpPr>
            <p:nvPr/>
          </p:nvSpPr>
          <p:spPr bwMode="auto">
            <a:xfrm flipH="1" flipV="1">
              <a:off x="4352" y="1468"/>
              <a:ext cx="0" cy="7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1" name="Rectangle 35"/>
            <p:cNvSpPr>
              <a:spLocks noChangeArrowheads="1"/>
            </p:cNvSpPr>
            <p:nvPr/>
          </p:nvSpPr>
          <p:spPr bwMode="auto">
            <a:xfrm>
              <a:off x="4523" y="901"/>
              <a:ext cx="386" cy="4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8542" name="Text Box 36"/>
            <p:cNvSpPr txBox="1">
              <a:spLocks noChangeArrowheads="1"/>
            </p:cNvSpPr>
            <p:nvPr/>
          </p:nvSpPr>
          <p:spPr bwMode="auto">
            <a:xfrm>
              <a:off x="4546" y="924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0</a:t>
              </a:r>
              <a:endParaRPr lang="en-US" altLang="zh-CN" sz="2000" b="0">
                <a:latin typeface="Arial" panose="020B0604020202020204" pitchFamily="34" charset="0"/>
              </a:endParaRPr>
            </a:p>
          </p:txBody>
        </p:sp>
        <p:sp>
          <p:nvSpPr>
            <p:cNvPr id="18543" name="Text Box 37"/>
            <p:cNvSpPr txBox="1">
              <a:spLocks noChangeArrowheads="1"/>
            </p:cNvSpPr>
            <p:nvPr/>
          </p:nvSpPr>
          <p:spPr bwMode="auto">
            <a:xfrm>
              <a:off x="4546" y="1128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1</a:t>
              </a:r>
              <a:endParaRPr lang="en-US" altLang="zh-CN" sz="2000" b="0">
                <a:latin typeface="Arial" panose="020B0604020202020204" pitchFamily="34" charset="0"/>
              </a:endParaRPr>
            </a:p>
          </p:txBody>
        </p:sp>
        <p:sp>
          <p:nvSpPr>
            <p:cNvPr id="18544" name="Line 38"/>
            <p:cNvSpPr>
              <a:spLocks noChangeShapeType="1"/>
            </p:cNvSpPr>
            <p:nvPr/>
          </p:nvSpPr>
          <p:spPr bwMode="auto">
            <a:xfrm flipH="1" flipV="1">
              <a:off x="4715" y="1310"/>
              <a:ext cx="0" cy="1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5" name="Text Box 39"/>
            <p:cNvSpPr txBox="1">
              <a:spLocks noChangeArrowheads="1"/>
            </p:cNvSpPr>
            <p:nvPr/>
          </p:nvSpPr>
          <p:spPr bwMode="auto">
            <a:xfrm>
              <a:off x="4668" y="1015"/>
              <a:ext cx="19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M</a:t>
              </a:r>
              <a:r>
                <a:rPr lang="en-US" altLang="zh-CN" sz="1400" b="0">
                  <a:latin typeface="Arial" panose="020B0604020202020204" pitchFamily="34" charset="0"/>
                </a:rPr>
                <a:t>0</a:t>
              </a:r>
              <a:endParaRPr lang="en-US" altLang="zh-CN" sz="1400" b="0">
                <a:latin typeface="Arial" panose="020B0604020202020204" pitchFamily="34" charset="0"/>
              </a:endParaRPr>
            </a:p>
          </p:txBody>
        </p:sp>
        <p:sp>
          <p:nvSpPr>
            <p:cNvPr id="18546" name="Line 40"/>
            <p:cNvSpPr>
              <a:spLocks noChangeShapeType="1"/>
            </p:cNvSpPr>
            <p:nvPr/>
          </p:nvSpPr>
          <p:spPr bwMode="auto">
            <a:xfrm flipH="1">
              <a:off x="4352" y="1468"/>
              <a:ext cx="3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47" name="Text Box 41"/>
            <p:cNvSpPr txBox="1">
              <a:spLocks noChangeArrowheads="1"/>
            </p:cNvSpPr>
            <p:nvPr/>
          </p:nvSpPr>
          <p:spPr bwMode="auto">
            <a:xfrm>
              <a:off x="5214" y="1015"/>
              <a:ext cx="16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Y</a:t>
              </a:r>
              <a:r>
                <a:rPr lang="en-US" altLang="zh-CN" sz="1400" b="0">
                  <a:latin typeface="Arial" panose="020B0604020202020204" pitchFamily="34" charset="0"/>
                </a:rPr>
                <a:t>0</a:t>
              </a:r>
              <a:endParaRPr lang="en-US" altLang="zh-CN" sz="1400" b="0">
                <a:latin typeface="Arial" panose="020B0604020202020204" pitchFamily="34" charset="0"/>
              </a:endParaRPr>
            </a:p>
          </p:txBody>
        </p:sp>
        <p:sp>
          <p:nvSpPr>
            <p:cNvPr id="18548" name="Text Box 42"/>
            <p:cNvSpPr txBox="1">
              <a:spLocks noChangeArrowheads="1"/>
            </p:cNvSpPr>
            <p:nvPr/>
          </p:nvSpPr>
          <p:spPr bwMode="auto">
            <a:xfrm>
              <a:off x="5228" y="1718"/>
              <a:ext cx="16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Y</a:t>
              </a:r>
              <a:r>
                <a:rPr lang="en-US" altLang="zh-CN" sz="1400" b="0">
                  <a:latin typeface="Arial" panose="020B0604020202020204" pitchFamily="34" charset="0"/>
                </a:rPr>
                <a:t>1</a:t>
              </a:r>
              <a:endParaRPr lang="en-US" altLang="zh-CN" sz="1400" b="0">
                <a:latin typeface="Arial" panose="020B0604020202020204" pitchFamily="34" charset="0"/>
              </a:endParaRPr>
            </a:p>
          </p:txBody>
        </p:sp>
        <p:sp>
          <p:nvSpPr>
            <p:cNvPr id="18549" name="Text Box 43"/>
            <p:cNvSpPr txBox="1">
              <a:spLocks noChangeArrowheads="1"/>
            </p:cNvSpPr>
            <p:nvPr/>
          </p:nvSpPr>
          <p:spPr bwMode="auto">
            <a:xfrm>
              <a:off x="3902" y="924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A</a:t>
              </a:r>
              <a:r>
                <a:rPr lang="en-US" altLang="zh-CN" sz="1600" b="0">
                  <a:latin typeface="Arial" panose="020B0604020202020204" pitchFamily="34" charset="0"/>
                </a:rPr>
                <a:t>0</a:t>
              </a:r>
              <a:endParaRPr lang="en-US" altLang="zh-CN" sz="1000" b="0">
                <a:latin typeface="Arial" panose="020B0604020202020204" pitchFamily="34" charset="0"/>
              </a:endParaRPr>
            </a:p>
          </p:txBody>
        </p:sp>
        <p:sp>
          <p:nvSpPr>
            <p:cNvPr id="18550" name="Text Box 44"/>
            <p:cNvSpPr txBox="1">
              <a:spLocks noChangeArrowheads="1"/>
            </p:cNvSpPr>
            <p:nvPr/>
          </p:nvSpPr>
          <p:spPr bwMode="auto">
            <a:xfrm>
              <a:off x="3902" y="1163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B</a:t>
              </a:r>
              <a:r>
                <a:rPr lang="en-US" altLang="zh-CN" sz="1600" b="0">
                  <a:latin typeface="Arial" panose="020B0604020202020204" pitchFamily="34" charset="0"/>
                </a:rPr>
                <a:t>0</a:t>
              </a:r>
              <a:endParaRPr lang="en-US" altLang="zh-CN" sz="1000" b="0">
                <a:latin typeface="Arial" panose="020B0604020202020204" pitchFamily="34" charset="0"/>
              </a:endParaRPr>
            </a:p>
          </p:txBody>
        </p:sp>
        <p:sp>
          <p:nvSpPr>
            <p:cNvPr id="18551" name="Text Box 45"/>
            <p:cNvSpPr txBox="1">
              <a:spLocks noChangeArrowheads="1"/>
            </p:cNvSpPr>
            <p:nvPr/>
          </p:nvSpPr>
          <p:spPr bwMode="auto">
            <a:xfrm>
              <a:off x="3902" y="1582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A</a:t>
              </a:r>
              <a:r>
                <a:rPr lang="en-US" altLang="zh-CN" sz="1600" b="0">
                  <a:latin typeface="Arial" panose="020B0604020202020204" pitchFamily="34" charset="0"/>
                </a:rPr>
                <a:t>1</a:t>
              </a:r>
              <a:endParaRPr lang="en-US" altLang="zh-CN" sz="1000" b="0">
                <a:latin typeface="Arial" panose="020B0604020202020204" pitchFamily="34" charset="0"/>
              </a:endParaRPr>
            </a:p>
          </p:txBody>
        </p:sp>
        <p:sp>
          <p:nvSpPr>
            <p:cNvPr id="18552" name="Text Box 46"/>
            <p:cNvSpPr txBox="1">
              <a:spLocks noChangeArrowheads="1"/>
            </p:cNvSpPr>
            <p:nvPr/>
          </p:nvSpPr>
          <p:spPr bwMode="auto">
            <a:xfrm>
              <a:off x="3902" y="1821"/>
              <a:ext cx="17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B</a:t>
              </a:r>
              <a:r>
                <a:rPr lang="en-US" altLang="zh-CN" sz="1600" b="0">
                  <a:latin typeface="Arial" panose="020B0604020202020204" pitchFamily="34" charset="0"/>
                </a:rPr>
                <a:t>1</a:t>
              </a:r>
              <a:endParaRPr lang="en-US" altLang="zh-CN" sz="1000" b="0">
                <a:latin typeface="Arial" panose="020B0604020202020204" pitchFamily="34" charset="0"/>
              </a:endParaRPr>
            </a:p>
          </p:txBody>
        </p:sp>
        <p:sp>
          <p:nvSpPr>
            <p:cNvPr id="18553" name="Text Box 47"/>
            <p:cNvSpPr txBox="1">
              <a:spLocks noChangeArrowheads="1"/>
            </p:cNvSpPr>
            <p:nvPr/>
          </p:nvSpPr>
          <p:spPr bwMode="auto">
            <a:xfrm>
              <a:off x="3925" y="2081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S</a:t>
              </a:r>
              <a:endParaRPr lang="en-US" altLang="zh-CN" sz="1400" b="0">
                <a:latin typeface="Arial" panose="020B0604020202020204" pitchFamily="34" charset="0"/>
              </a:endParaRPr>
            </a:p>
          </p:txBody>
        </p:sp>
        <p:sp>
          <p:nvSpPr>
            <p:cNvPr id="18554" name="Line 48"/>
            <p:cNvSpPr>
              <a:spLocks noChangeShapeType="1"/>
            </p:cNvSpPr>
            <p:nvPr/>
          </p:nvSpPr>
          <p:spPr bwMode="auto">
            <a:xfrm flipH="1" flipV="1">
              <a:off x="4715" y="2013"/>
              <a:ext cx="0" cy="1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5" name="Line 49"/>
            <p:cNvSpPr>
              <a:spLocks noChangeShapeType="1"/>
            </p:cNvSpPr>
            <p:nvPr/>
          </p:nvSpPr>
          <p:spPr bwMode="auto">
            <a:xfrm flipH="1">
              <a:off x="4909" y="1808"/>
              <a:ext cx="2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56" name="Line 50"/>
            <p:cNvSpPr>
              <a:spLocks noChangeShapeType="1"/>
            </p:cNvSpPr>
            <p:nvPr/>
          </p:nvSpPr>
          <p:spPr bwMode="auto">
            <a:xfrm flipH="1">
              <a:off x="4909" y="1105"/>
              <a:ext cx="2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7" name="Group 51"/>
          <p:cNvGrpSpPr/>
          <p:nvPr/>
        </p:nvGrpSpPr>
        <p:grpSpPr bwMode="auto">
          <a:xfrm>
            <a:off x="3394075" y="1943100"/>
            <a:ext cx="2401888" cy="1846263"/>
            <a:chOff x="2138" y="1224"/>
            <a:chExt cx="1513" cy="1163"/>
          </a:xfrm>
        </p:grpSpPr>
        <p:sp>
          <p:nvSpPr>
            <p:cNvPr id="18515" name="Rectangle 52"/>
            <p:cNvSpPr>
              <a:spLocks noChangeArrowheads="1"/>
            </p:cNvSpPr>
            <p:nvPr/>
          </p:nvSpPr>
          <p:spPr bwMode="auto">
            <a:xfrm>
              <a:off x="2585" y="1298"/>
              <a:ext cx="613" cy="54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8516" name="Text Box 53"/>
            <p:cNvSpPr txBox="1">
              <a:spLocks noChangeArrowheads="1"/>
            </p:cNvSpPr>
            <p:nvPr/>
          </p:nvSpPr>
          <p:spPr bwMode="auto">
            <a:xfrm>
              <a:off x="2608" y="1356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0</a:t>
              </a:r>
              <a:endParaRPr lang="en-US" altLang="zh-CN" sz="2000" b="0">
                <a:latin typeface="Arial" panose="020B0604020202020204" pitchFamily="34" charset="0"/>
              </a:endParaRPr>
            </a:p>
          </p:txBody>
        </p:sp>
        <p:sp>
          <p:nvSpPr>
            <p:cNvPr id="18517" name="Text Box 54"/>
            <p:cNvSpPr txBox="1">
              <a:spLocks noChangeArrowheads="1"/>
            </p:cNvSpPr>
            <p:nvPr/>
          </p:nvSpPr>
          <p:spPr bwMode="auto">
            <a:xfrm>
              <a:off x="2608" y="1583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1</a:t>
              </a:r>
              <a:endParaRPr lang="en-US" altLang="zh-CN" sz="2000" b="0">
                <a:latin typeface="Arial" panose="020B0604020202020204" pitchFamily="34" charset="0"/>
              </a:endParaRPr>
            </a:p>
          </p:txBody>
        </p:sp>
        <p:sp>
          <p:nvSpPr>
            <p:cNvPr id="18518" name="Line 55"/>
            <p:cNvSpPr>
              <a:spLocks noChangeShapeType="1"/>
            </p:cNvSpPr>
            <p:nvPr/>
          </p:nvSpPr>
          <p:spPr bwMode="auto">
            <a:xfrm flipH="1">
              <a:off x="3197" y="1571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19" name="Line 56"/>
            <p:cNvSpPr>
              <a:spLocks noChangeShapeType="1"/>
            </p:cNvSpPr>
            <p:nvPr/>
          </p:nvSpPr>
          <p:spPr bwMode="auto">
            <a:xfrm flipH="1" flipV="1">
              <a:off x="2880" y="1844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0" name="Text Box 57"/>
            <p:cNvSpPr txBox="1">
              <a:spLocks noChangeArrowheads="1"/>
            </p:cNvSpPr>
            <p:nvPr/>
          </p:nvSpPr>
          <p:spPr bwMode="auto">
            <a:xfrm>
              <a:off x="2774" y="1367"/>
              <a:ext cx="333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2-1</a:t>
              </a:r>
              <a:endParaRPr lang="en-US" altLang="zh-CN" sz="2000" b="0">
                <a:latin typeface="Arial" panose="020B0604020202020204" pitchFamily="34" charset="0"/>
              </a:endParaRPr>
            </a:p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M</a:t>
              </a:r>
              <a:r>
                <a:rPr lang="en-US" altLang="zh-CN" sz="1800">
                  <a:latin typeface="Arial" panose="020B0604020202020204" pitchFamily="34" charset="0"/>
                </a:rPr>
                <a:t>UX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18521" name="Line 58"/>
            <p:cNvSpPr>
              <a:spLocks noChangeShapeType="1"/>
            </p:cNvSpPr>
            <p:nvPr/>
          </p:nvSpPr>
          <p:spPr bwMode="auto">
            <a:xfrm flipH="1">
              <a:off x="2290" y="1673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2" name="Line 59"/>
            <p:cNvSpPr>
              <a:spLocks noChangeShapeType="1"/>
            </p:cNvSpPr>
            <p:nvPr/>
          </p:nvSpPr>
          <p:spPr bwMode="auto">
            <a:xfrm flipH="1">
              <a:off x="2290" y="1446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3" name="Text Box 60"/>
            <p:cNvSpPr txBox="1">
              <a:spLocks noChangeArrowheads="1"/>
            </p:cNvSpPr>
            <p:nvPr/>
          </p:nvSpPr>
          <p:spPr bwMode="auto">
            <a:xfrm>
              <a:off x="2705" y="1923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S</a:t>
              </a:r>
              <a:endParaRPr lang="en-US" altLang="zh-CN" sz="1400" b="0">
                <a:latin typeface="Arial" panose="020B0604020202020204" pitchFamily="34" charset="0"/>
              </a:endParaRPr>
            </a:p>
          </p:txBody>
        </p:sp>
        <p:sp>
          <p:nvSpPr>
            <p:cNvPr id="18524" name="Text Box 61"/>
            <p:cNvSpPr txBox="1">
              <a:spLocks noChangeArrowheads="1"/>
            </p:cNvSpPr>
            <p:nvPr/>
          </p:nvSpPr>
          <p:spPr bwMode="auto">
            <a:xfrm>
              <a:off x="3544" y="1469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solidFill>
                    <a:srgbClr val="0000FF"/>
                  </a:solidFill>
                  <a:latin typeface="Arial" panose="020B0604020202020204" pitchFamily="34" charset="0"/>
                </a:rPr>
                <a:t>Y</a:t>
              </a:r>
              <a:endParaRPr lang="en-US" altLang="zh-CN" sz="1400" b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525" name="Text Box 62"/>
            <p:cNvSpPr txBox="1">
              <a:spLocks noChangeArrowheads="1"/>
            </p:cNvSpPr>
            <p:nvPr/>
          </p:nvSpPr>
          <p:spPr bwMode="auto">
            <a:xfrm>
              <a:off x="2138" y="1333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solidFill>
                    <a:srgbClr val="0000FF"/>
                  </a:solidFill>
                  <a:latin typeface="Arial" panose="020B0604020202020204" pitchFamily="34" charset="0"/>
                </a:rPr>
                <a:t>A</a:t>
              </a:r>
              <a:endParaRPr lang="en-US" altLang="zh-CN" sz="1400" b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526" name="Text Box 63"/>
            <p:cNvSpPr txBox="1">
              <a:spLocks noChangeArrowheads="1"/>
            </p:cNvSpPr>
            <p:nvPr/>
          </p:nvSpPr>
          <p:spPr bwMode="auto">
            <a:xfrm>
              <a:off x="2138" y="1572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solidFill>
                    <a:srgbClr val="0000FF"/>
                  </a:solidFill>
                  <a:latin typeface="Arial" panose="020B0604020202020204" pitchFamily="34" charset="0"/>
                </a:rPr>
                <a:t>B</a:t>
              </a:r>
              <a:endParaRPr lang="en-US" altLang="zh-CN" sz="1400" b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527" name="Line 64"/>
            <p:cNvSpPr>
              <a:spLocks noChangeShapeType="1"/>
            </p:cNvSpPr>
            <p:nvPr/>
          </p:nvSpPr>
          <p:spPr bwMode="auto">
            <a:xfrm flipH="1">
              <a:off x="2381" y="1389"/>
              <a:ext cx="114" cy="11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28" name="Text Box 65"/>
            <p:cNvSpPr txBox="1">
              <a:spLocks noChangeArrowheads="1"/>
            </p:cNvSpPr>
            <p:nvPr/>
          </p:nvSpPr>
          <p:spPr bwMode="auto">
            <a:xfrm>
              <a:off x="2381" y="1224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  <a:endParaRPr lang="en-US" altLang="zh-CN" sz="1200" b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529" name="Line 66"/>
            <p:cNvSpPr>
              <a:spLocks noChangeShapeType="1"/>
            </p:cNvSpPr>
            <p:nvPr/>
          </p:nvSpPr>
          <p:spPr bwMode="auto">
            <a:xfrm flipH="1">
              <a:off x="3288" y="1525"/>
              <a:ext cx="114" cy="11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0" name="Text Box 67"/>
            <p:cNvSpPr txBox="1">
              <a:spLocks noChangeArrowheads="1"/>
            </p:cNvSpPr>
            <p:nvPr/>
          </p:nvSpPr>
          <p:spPr bwMode="auto">
            <a:xfrm>
              <a:off x="3288" y="1360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  <a:endParaRPr lang="en-US" altLang="zh-CN" sz="1200" b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531" name="Line 68"/>
            <p:cNvSpPr>
              <a:spLocks noChangeShapeType="1"/>
            </p:cNvSpPr>
            <p:nvPr/>
          </p:nvSpPr>
          <p:spPr bwMode="auto">
            <a:xfrm flipH="1">
              <a:off x="2381" y="1616"/>
              <a:ext cx="114" cy="114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32" name="Text Box 69"/>
            <p:cNvSpPr txBox="1">
              <a:spLocks noChangeArrowheads="1"/>
            </p:cNvSpPr>
            <p:nvPr/>
          </p:nvSpPr>
          <p:spPr bwMode="auto">
            <a:xfrm>
              <a:off x="2358" y="1742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  <a:endParaRPr lang="en-US" altLang="zh-CN" sz="1200" b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533" name="Rectangle 70"/>
            <p:cNvSpPr>
              <a:spLocks noChangeArrowheads="1"/>
            </p:cNvSpPr>
            <p:nvPr/>
          </p:nvSpPr>
          <p:spPr bwMode="auto">
            <a:xfrm>
              <a:off x="2335" y="2137"/>
              <a:ext cx="11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</a:rPr>
                <a:t>2</a:t>
              </a:r>
              <a:r>
                <a:rPr lang="zh-CN" altLang="en-US" sz="2000">
                  <a:latin typeface="Arial" panose="020B0604020202020204" pitchFamily="34" charset="0"/>
                </a:rPr>
                <a:t>位</a:t>
              </a:r>
              <a:r>
                <a:rPr lang="en-US" altLang="zh-CN" sz="2000">
                  <a:latin typeface="Arial" panose="020B0604020202020204" pitchFamily="34" charset="0"/>
                </a:rPr>
                <a:t>2</a:t>
              </a:r>
              <a:r>
                <a:rPr lang="zh-CN" altLang="en-US" sz="2000">
                  <a:latin typeface="Arial" panose="020B0604020202020204" pitchFamily="34" charset="0"/>
                </a:rPr>
                <a:t>选</a:t>
              </a:r>
              <a:r>
                <a:rPr lang="en-US" altLang="zh-CN" sz="2000">
                  <a:latin typeface="Arial" panose="020B0604020202020204" pitchFamily="34" charset="0"/>
                </a:rPr>
                <a:t>1 MUX</a:t>
              </a:r>
              <a:endParaRPr lang="zh-CN" altLang="en-US" sz="2000">
                <a:latin typeface="Arial" panose="020B0604020202020204" pitchFamily="34" charset="0"/>
              </a:endParaRPr>
            </a:p>
          </p:txBody>
        </p:sp>
      </p:grpSp>
      <p:grpSp>
        <p:nvGrpSpPr>
          <p:cNvPr id="8" name="Group 71"/>
          <p:cNvGrpSpPr/>
          <p:nvPr/>
        </p:nvGrpSpPr>
        <p:grpSpPr bwMode="auto">
          <a:xfrm>
            <a:off x="4824413" y="3897313"/>
            <a:ext cx="3635375" cy="2484437"/>
            <a:chOff x="3039" y="2455"/>
            <a:chExt cx="2290" cy="1565"/>
          </a:xfrm>
        </p:grpSpPr>
        <p:sp>
          <p:nvSpPr>
            <p:cNvPr id="18477" name="Line 72"/>
            <p:cNvSpPr>
              <a:spLocks noChangeShapeType="1"/>
            </p:cNvSpPr>
            <p:nvPr/>
          </p:nvSpPr>
          <p:spPr bwMode="auto">
            <a:xfrm flipH="1">
              <a:off x="3265" y="3929"/>
              <a:ext cx="14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8" name="Line 73"/>
            <p:cNvSpPr>
              <a:spLocks noChangeShapeType="1"/>
            </p:cNvSpPr>
            <p:nvPr/>
          </p:nvSpPr>
          <p:spPr bwMode="auto">
            <a:xfrm flipH="1" flipV="1">
              <a:off x="4327" y="2659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9" name="Line 74"/>
            <p:cNvSpPr>
              <a:spLocks noChangeShapeType="1"/>
            </p:cNvSpPr>
            <p:nvPr/>
          </p:nvSpPr>
          <p:spPr bwMode="auto">
            <a:xfrm flipH="1">
              <a:off x="4327" y="2909"/>
              <a:ext cx="2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0" name="Line 75"/>
            <p:cNvSpPr>
              <a:spLocks noChangeShapeType="1"/>
            </p:cNvSpPr>
            <p:nvPr/>
          </p:nvSpPr>
          <p:spPr bwMode="auto">
            <a:xfrm flipH="1" flipV="1">
              <a:off x="4327" y="3113"/>
              <a:ext cx="0" cy="24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1" name="Line 76"/>
            <p:cNvSpPr>
              <a:spLocks noChangeShapeType="1"/>
            </p:cNvSpPr>
            <p:nvPr/>
          </p:nvSpPr>
          <p:spPr bwMode="auto">
            <a:xfrm flipH="1">
              <a:off x="4327" y="3113"/>
              <a:ext cx="2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82" name="Text Box 77"/>
            <p:cNvSpPr txBox="1">
              <a:spLocks noChangeArrowheads="1"/>
            </p:cNvSpPr>
            <p:nvPr/>
          </p:nvSpPr>
          <p:spPr bwMode="auto">
            <a:xfrm>
              <a:off x="5222" y="2909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Y</a:t>
              </a:r>
              <a:endParaRPr lang="en-US" altLang="zh-CN" sz="1400" b="0">
                <a:latin typeface="Arial" panose="020B0604020202020204" pitchFamily="34" charset="0"/>
              </a:endParaRPr>
            </a:p>
          </p:txBody>
        </p:sp>
        <p:sp>
          <p:nvSpPr>
            <p:cNvPr id="18483" name="Text Box 78"/>
            <p:cNvSpPr txBox="1">
              <a:spLocks noChangeArrowheads="1"/>
            </p:cNvSpPr>
            <p:nvPr/>
          </p:nvSpPr>
          <p:spPr bwMode="auto">
            <a:xfrm>
              <a:off x="3039" y="3612"/>
              <a:ext cx="16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S</a:t>
              </a:r>
              <a:r>
                <a:rPr lang="en-US" altLang="zh-CN" sz="1400" b="0">
                  <a:latin typeface="Arial" panose="020B0604020202020204" pitchFamily="34" charset="0"/>
                </a:rPr>
                <a:t>0</a:t>
              </a:r>
              <a:endParaRPr lang="en-US" altLang="zh-CN" sz="1400" b="0">
                <a:latin typeface="Arial" panose="020B0604020202020204" pitchFamily="34" charset="0"/>
              </a:endParaRPr>
            </a:p>
          </p:txBody>
        </p:sp>
        <p:sp>
          <p:nvSpPr>
            <p:cNvPr id="18484" name="Text Box 79"/>
            <p:cNvSpPr txBox="1">
              <a:spLocks noChangeArrowheads="1"/>
            </p:cNvSpPr>
            <p:nvPr/>
          </p:nvSpPr>
          <p:spPr bwMode="auto">
            <a:xfrm>
              <a:off x="3039" y="3828"/>
              <a:ext cx="16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S</a:t>
              </a:r>
              <a:r>
                <a:rPr lang="en-US" altLang="zh-CN" sz="1400" b="0">
                  <a:latin typeface="Arial" panose="020B0604020202020204" pitchFamily="34" charset="0"/>
                </a:rPr>
                <a:t>1</a:t>
              </a:r>
              <a:endParaRPr lang="en-US" altLang="zh-CN" sz="1400" b="0">
                <a:latin typeface="Arial" panose="020B0604020202020204" pitchFamily="34" charset="0"/>
              </a:endParaRPr>
            </a:p>
          </p:txBody>
        </p:sp>
        <p:sp>
          <p:nvSpPr>
            <p:cNvPr id="18485" name="Text Box 80"/>
            <p:cNvSpPr txBox="1">
              <a:spLocks noChangeArrowheads="1"/>
            </p:cNvSpPr>
            <p:nvPr/>
          </p:nvSpPr>
          <p:spPr bwMode="auto">
            <a:xfrm>
              <a:off x="3059" y="3181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C</a:t>
              </a:r>
              <a:endParaRPr lang="en-US" altLang="zh-CN" sz="1400" b="0">
                <a:latin typeface="Arial" panose="020B0604020202020204" pitchFamily="34" charset="0"/>
              </a:endParaRPr>
            </a:p>
          </p:txBody>
        </p:sp>
        <p:sp>
          <p:nvSpPr>
            <p:cNvPr id="18486" name="Text Box 81"/>
            <p:cNvSpPr txBox="1">
              <a:spLocks noChangeArrowheads="1"/>
            </p:cNvSpPr>
            <p:nvPr/>
          </p:nvSpPr>
          <p:spPr bwMode="auto">
            <a:xfrm>
              <a:off x="3059" y="3397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D</a:t>
              </a:r>
              <a:endParaRPr lang="en-US" altLang="zh-CN" sz="1400" b="0">
                <a:latin typeface="Arial" panose="020B0604020202020204" pitchFamily="34" charset="0"/>
              </a:endParaRPr>
            </a:p>
          </p:txBody>
        </p:sp>
        <p:sp>
          <p:nvSpPr>
            <p:cNvPr id="18487" name="Text Box 82"/>
            <p:cNvSpPr txBox="1">
              <a:spLocks noChangeArrowheads="1"/>
            </p:cNvSpPr>
            <p:nvPr/>
          </p:nvSpPr>
          <p:spPr bwMode="auto">
            <a:xfrm>
              <a:off x="3059" y="2455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A</a:t>
              </a:r>
              <a:endParaRPr lang="en-US" altLang="zh-CN" sz="1400" b="0">
                <a:latin typeface="Arial" panose="020B0604020202020204" pitchFamily="34" charset="0"/>
              </a:endParaRPr>
            </a:p>
          </p:txBody>
        </p:sp>
        <p:sp>
          <p:nvSpPr>
            <p:cNvPr id="18488" name="Text Box 83"/>
            <p:cNvSpPr txBox="1">
              <a:spLocks noChangeArrowheads="1"/>
            </p:cNvSpPr>
            <p:nvPr/>
          </p:nvSpPr>
          <p:spPr bwMode="auto">
            <a:xfrm>
              <a:off x="3059" y="2659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B</a:t>
              </a:r>
              <a:endParaRPr lang="en-US" altLang="zh-CN" sz="1400" b="0">
                <a:latin typeface="Arial" panose="020B0604020202020204" pitchFamily="34" charset="0"/>
              </a:endParaRPr>
            </a:p>
          </p:txBody>
        </p:sp>
        <p:sp>
          <p:nvSpPr>
            <p:cNvPr id="18489" name="Rectangle 84"/>
            <p:cNvSpPr>
              <a:spLocks noChangeArrowheads="1"/>
            </p:cNvSpPr>
            <p:nvPr/>
          </p:nvSpPr>
          <p:spPr bwMode="auto">
            <a:xfrm>
              <a:off x="3685" y="3158"/>
              <a:ext cx="386" cy="4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8490" name="Text Box 85"/>
            <p:cNvSpPr txBox="1">
              <a:spLocks noChangeArrowheads="1"/>
            </p:cNvSpPr>
            <p:nvPr/>
          </p:nvSpPr>
          <p:spPr bwMode="auto">
            <a:xfrm>
              <a:off x="3708" y="3181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0</a:t>
              </a:r>
              <a:endParaRPr lang="en-US" altLang="zh-CN" sz="2000" b="0">
                <a:latin typeface="Arial" panose="020B0604020202020204" pitchFamily="34" charset="0"/>
              </a:endParaRPr>
            </a:p>
          </p:txBody>
        </p:sp>
        <p:sp>
          <p:nvSpPr>
            <p:cNvPr id="18491" name="Text Box 86"/>
            <p:cNvSpPr txBox="1">
              <a:spLocks noChangeArrowheads="1"/>
            </p:cNvSpPr>
            <p:nvPr/>
          </p:nvSpPr>
          <p:spPr bwMode="auto">
            <a:xfrm>
              <a:off x="3708" y="3385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1</a:t>
              </a:r>
              <a:endParaRPr lang="en-US" altLang="zh-CN" sz="2000" b="0">
                <a:latin typeface="Arial" panose="020B0604020202020204" pitchFamily="34" charset="0"/>
              </a:endParaRPr>
            </a:p>
          </p:txBody>
        </p:sp>
        <p:sp>
          <p:nvSpPr>
            <p:cNvPr id="18492" name="Text Box 87"/>
            <p:cNvSpPr txBox="1">
              <a:spLocks noChangeArrowheads="1"/>
            </p:cNvSpPr>
            <p:nvPr/>
          </p:nvSpPr>
          <p:spPr bwMode="auto">
            <a:xfrm>
              <a:off x="3830" y="3272"/>
              <a:ext cx="19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M</a:t>
              </a:r>
              <a:r>
                <a:rPr lang="en-US" altLang="zh-CN" sz="1400" b="0">
                  <a:latin typeface="Arial" panose="020B0604020202020204" pitchFamily="34" charset="0"/>
                </a:rPr>
                <a:t>1</a:t>
              </a:r>
              <a:endParaRPr lang="en-US" altLang="zh-CN" sz="1400" b="0">
                <a:latin typeface="Arial" panose="020B0604020202020204" pitchFamily="34" charset="0"/>
              </a:endParaRPr>
            </a:p>
          </p:txBody>
        </p:sp>
        <p:sp>
          <p:nvSpPr>
            <p:cNvPr id="18493" name="Line 88"/>
            <p:cNvSpPr>
              <a:spLocks noChangeShapeType="1"/>
            </p:cNvSpPr>
            <p:nvPr/>
          </p:nvSpPr>
          <p:spPr bwMode="auto">
            <a:xfrm flipH="1">
              <a:off x="3265" y="3725"/>
              <a:ext cx="6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8494" name="Group 89"/>
            <p:cNvGrpSpPr/>
            <p:nvPr/>
          </p:nvGrpSpPr>
          <p:grpSpPr bwMode="auto">
            <a:xfrm>
              <a:off x="3265" y="2569"/>
              <a:ext cx="420" cy="907"/>
              <a:chOff x="3175" y="1049"/>
              <a:chExt cx="748" cy="907"/>
            </a:xfrm>
          </p:grpSpPr>
          <p:sp>
            <p:nvSpPr>
              <p:cNvPr id="18511" name="Line 90"/>
              <p:cNvSpPr>
                <a:spLocks noChangeShapeType="1"/>
              </p:cNvSpPr>
              <p:nvPr/>
            </p:nvSpPr>
            <p:spPr bwMode="auto">
              <a:xfrm flipH="1">
                <a:off x="3175" y="1752"/>
                <a:ext cx="7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12" name="Line 91"/>
              <p:cNvSpPr>
                <a:spLocks noChangeShapeType="1"/>
              </p:cNvSpPr>
              <p:nvPr/>
            </p:nvSpPr>
            <p:spPr bwMode="auto">
              <a:xfrm flipH="1">
                <a:off x="3175" y="1956"/>
                <a:ext cx="7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13" name="Line 92"/>
              <p:cNvSpPr>
                <a:spLocks noChangeShapeType="1"/>
              </p:cNvSpPr>
              <p:nvPr/>
            </p:nvSpPr>
            <p:spPr bwMode="auto">
              <a:xfrm flipH="1">
                <a:off x="3175" y="1049"/>
                <a:ext cx="7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8514" name="Line 93"/>
              <p:cNvSpPr>
                <a:spLocks noChangeShapeType="1"/>
              </p:cNvSpPr>
              <p:nvPr/>
            </p:nvSpPr>
            <p:spPr bwMode="auto">
              <a:xfrm flipH="1">
                <a:off x="3175" y="1253"/>
                <a:ext cx="74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495" name="Line 94"/>
            <p:cNvSpPr>
              <a:spLocks noChangeShapeType="1"/>
            </p:cNvSpPr>
            <p:nvPr/>
          </p:nvSpPr>
          <p:spPr bwMode="auto">
            <a:xfrm flipH="1" flipV="1">
              <a:off x="3514" y="3022"/>
              <a:ext cx="0" cy="70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lg" len="lg"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96" name="Rectangle 95"/>
            <p:cNvSpPr>
              <a:spLocks noChangeArrowheads="1"/>
            </p:cNvSpPr>
            <p:nvPr/>
          </p:nvSpPr>
          <p:spPr bwMode="auto">
            <a:xfrm>
              <a:off x="3685" y="2455"/>
              <a:ext cx="386" cy="4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8497" name="Text Box 96"/>
            <p:cNvSpPr txBox="1">
              <a:spLocks noChangeArrowheads="1"/>
            </p:cNvSpPr>
            <p:nvPr/>
          </p:nvSpPr>
          <p:spPr bwMode="auto">
            <a:xfrm>
              <a:off x="3708" y="2478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0</a:t>
              </a:r>
              <a:endParaRPr lang="en-US" altLang="zh-CN" sz="2000" b="0">
                <a:latin typeface="Arial" panose="020B0604020202020204" pitchFamily="34" charset="0"/>
              </a:endParaRPr>
            </a:p>
          </p:txBody>
        </p:sp>
        <p:sp>
          <p:nvSpPr>
            <p:cNvPr id="18498" name="Text Box 97"/>
            <p:cNvSpPr txBox="1">
              <a:spLocks noChangeArrowheads="1"/>
            </p:cNvSpPr>
            <p:nvPr/>
          </p:nvSpPr>
          <p:spPr bwMode="auto">
            <a:xfrm>
              <a:off x="3708" y="2682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1</a:t>
              </a:r>
              <a:endParaRPr lang="en-US" altLang="zh-CN" sz="2000" b="0">
                <a:latin typeface="Arial" panose="020B0604020202020204" pitchFamily="34" charset="0"/>
              </a:endParaRPr>
            </a:p>
          </p:txBody>
        </p:sp>
        <p:sp>
          <p:nvSpPr>
            <p:cNvPr id="18499" name="Line 98"/>
            <p:cNvSpPr>
              <a:spLocks noChangeShapeType="1"/>
            </p:cNvSpPr>
            <p:nvPr/>
          </p:nvSpPr>
          <p:spPr bwMode="auto">
            <a:xfrm flipH="1" flipV="1">
              <a:off x="3877" y="2864"/>
              <a:ext cx="0" cy="1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0" name="Text Box 99"/>
            <p:cNvSpPr txBox="1">
              <a:spLocks noChangeArrowheads="1"/>
            </p:cNvSpPr>
            <p:nvPr/>
          </p:nvSpPr>
          <p:spPr bwMode="auto">
            <a:xfrm>
              <a:off x="3830" y="2569"/>
              <a:ext cx="19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M</a:t>
              </a:r>
              <a:r>
                <a:rPr lang="en-US" altLang="zh-CN" sz="1400" b="0">
                  <a:latin typeface="Arial" panose="020B0604020202020204" pitchFamily="34" charset="0"/>
                </a:rPr>
                <a:t>0</a:t>
              </a:r>
              <a:endParaRPr lang="en-US" altLang="zh-CN" sz="1400" b="0">
                <a:latin typeface="Arial" panose="020B0604020202020204" pitchFamily="34" charset="0"/>
              </a:endParaRPr>
            </a:p>
          </p:txBody>
        </p:sp>
        <p:sp>
          <p:nvSpPr>
            <p:cNvPr id="18501" name="Line 100"/>
            <p:cNvSpPr>
              <a:spLocks noChangeShapeType="1"/>
            </p:cNvSpPr>
            <p:nvPr/>
          </p:nvSpPr>
          <p:spPr bwMode="auto">
            <a:xfrm flipH="1">
              <a:off x="3514" y="3022"/>
              <a:ext cx="3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2" name="Line 101"/>
            <p:cNvSpPr>
              <a:spLocks noChangeShapeType="1"/>
            </p:cNvSpPr>
            <p:nvPr/>
          </p:nvSpPr>
          <p:spPr bwMode="auto">
            <a:xfrm flipH="1" flipV="1">
              <a:off x="3877" y="3567"/>
              <a:ext cx="0" cy="1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3" name="Line 102"/>
            <p:cNvSpPr>
              <a:spLocks noChangeShapeType="1"/>
            </p:cNvSpPr>
            <p:nvPr/>
          </p:nvSpPr>
          <p:spPr bwMode="auto">
            <a:xfrm flipH="1">
              <a:off x="4071" y="3362"/>
              <a:ext cx="2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4" name="Line 103"/>
            <p:cNvSpPr>
              <a:spLocks noChangeShapeType="1"/>
            </p:cNvSpPr>
            <p:nvPr/>
          </p:nvSpPr>
          <p:spPr bwMode="auto">
            <a:xfrm flipH="1">
              <a:off x="4071" y="2659"/>
              <a:ext cx="2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5" name="Rectangle 104"/>
            <p:cNvSpPr>
              <a:spLocks noChangeArrowheads="1"/>
            </p:cNvSpPr>
            <p:nvPr/>
          </p:nvSpPr>
          <p:spPr bwMode="auto">
            <a:xfrm>
              <a:off x="4531" y="2795"/>
              <a:ext cx="386" cy="408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8506" name="Text Box 105"/>
            <p:cNvSpPr txBox="1">
              <a:spLocks noChangeArrowheads="1"/>
            </p:cNvSpPr>
            <p:nvPr/>
          </p:nvSpPr>
          <p:spPr bwMode="auto">
            <a:xfrm>
              <a:off x="4554" y="2818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0</a:t>
              </a:r>
              <a:endParaRPr lang="en-US" altLang="zh-CN" sz="2000" b="0">
                <a:latin typeface="Arial" panose="020B0604020202020204" pitchFamily="34" charset="0"/>
              </a:endParaRPr>
            </a:p>
          </p:txBody>
        </p:sp>
        <p:sp>
          <p:nvSpPr>
            <p:cNvPr id="18507" name="Text Box 106"/>
            <p:cNvSpPr txBox="1">
              <a:spLocks noChangeArrowheads="1"/>
            </p:cNvSpPr>
            <p:nvPr/>
          </p:nvSpPr>
          <p:spPr bwMode="auto">
            <a:xfrm>
              <a:off x="4554" y="3022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1</a:t>
              </a:r>
              <a:endParaRPr lang="en-US" altLang="zh-CN" sz="2000" b="0">
                <a:latin typeface="Arial" panose="020B0604020202020204" pitchFamily="34" charset="0"/>
              </a:endParaRPr>
            </a:p>
          </p:txBody>
        </p:sp>
        <p:sp>
          <p:nvSpPr>
            <p:cNvPr id="18508" name="Line 107"/>
            <p:cNvSpPr>
              <a:spLocks noChangeShapeType="1"/>
            </p:cNvSpPr>
            <p:nvPr/>
          </p:nvSpPr>
          <p:spPr bwMode="auto">
            <a:xfrm flipH="1" flipV="1">
              <a:off x="4723" y="3204"/>
              <a:ext cx="0" cy="72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09" name="Text Box 108"/>
            <p:cNvSpPr txBox="1">
              <a:spLocks noChangeArrowheads="1"/>
            </p:cNvSpPr>
            <p:nvPr/>
          </p:nvSpPr>
          <p:spPr bwMode="auto">
            <a:xfrm>
              <a:off x="4676" y="2909"/>
              <a:ext cx="195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M</a:t>
              </a:r>
              <a:r>
                <a:rPr lang="en-US" altLang="zh-CN" sz="1400" b="0">
                  <a:latin typeface="Arial" panose="020B0604020202020204" pitchFamily="34" charset="0"/>
                </a:rPr>
                <a:t>2</a:t>
              </a:r>
              <a:endParaRPr lang="en-US" altLang="zh-CN" sz="1400" b="0">
                <a:latin typeface="Arial" panose="020B0604020202020204" pitchFamily="34" charset="0"/>
              </a:endParaRPr>
            </a:p>
          </p:txBody>
        </p:sp>
        <p:sp>
          <p:nvSpPr>
            <p:cNvPr id="18510" name="Line 109"/>
            <p:cNvSpPr>
              <a:spLocks noChangeShapeType="1"/>
            </p:cNvSpPr>
            <p:nvPr/>
          </p:nvSpPr>
          <p:spPr bwMode="auto">
            <a:xfrm flipH="1">
              <a:off x="4917" y="2999"/>
              <a:ext cx="25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" name="Group 110"/>
          <p:cNvGrpSpPr/>
          <p:nvPr/>
        </p:nvGrpSpPr>
        <p:grpSpPr bwMode="auto">
          <a:xfrm>
            <a:off x="719138" y="4581525"/>
            <a:ext cx="3482975" cy="1836738"/>
            <a:chOff x="453" y="2886"/>
            <a:chExt cx="2194" cy="1157"/>
          </a:xfrm>
        </p:grpSpPr>
        <p:sp>
          <p:nvSpPr>
            <p:cNvPr id="18456" name="Rectangle 111"/>
            <p:cNvSpPr>
              <a:spLocks noChangeArrowheads="1"/>
            </p:cNvSpPr>
            <p:nvPr/>
          </p:nvSpPr>
          <p:spPr bwMode="auto">
            <a:xfrm>
              <a:off x="952" y="2886"/>
              <a:ext cx="613" cy="83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8457" name="Text Box 112"/>
            <p:cNvSpPr txBox="1">
              <a:spLocks noChangeArrowheads="1"/>
            </p:cNvSpPr>
            <p:nvPr/>
          </p:nvSpPr>
          <p:spPr bwMode="auto">
            <a:xfrm>
              <a:off x="975" y="2909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0</a:t>
              </a:r>
              <a:endParaRPr lang="en-US" altLang="zh-CN" sz="2000" b="0">
                <a:latin typeface="Arial" panose="020B0604020202020204" pitchFamily="34" charset="0"/>
              </a:endParaRPr>
            </a:p>
          </p:txBody>
        </p:sp>
        <p:sp>
          <p:nvSpPr>
            <p:cNvPr id="18458" name="Text Box 113"/>
            <p:cNvSpPr txBox="1">
              <a:spLocks noChangeArrowheads="1"/>
            </p:cNvSpPr>
            <p:nvPr/>
          </p:nvSpPr>
          <p:spPr bwMode="auto">
            <a:xfrm>
              <a:off x="975" y="3113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1</a:t>
              </a:r>
              <a:endParaRPr lang="en-US" altLang="zh-CN" sz="2000" b="0">
                <a:latin typeface="Arial" panose="020B0604020202020204" pitchFamily="34" charset="0"/>
              </a:endParaRPr>
            </a:p>
          </p:txBody>
        </p:sp>
        <p:sp>
          <p:nvSpPr>
            <p:cNvPr id="18459" name="Line 114"/>
            <p:cNvSpPr>
              <a:spLocks noChangeShapeType="1"/>
            </p:cNvSpPr>
            <p:nvPr/>
          </p:nvSpPr>
          <p:spPr bwMode="auto">
            <a:xfrm flipH="1">
              <a:off x="1564" y="3339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0" name="Line 115"/>
            <p:cNvSpPr>
              <a:spLocks noChangeShapeType="1"/>
            </p:cNvSpPr>
            <p:nvPr/>
          </p:nvSpPr>
          <p:spPr bwMode="auto">
            <a:xfrm flipH="1" flipV="1">
              <a:off x="1247" y="3726"/>
              <a:ext cx="0" cy="22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1" name="Text Box 116"/>
            <p:cNvSpPr txBox="1">
              <a:spLocks noChangeArrowheads="1"/>
            </p:cNvSpPr>
            <p:nvPr/>
          </p:nvSpPr>
          <p:spPr bwMode="auto">
            <a:xfrm>
              <a:off x="1141" y="3114"/>
              <a:ext cx="333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4-1</a:t>
              </a:r>
              <a:endParaRPr lang="en-US" altLang="zh-CN" sz="2000" b="0">
                <a:latin typeface="Arial" panose="020B0604020202020204" pitchFamily="34" charset="0"/>
              </a:endParaRPr>
            </a:p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M</a:t>
              </a:r>
              <a:r>
                <a:rPr lang="en-US" altLang="zh-CN" sz="1800">
                  <a:latin typeface="Arial" panose="020B0604020202020204" pitchFamily="34" charset="0"/>
                </a:rPr>
                <a:t>UX</a:t>
              </a:r>
              <a:endParaRPr lang="en-US" altLang="zh-CN" sz="1800">
                <a:latin typeface="Arial" panose="020B0604020202020204" pitchFamily="34" charset="0"/>
              </a:endParaRPr>
            </a:p>
          </p:txBody>
        </p:sp>
        <p:sp>
          <p:nvSpPr>
            <p:cNvPr id="18462" name="Line 117"/>
            <p:cNvSpPr>
              <a:spLocks noChangeShapeType="1"/>
            </p:cNvSpPr>
            <p:nvPr/>
          </p:nvSpPr>
          <p:spPr bwMode="auto">
            <a:xfrm flipH="1">
              <a:off x="657" y="3203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3" name="Line 118"/>
            <p:cNvSpPr>
              <a:spLocks noChangeShapeType="1"/>
            </p:cNvSpPr>
            <p:nvPr/>
          </p:nvSpPr>
          <p:spPr bwMode="auto">
            <a:xfrm flipH="1">
              <a:off x="657" y="2999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4" name="Text Box 119"/>
            <p:cNvSpPr txBox="1">
              <a:spLocks noChangeArrowheads="1"/>
            </p:cNvSpPr>
            <p:nvPr/>
          </p:nvSpPr>
          <p:spPr bwMode="auto">
            <a:xfrm>
              <a:off x="975" y="3306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2</a:t>
              </a:r>
              <a:endParaRPr lang="en-US" altLang="zh-CN" sz="2000" b="0">
                <a:latin typeface="Arial" panose="020B0604020202020204" pitchFamily="34" charset="0"/>
              </a:endParaRPr>
            </a:p>
          </p:txBody>
        </p:sp>
        <p:sp>
          <p:nvSpPr>
            <p:cNvPr id="18465" name="Text Box 120"/>
            <p:cNvSpPr txBox="1">
              <a:spLocks noChangeArrowheads="1"/>
            </p:cNvSpPr>
            <p:nvPr/>
          </p:nvSpPr>
          <p:spPr bwMode="auto">
            <a:xfrm>
              <a:off x="975" y="3510"/>
              <a:ext cx="89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3</a:t>
              </a:r>
              <a:endParaRPr lang="en-US" altLang="zh-CN" sz="2000" b="0">
                <a:latin typeface="Arial" panose="020B0604020202020204" pitchFamily="34" charset="0"/>
              </a:endParaRPr>
            </a:p>
          </p:txBody>
        </p:sp>
        <p:sp>
          <p:nvSpPr>
            <p:cNvPr id="18466" name="Line 121"/>
            <p:cNvSpPr>
              <a:spLocks noChangeShapeType="1"/>
            </p:cNvSpPr>
            <p:nvPr/>
          </p:nvSpPr>
          <p:spPr bwMode="auto">
            <a:xfrm flipH="1">
              <a:off x="657" y="3611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7" name="Line 122"/>
            <p:cNvSpPr>
              <a:spLocks noChangeShapeType="1"/>
            </p:cNvSpPr>
            <p:nvPr/>
          </p:nvSpPr>
          <p:spPr bwMode="auto">
            <a:xfrm flipH="1">
              <a:off x="657" y="3407"/>
              <a:ext cx="29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68" name="Text Box 123"/>
            <p:cNvSpPr txBox="1">
              <a:spLocks noChangeArrowheads="1"/>
            </p:cNvSpPr>
            <p:nvPr/>
          </p:nvSpPr>
          <p:spPr bwMode="auto">
            <a:xfrm>
              <a:off x="998" y="3794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solidFill>
                    <a:srgbClr val="0000FF"/>
                  </a:solidFill>
                  <a:latin typeface="Arial" panose="020B0604020202020204" pitchFamily="34" charset="0"/>
                </a:rPr>
                <a:t>S</a:t>
              </a:r>
              <a:endParaRPr lang="en-US" altLang="zh-CN" sz="1400" b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469" name="Text Box 124"/>
            <p:cNvSpPr txBox="1">
              <a:spLocks noChangeArrowheads="1"/>
            </p:cNvSpPr>
            <p:nvPr/>
          </p:nvSpPr>
          <p:spPr bwMode="auto">
            <a:xfrm>
              <a:off x="1911" y="3238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Y</a:t>
              </a:r>
              <a:endParaRPr lang="en-US" altLang="zh-CN" sz="1400" b="0">
                <a:latin typeface="Arial" panose="020B0604020202020204" pitchFamily="34" charset="0"/>
              </a:endParaRPr>
            </a:p>
          </p:txBody>
        </p:sp>
        <p:sp>
          <p:nvSpPr>
            <p:cNvPr id="18470" name="Text Box 125"/>
            <p:cNvSpPr txBox="1">
              <a:spLocks noChangeArrowheads="1"/>
            </p:cNvSpPr>
            <p:nvPr/>
          </p:nvSpPr>
          <p:spPr bwMode="auto">
            <a:xfrm>
              <a:off x="453" y="2886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A</a:t>
              </a:r>
              <a:endParaRPr lang="en-US" altLang="zh-CN" sz="1400" b="0">
                <a:latin typeface="Arial" panose="020B0604020202020204" pitchFamily="34" charset="0"/>
              </a:endParaRPr>
            </a:p>
          </p:txBody>
        </p:sp>
        <p:sp>
          <p:nvSpPr>
            <p:cNvPr id="18471" name="Text Box 126"/>
            <p:cNvSpPr txBox="1">
              <a:spLocks noChangeArrowheads="1"/>
            </p:cNvSpPr>
            <p:nvPr/>
          </p:nvSpPr>
          <p:spPr bwMode="auto">
            <a:xfrm>
              <a:off x="453" y="3102"/>
              <a:ext cx="107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latin typeface="Arial" panose="020B0604020202020204" pitchFamily="34" charset="0"/>
                </a:rPr>
                <a:t>B</a:t>
              </a:r>
              <a:endParaRPr lang="en-US" altLang="zh-CN" sz="1400" b="0">
                <a:latin typeface="Arial" panose="020B0604020202020204" pitchFamily="34" charset="0"/>
              </a:endParaRPr>
            </a:p>
          </p:txBody>
        </p:sp>
        <p:sp>
          <p:nvSpPr>
            <p:cNvPr id="18472" name="Text Box 127"/>
            <p:cNvSpPr txBox="1">
              <a:spLocks noChangeArrowheads="1"/>
            </p:cNvSpPr>
            <p:nvPr/>
          </p:nvSpPr>
          <p:spPr bwMode="auto">
            <a:xfrm>
              <a:off x="453" y="3306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solidFill>
                    <a:srgbClr val="0000FF"/>
                  </a:solidFill>
                  <a:latin typeface="Arial" panose="020B0604020202020204" pitchFamily="34" charset="0"/>
                </a:rPr>
                <a:t>C</a:t>
              </a:r>
              <a:endParaRPr lang="en-US" altLang="zh-CN" sz="1400" b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473" name="Text Box 128"/>
            <p:cNvSpPr txBox="1">
              <a:spLocks noChangeArrowheads="1"/>
            </p:cNvSpPr>
            <p:nvPr/>
          </p:nvSpPr>
          <p:spPr bwMode="auto">
            <a:xfrm>
              <a:off x="453" y="3510"/>
              <a:ext cx="1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 b="0">
                  <a:solidFill>
                    <a:srgbClr val="0000FF"/>
                  </a:solidFill>
                  <a:latin typeface="Arial" panose="020B0604020202020204" pitchFamily="34" charset="0"/>
                </a:rPr>
                <a:t>D</a:t>
              </a:r>
              <a:endParaRPr lang="en-US" altLang="zh-CN" sz="1400" b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474" name="Line 129"/>
            <p:cNvSpPr>
              <a:spLocks noChangeShapeType="1"/>
            </p:cNvSpPr>
            <p:nvPr/>
          </p:nvSpPr>
          <p:spPr bwMode="auto">
            <a:xfrm flipH="1">
              <a:off x="1179" y="3816"/>
              <a:ext cx="136" cy="68"/>
            </a:xfrm>
            <a:prstGeom prst="line">
              <a:avLst/>
            </a:prstGeom>
            <a:noFill/>
            <a:ln w="19050">
              <a:solidFill>
                <a:srgbClr val="0000FF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475" name="Text Box 130"/>
            <p:cNvSpPr txBox="1">
              <a:spLocks noChangeArrowheads="1"/>
            </p:cNvSpPr>
            <p:nvPr/>
          </p:nvSpPr>
          <p:spPr bwMode="auto">
            <a:xfrm>
              <a:off x="1349" y="3771"/>
              <a:ext cx="80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1800" b="0">
                  <a:solidFill>
                    <a:srgbClr val="0000FF"/>
                  </a:solidFill>
                  <a:latin typeface="Arial" panose="020B0604020202020204" pitchFamily="34" charset="0"/>
                </a:rPr>
                <a:t>2</a:t>
              </a:r>
              <a:endParaRPr lang="en-US" altLang="zh-CN" sz="1200" b="0">
                <a:solidFill>
                  <a:srgbClr val="0000FF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8476" name="Rectangle 131"/>
            <p:cNvSpPr>
              <a:spLocks noChangeArrowheads="1"/>
            </p:cNvSpPr>
            <p:nvPr/>
          </p:nvSpPr>
          <p:spPr bwMode="auto">
            <a:xfrm>
              <a:off x="1542" y="3793"/>
              <a:ext cx="110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>
                  <a:latin typeface="Arial" panose="020B0604020202020204" pitchFamily="34" charset="0"/>
                </a:rPr>
                <a:t>1</a:t>
              </a:r>
              <a:r>
                <a:rPr lang="zh-CN" altLang="en-US" sz="2000">
                  <a:latin typeface="Arial" panose="020B0604020202020204" pitchFamily="34" charset="0"/>
                </a:rPr>
                <a:t>位</a:t>
              </a:r>
              <a:r>
                <a:rPr lang="en-US" altLang="zh-CN" sz="2000">
                  <a:latin typeface="Arial" panose="020B0604020202020204" pitchFamily="34" charset="0"/>
                </a:rPr>
                <a:t>4</a:t>
              </a:r>
              <a:r>
                <a:rPr lang="zh-CN" altLang="en-US" sz="2000">
                  <a:latin typeface="Arial" panose="020B0604020202020204" pitchFamily="34" charset="0"/>
                </a:rPr>
                <a:t>选</a:t>
              </a:r>
              <a:r>
                <a:rPr lang="en-US" altLang="zh-CN" sz="2000">
                  <a:latin typeface="Arial" panose="020B0604020202020204" pitchFamily="34" charset="0"/>
                </a:rPr>
                <a:t>1 MUX</a:t>
              </a:r>
              <a:endParaRPr lang="zh-CN" altLang="en-US" sz="200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74BD63C-F553-4EE5-9258-4FFC07FCA8D1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(3)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946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A1F6988-0CEF-42D5-AA9C-5B09D46A5164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数据选择器的扩展</a:t>
            </a:r>
            <a:r>
              <a:rPr lang="en-US" altLang="zh-CN">
                <a:latin typeface="宋体" panose="02010600030101010101" pitchFamily="2" charset="-122"/>
              </a:rPr>
              <a:t>(</a:t>
            </a:r>
            <a:r>
              <a:rPr lang="zh-CN" altLang="en-US">
                <a:latin typeface="宋体" panose="02010600030101010101" pitchFamily="2" charset="-122"/>
              </a:rPr>
              <a:t>续</a:t>
            </a:r>
            <a:r>
              <a:rPr lang="en-US" altLang="zh-CN">
                <a:latin typeface="宋体" panose="02010600030101010101" pitchFamily="2" charset="-122"/>
              </a:rPr>
              <a:t>)</a:t>
            </a:r>
            <a:endParaRPr lang="zh-CN" altLang="en-US">
              <a:latin typeface="宋体" panose="02010600030101010101" pitchFamily="2" charset="-122"/>
            </a:endParaRP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3286125" cy="1258887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1</a:t>
            </a:r>
            <a:r>
              <a:rPr lang="zh-CN" altLang="en-US"/>
              <a:t>片</a:t>
            </a:r>
            <a:r>
              <a:rPr lang="en-US" altLang="zh-CN"/>
              <a:t>74x153</a:t>
            </a:r>
            <a:r>
              <a:rPr lang="zh-CN" altLang="en-US"/>
              <a:t>构成</a:t>
            </a:r>
            <a:r>
              <a:rPr lang="en-US" altLang="zh-CN"/>
              <a:t>8</a:t>
            </a:r>
            <a:r>
              <a:rPr lang="zh-CN" altLang="en-US"/>
              <a:t>选</a:t>
            </a:r>
            <a:r>
              <a:rPr lang="en-US" altLang="zh-CN"/>
              <a:t>1</a:t>
            </a:r>
            <a:r>
              <a:rPr lang="zh-CN" altLang="en-US"/>
              <a:t>数据选择器</a:t>
            </a:r>
            <a:endParaRPr lang="zh-CN" altLang="en-US"/>
          </a:p>
        </p:txBody>
      </p:sp>
      <p:sp>
        <p:nvSpPr>
          <p:cNvPr id="19463" name="Text Box 4"/>
          <p:cNvSpPr txBox="1">
            <a:spLocks noChangeArrowheads="1"/>
          </p:cNvSpPr>
          <p:nvPr/>
        </p:nvSpPr>
        <p:spPr bwMode="auto">
          <a:xfrm>
            <a:off x="5724525" y="1663700"/>
            <a:ext cx="1474788" cy="41036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  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9464" name="Text Box 5"/>
          <p:cNvSpPr txBox="1">
            <a:spLocks noChangeArrowheads="1"/>
          </p:cNvSpPr>
          <p:nvPr/>
        </p:nvSpPr>
        <p:spPr bwMode="auto">
          <a:xfrm>
            <a:off x="6659563" y="4483100"/>
            <a:ext cx="531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Y</a:t>
            </a:r>
            <a:r>
              <a:rPr lang="en-US" altLang="zh-CN" sz="1800" b="0">
                <a:latin typeface="Arial" panose="020B0604020202020204" pitchFamily="34" charset="0"/>
              </a:rPr>
              <a:t>2</a:t>
            </a:r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19465" name="Line 6"/>
          <p:cNvSpPr>
            <a:spLocks noChangeShapeType="1"/>
          </p:cNvSpPr>
          <p:nvPr/>
        </p:nvSpPr>
        <p:spPr bwMode="auto">
          <a:xfrm>
            <a:off x="6202363" y="5767388"/>
            <a:ext cx="0" cy="396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6" name="Text Box 7"/>
          <p:cNvSpPr txBox="1">
            <a:spLocks noChangeArrowheads="1"/>
          </p:cNvSpPr>
          <p:nvPr/>
        </p:nvSpPr>
        <p:spPr bwMode="auto">
          <a:xfrm>
            <a:off x="5984875" y="5299075"/>
            <a:ext cx="468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S</a:t>
            </a:r>
            <a:r>
              <a:rPr lang="en-US" altLang="zh-CN" sz="1800" b="0"/>
              <a:t>1</a:t>
            </a:r>
            <a:endParaRPr lang="en-US" altLang="zh-CN" sz="1800" b="0"/>
          </a:p>
        </p:txBody>
      </p:sp>
      <p:sp>
        <p:nvSpPr>
          <p:cNvPr id="19467" name="Line 8"/>
          <p:cNvSpPr>
            <a:spLocks noChangeShapeType="1"/>
          </p:cNvSpPr>
          <p:nvPr/>
        </p:nvSpPr>
        <p:spPr bwMode="auto">
          <a:xfrm>
            <a:off x="6705600" y="5767388"/>
            <a:ext cx="0" cy="396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68" name="Text Box 9"/>
          <p:cNvSpPr txBox="1">
            <a:spLocks noChangeArrowheads="1"/>
          </p:cNvSpPr>
          <p:nvPr/>
        </p:nvSpPr>
        <p:spPr bwMode="auto">
          <a:xfrm>
            <a:off x="6488113" y="5299075"/>
            <a:ext cx="468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S</a:t>
            </a:r>
            <a:r>
              <a:rPr lang="en-US" altLang="zh-CN" sz="1800" b="0"/>
              <a:t>0</a:t>
            </a:r>
            <a:endParaRPr lang="en-US" altLang="zh-CN" sz="1800" b="0"/>
          </a:p>
        </p:txBody>
      </p:sp>
      <p:sp>
        <p:nvSpPr>
          <p:cNvPr id="19469" name="Rectangle 10"/>
          <p:cNvSpPr>
            <a:spLocks noChangeArrowheads="1"/>
          </p:cNvSpPr>
          <p:nvPr/>
        </p:nvSpPr>
        <p:spPr bwMode="auto">
          <a:xfrm>
            <a:off x="6156325" y="3530600"/>
            <a:ext cx="914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74x153</a:t>
            </a:r>
            <a:endParaRPr lang="zh-CN" altLang="en-US" sz="2400" b="0"/>
          </a:p>
        </p:txBody>
      </p:sp>
      <p:sp>
        <p:nvSpPr>
          <p:cNvPr id="19470" name="Line 12"/>
          <p:cNvSpPr>
            <a:spLocks noChangeShapeType="1"/>
          </p:cNvSpPr>
          <p:nvPr/>
        </p:nvSpPr>
        <p:spPr bwMode="auto">
          <a:xfrm>
            <a:off x="7199313" y="4681538"/>
            <a:ext cx="3254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1" name="Line 13"/>
          <p:cNvSpPr>
            <a:spLocks noChangeShapeType="1"/>
          </p:cNvSpPr>
          <p:nvPr/>
        </p:nvSpPr>
        <p:spPr bwMode="auto">
          <a:xfrm>
            <a:off x="7199313" y="2779713"/>
            <a:ext cx="3254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472" name="Text Box 14"/>
          <p:cNvSpPr txBox="1">
            <a:spLocks noChangeArrowheads="1"/>
          </p:cNvSpPr>
          <p:nvPr/>
        </p:nvSpPr>
        <p:spPr bwMode="auto">
          <a:xfrm>
            <a:off x="6659563" y="2563813"/>
            <a:ext cx="519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Y</a:t>
            </a:r>
            <a:r>
              <a:rPr lang="en-US" altLang="zh-CN" sz="1800" b="0"/>
              <a:t>1</a:t>
            </a:r>
            <a:endParaRPr lang="en-US" altLang="zh-CN" sz="1600" b="0"/>
          </a:p>
        </p:txBody>
      </p:sp>
      <p:grpSp>
        <p:nvGrpSpPr>
          <p:cNvPr id="19473" name="Group 15"/>
          <p:cNvGrpSpPr/>
          <p:nvPr/>
        </p:nvGrpSpPr>
        <p:grpSpPr bwMode="auto">
          <a:xfrm>
            <a:off x="5110163" y="2058988"/>
            <a:ext cx="1230312" cy="1493837"/>
            <a:chOff x="3446" y="1366"/>
            <a:chExt cx="775" cy="941"/>
          </a:xfrm>
        </p:grpSpPr>
        <p:sp>
          <p:nvSpPr>
            <p:cNvPr id="19537" name="Line 16"/>
            <p:cNvSpPr>
              <a:spLocks noChangeShapeType="1"/>
            </p:cNvSpPr>
            <p:nvPr/>
          </p:nvSpPr>
          <p:spPr bwMode="auto">
            <a:xfrm>
              <a:off x="3446" y="1499"/>
              <a:ext cx="3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38" name="Text Box 17"/>
            <p:cNvSpPr txBox="1">
              <a:spLocks noChangeArrowheads="1"/>
            </p:cNvSpPr>
            <p:nvPr/>
          </p:nvSpPr>
          <p:spPr bwMode="auto">
            <a:xfrm>
              <a:off x="3822" y="1366"/>
              <a:ext cx="3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/>
                <a:t>D</a:t>
              </a:r>
              <a:r>
                <a:rPr lang="en-US" altLang="zh-CN" sz="1800" b="0"/>
                <a:t>10</a:t>
              </a:r>
              <a:endParaRPr lang="en-US" altLang="zh-CN" sz="1800" b="0"/>
            </a:p>
          </p:txBody>
        </p:sp>
        <p:sp>
          <p:nvSpPr>
            <p:cNvPr id="19539" name="Line 18"/>
            <p:cNvSpPr>
              <a:spLocks noChangeShapeType="1"/>
            </p:cNvSpPr>
            <p:nvPr/>
          </p:nvSpPr>
          <p:spPr bwMode="auto">
            <a:xfrm>
              <a:off x="3446" y="1715"/>
              <a:ext cx="3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0" name="Text Box 19"/>
            <p:cNvSpPr txBox="1">
              <a:spLocks noChangeArrowheads="1"/>
            </p:cNvSpPr>
            <p:nvPr/>
          </p:nvSpPr>
          <p:spPr bwMode="auto">
            <a:xfrm>
              <a:off x="3822" y="1582"/>
              <a:ext cx="3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/>
                <a:t>D</a:t>
              </a:r>
              <a:r>
                <a:rPr lang="en-US" altLang="zh-CN" sz="1800" b="0"/>
                <a:t>11</a:t>
              </a:r>
              <a:endParaRPr lang="en-US" altLang="zh-CN" sz="1800" b="0"/>
            </a:p>
          </p:txBody>
        </p:sp>
        <p:sp>
          <p:nvSpPr>
            <p:cNvPr id="19541" name="Line 20"/>
            <p:cNvSpPr>
              <a:spLocks noChangeShapeType="1"/>
            </p:cNvSpPr>
            <p:nvPr/>
          </p:nvSpPr>
          <p:spPr bwMode="auto">
            <a:xfrm>
              <a:off x="3446" y="1937"/>
              <a:ext cx="3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2" name="Text Box 21"/>
            <p:cNvSpPr txBox="1">
              <a:spLocks noChangeArrowheads="1"/>
            </p:cNvSpPr>
            <p:nvPr/>
          </p:nvSpPr>
          <p:spPr bwMode="auto">
            <a:xfrm>
              <a:off x="3822" y="1804"/>
              <a:ext cx="3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/>
                <a:t>D</a:t>
              </a:r>
              <a:r>
                <a:rPr lang="en-US" altLang="zh-CN" sz="1800" b="0"/>
                <a:t>12</a:t>
              </a:r>
              <a:endParaRPr lang="en-US" altLang="zh-CN" sz="1800" b="0"/>
            </a:p>
          </p:txBody>
        </p:sp>
        <p:sp>
          <p:nvSpPr>
            <p:cNvPr id="19543" name="Line 22"/>
            <p:cNvSpPr>
              <a:spLocks noChangeShapeType="1"/>
            </p:cNvSpPr>
            <p:nvPr/>
          </p:nvSpPr>
          <p:spPr bwMode="auto">
            <a:xfrm>
              <a:off x="3446" y="2153"/>
              <a:ext cx="3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44" name="Text Box 23"/>
            <p:cNvSpPr txBox="1">
              <a:spLocks noChangeArrowheads="1"/>
            </p:cNvSpPr>
            <p:nvPr/>
          </p:nvSpPr>
          <p:spPr bwMode="auto">
            <a:xfrm>
              <a:off x="3822" y="2019"/>
              <a:ext cx="3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/>
                <a:t>D</a:t>
              </a:r>
              <a:r>
                <a:rPr lang="en-US" altLang="zh-CN" sz="1800" b="0"/>
                <a:t>13</a:t>
              </a:r>
              <a:endParaRPr lang="en-US" altLang="zh-CN" sz="1800" b="0"/>
            </a:p>
          </p:txBody>
        </p:sp>
      </p:grpSp>
      <p:sp>
        <p:nvSpPr>
          <p:cNvPr id="19474" name="Text Box 25"/>
          <p:cNvSpPr txBox="1">
            <a:spLocks noChangeArrowheads="1"/>
          </p:cNvSpPr>
          <p:nvPr/>
        </p:nvSpPr>
        <p:spPr bwMode="auto">
          <a:xfrm>
            <a:off x="5708650" y="1735138"/>
            <a:ext cx="484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E</a:t>
            </a:r>
            <a:r>
              <a:rPr lang="en-US" altLang="zh-CN" sz="1800" b="0"/>
              <a:t>1</a:t>
            </a:r>
            <a:endParaRPr lang="en-US" altLang="zh-CN" sz="1800" b="0"/>
          </a:p>
        </p:txBody>
      </p:sp>
      <p:sp>
        <p:nvSpPr>
          <p:cNvPr id="19475" name="Line 27"/>
          <p:cNvSpPr>
            <a:spLocks noChangeShapeType="1"/>
          </p:cNvSpPr>
          <p:nvPr/>
        </p:nvSpPr>
        <p:spPr bwMode="auto">
          <a:xfrm>
            <a:off x="5110163" y="4160838"/>
            <a:ext cx="612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6" name="Text Box 28"/>
          <p:cNvSpPr txBox="1">
            <a:spLocks noChangeArrowheads="1"/>
          </p:cNvSpPr>
          <p:nvPr/>
        </p:nvSpPr>
        <p:spPr bwMode="auto">
          <a:xfrm>
            <a:off x="5707063" y="3949700"/>
            <a:ext cx="633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D</a:t>
            </a:r>
            <a:r>
              <a:rPr lang="en-US" altLang="zh-CN" sz="1800" b="0"/>
              <a:t>20</a:t>
            </a:r>
            <a:endParaRPr lang="en-US" altLang="zh-CN" sz="1800" b="0"/>
          </a:p>
        </p:txBody>
      </p:sp>
      <p:sp>
        <p:nvSpPr>
          <p:cNvPr id="19477" name="Line 29"/>
          <p:cNvSpPr>
            <a:spLocks noChangeShapeType="1"/>
          </p:cNvSpPr>
          <p:nvPr/>
        </p:nvSpPr>
        <p:spPr bwMode="auto">
          <a:xfrm>
            <a:off x="5110163" y="4503738"/>
            <a:ext cx="612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8" name="Text Box 30"/>
          <p:cNvSpPr txBox="1">
            <a:spLocks noChangeArrowheads="1"/>
          </p:cNvSpPr>
          <p:nvPr/>
        </p:nvSpPr>
        <p:spPr bwMode="auto">
          <a:xfrm>
            <a:off x="5707063" y="4292600"/>
            <a:ext cx="633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D</a:t>
            </a:r>
            <a:r>
              <a:rPr lang="en-US" altLang="zh-CN" sz="1800" b="0"/>
              <a:t>21</a:t>
            </a:r>
            <a:endParaRPr lang="en-US" altLang="zh-CN" sz="1800" b="0"/>
          </a:p>
        </p:txBody>
      </p:sp>
      <p:sp>
        <p:nvSpPr>
          <p:cNvPr id="19479" name="Line 31"/>
          <p:cNvSpPr>
            <a:spLocks noChangeShapeType="1"/>
          </p:cNvSpPr>
          <p:nvPr/>
        </p:nvSpPr>
        <p:spPr bwMode="auto">
          <a:xfrm>
            <a:off x="5110163" y="4856163"/>
            <a:ext cx="612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0" name="Text Box 32"/>
          <p:cNvSpPr txBox="1">
            <a:spLocks noChangeArrowheads="1"/>
          </p:cNvSpPr>
          <p:nvPr/>
        </p:nvSpPr>
        <p:spPr bwMode="auto">
          <a:xfrm>
            <a:off x="5707063" y="4645025"/>
            <a:ext cx="633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D</a:t>
            </a:r>
            <a:r>
              <a:rPr lang="en-US" altLang="zh-CN" sz="1800" b="0"/>
              <a:t>22</a:t>
            </a:r>
            <a:endParaRPr lang="en-US" altLang="zh-CN" sz="1800" b="0"/>
          </a:p>
        </p:txBody>
      </p:sp>
      <p:sp>
        <p:nvSpPr>
          <p:cNvPr id="19481" name="Line 33"/>
          <p:cNvSpPr>
            <a:spLocks noChangeShapeType="1"/>
          </p:cNvSpPr>
          <p:nvPr/>
        </p:nvSpPr>
        <p:spPr bwMode="auto">
          <a:xfrm>
            <a:off x="5110163" y="5199063"/>
            <a:ext cx="612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82" name="Text Box 34"/>
          <p:cNvSpPr txBox="1">
            <a:spLocks noChangeArrowheads="1"/>
          </p:cNvSpPr>
          <p:nvPr/>
        </p:nvSpPr>
        <p:spPr bwMode="auto">
          <a:xfrm>
            <a:off x="5707063" y="4986338"/>
            <a:ext cx="633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D</a:t>
            </a:r>
            <a:r>
              <a:rPr lang="en-US" altLang="zh-CN" sz="1800" b="0"/>
              <a:t>23</a:t>
            </a:r>
            <a:endParaRPr lang="en-US" altLang="zh-CN" sz="1800" b="0"/>
          </a:p>
        </p:txBody>
      </p:sp>
      <p:sp>
        <p:nvSpPr>
          <p:cNvPr id="19483" name="Text Box 36"/>
          <p:cNvSpPr txBox="1">
            <a:spLocks noChangeArrowheads="1"/>
          </p:cNvSpPr>
          <p:nvPr/>
        </p:nvSpPr>
        <p:spPr bwMode="auto">
          <a:xfrm>
            <a:off x="5708650" y="3608388"/>
            <a:ext cx="484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E</a:t>
            </a:r>
            <a:r>
              <a:rPr lang="en-US" altLang="zh-CN" sz="1800" b="0"/>
              <a:t>2</a:t>
            </a:r>
            <a:endParaRPr lang="en-US" altLang="zh-CN" sz="1800" b="0"/>
          </a:p>
        </p:txBody>
      </p:sp>
      <p:sp>
        <p:nvSpPr>
          <p:cNvPr id="19484" name="Oval 38"/>
          <p:cNvSpPr>
            <a:spLocks noChangeArrowheads="1"/>
          </p:cNvSpPr>
          <p:nvPr/>
        </p:nvSpPr>
        <p:spPr bwMode="auto">
          <a:xfrm>
            <a:off x="5621338" y="1881188"/>
            <a:ext cx="103187" cy="1079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9485" name="Oval 39"/>
          <p:cNvSpPr>
            <a:spLocks noChangeArrowheads="1"/>
          </p:cNvSpPr>
          <p:nvPr/>
        </p:nvSpPr>
        <p:spPr bwMode="auto">
          <a:xfrm>
            <a:off x="5621338" y="3751263"/>
            <a:ext cx="103187" cy="1079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19486" name="Group 56"/>
          <p:cNvGrpSpPr/>
          <p:nvPr/>
        </p:nvGrpSpPr>
        <p:grpSpPr bwMode="auto">
          <a:xfrm>
            <a:off x="4605338" y="3895725"/>
            <a:ext cx="506412" cy="1501775"/>
            <a:chOff x="2901" y="2409"/>
            <a:chExt cx="319" cy="946"/>
          </a:xfrm>
        </p:grpSpPr>
        <p:sp>
          <p:nvSpPr>
            <p:cNvPr id="19533" name="Text Box 57"/>
            <p:cNvSpPr txBox="1">
              <a:spLocks noChangeArrowheads="1"/>
            </p:cNvSpPr>
            <p:nvPr/>
          </p:nvSpPr>
          <p:spPr bwMode="auto">
            <a:xfrm>
              <a:off x="2901" y="2409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D</a:t>
              </a:r>
              <a:r>
                <a:rPr lang="en-US" altLang="zh-CN" sz="2400" baseline="-25000">
                  <a:ea typeface="楷体_GB2312" pitchFamily="49" charset="-122"/>
                </a:rPr>
                <a:t>0</a:t>
              </a:r>
              <a:endParaRPr lang="en-US" altLang="zh-CN" sz="2400" baseline="-25000">
                <a:ea typeface="楷体_GB2312" pitchFamily="49" charset="-122"/>
              </a:endParaRPr>
            </a:p>
          </p:txBody>
        </p:sp>
        <p:sp>
          <p:nvSpPr>
            <p:cNvPr id="19534" name="Text Box 58"/>
            <p:cNvSpPr txBox="1">
              <a:spLocks noChangeArrowheads="1"/>
            </p:cNvSpPr>
            <p:nvPr/>
          </p:nvSpPr>
          <p:spPr bwMode="auto">
            <a:xfrm>
              <a:off x="2901" y="2636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D</a:t>
              </a:r>
              <a:r>
                <a:rPr lang="en-US" altLang="zh-CN" sz="2400" baseline="-25000">
                  <a:ea typeface="楷体_GB2312" pitchFamily="49" charset="-122"/>
                </a:rPr>
                <a:t>1</a:t>
              </a:r>
              <a:endParaRPr lang="en-US" altLang="zh-CN" sz="2400" baseline="-25000">
                <a:ea typeface="楷体_GB2312" pitchFamily="49" charset="-122"/>
              </a:endParaRPr>
            </a:p>
          </p:txBody>
        </p:sp>
        <p:sp>
          <p:nvSpPr>
            <p:cNvPr id="19535" name="Text Box 59"/>
            <p:cNvSpPr txBox="1">
              <a:spLocks noChangeArrowheads="1"/>
            </p:cNvSpPr>
            <p:nvPr/>
          </p:nvSpPr>
          <p:spPr bwMode="auto">
            <a:xfrm>
              <a:off x="2901" y="2847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D</a:t>
              </a:r>
              <a:r>
                <a:rPr lang="en-US" altLang="zh-CN" sz="2400" baseline="-25000">
                  <a:ea typeface="楷体_GB2312" pitchFamily="49" charset="-122"/>
                </a:rPr>
                <a:t>2</a:t>
              </a:r>
              <a:endParaRPr lang="en-US" altLang="zh-CN" sz="2400" baseline="-25000">
                <a:ea typeface="楷体_GB2312" pitchFamily="49" charset="-122"/>
              </a:endParaRPr>
            </a:p>
          </p:txBody>
        </p:sp>
        <p:sp>
          <p:nvSpPr>
            <p:cNvPr id="19536" name="Text Box 60"/>
            <p:cNvSpPr txBox="1">
              <a:spLocks noChangeArrowheads="1"/>
            </p:cNvSpPr>
            <p:nvPr/>
          </p:nvSpPr>
          <p:spPr bwMode="auto">
            <a:xfrm>
              <a:off x="2901" y="3067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D</a:t>
              </a:r>
              <a:r>
                <a:rPr lang="en-US" altLang="zh-CN" sz="2400" baseline="-25000">
                  <a:ea typeface="楷体_GB2312" pitchFamily="49" charset="-122"/>
                </a:rPr>
                <a:t>3</a:t>
              </a:r>
              <a:endParaRPr lang="en-US" altLang="zh-CN" sz="2400" baseline="-25000">
                <a:ea typeface="楷体_GB2312" pitchFamily="49" charset="-122"/>
              </a:endParaRPr>
            </a:p>
          </p:txBody>
        </p:sp>
      </p:grpSp>
      <p:grpSp>
        <p:nvGrpSpPr>
          <p:cNvPr id="19487" name="Group 61"/>
          <p:cNvGrpSpPr/>
          <p:nvPr/>
        </p:nvGrpSpPr>
        <p:grpSpPr bwMode="auto">
          <a:xfrm>
            <a:off x="4608513" y="1998663"/>
            <a:ext cx="506412" cy="1501775"/>
            <a:chOff x="2903" y="1214"/>
            <a:chExt cx="319" cy="946"/>
          </a:xfrm>
        </p:grpSpPr>
        <p:sp>
          <p:nvSpPr>
            <p:cNvPr id="19529" name="Text Box 62"/>
            <p:cNvSpPr txBox="1">
              <a:spLocks noChangeArrowheads="1"/>
            </p:cNvSpPr>
            <p:nvPr/>
          </p:nvSpPr>
          <p:spPr bwMode="auto">
            <a:xfrm>
              <a:off x="2903" y="1214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D</a:t>
              </a:r>
              <a:r>
                <a:rPr lang="en-US" altLang="zh-CN" sz="2400" baseline="-25000">
                  <a:ea typeface="楷体_GB2312" pitchFamily="49" charset="-122"/>
                </a:rPr>
                <a:t>4</a:t>
              </a:r>
              <a:endParaRPr lang="en-US" altLang="zh-CN" sz="2400" baseline="-25000">
                <a:ea typeface="楷体_GB2312" pitchFamily="49" charset="-122"/>
              </a:endParaRPr>
            </a:p>
          </p:txBody>
        </p:sp>
        <p:sp>
          <p:nvSpPr>
            <p:cNvPr id="19530" name="Text Box 63"/>
            <p:cNvSpPr txBox="1">
              <a:spLocks noChangeArrowheads="1"/>
            </p:cNvSpPr>
            <p:nvPr/>
          </p:nvSpPr>
          <p:spPr bwMode="auto">
            <a:xfrm>
              <a:off x="2903" y="1441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D</a:t>
              </a:r>
              <a:r>
                <a:rPr lang="en-US" altLang="zh-CN" sz="2400" baseline="-25000">
                  <a:ea typeface="楷体_GB2312" pitchFamily="49" charset="-122"/>
                </a:rPr>
                <a:t>5</a:t>
              </a:r>
              <a:endParaRPr lang="en-US" altLang="zh-CN" sz="2400" baseline="-25000">
                <a:ea typeface="楷体_GB2312" pitchFamily="49" charset="-122"/>
              </a:endParaRPr>
            </a:p>
          </p:txBody>
        </p:sp>
        <p:sp>
          <p:nvSpPr>
            <p:cNvPr id="19531" name="Text Box 64"/>
            <p:cNvSpPr txBox="1">
              <a:spLocks noChangeArrowheads="1"/>
            </p:cNvSpPr>
            <p:nvPr/>
          </p:nvSpPr>
          <p:spPr bwMode="auto">
            <a:xfrm>
              <a:off x="2903" y="1652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D</a:t>
              </a:r>
              <a:r>
                <a:rPr lang="en-US" altLang="zh-CN" sz="2400" baseline="-25000">
                  <a:ea typeface="楷体_GB2312" pitchFamily="49" charset="-122"/>
                </a:rPr>
                <a:t>6</a:t>
              </a:r>
              <a:endParaRPr lang="en-US" altLang="zh-CN" sz="2400" baseline="-25000">
                <a:ea typeface="楷体_GB2312" pitchFamily="49" charset="-122"/>
              </a:endParaRPr>
            </a:p>
          </p:txBody>
        </p:sp>
        <p:sp>
          <p:nvSpPr>
            <p:cNvPr id="19532" name="Text Box 65"/>
            <p:cNvSpPr txBox="1">
              <a:spLocks noChangeArrowheads="1"/>
            </p:cNvSpPr>
            <p:nvPr/>
          </p:nvSpPr>
          <p:spPr bwMode="auto">
            <a:xfrm>
              <a:off x="2903" y="1872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D</a:t>
              </a:r>
              <a:r>
                <a:rPr lang="en-US" altLang="zh-CN" sz="2400" baseline="-25000">
                  <a:ea typeface="楷体_GB2312" pitchFamily="49" charset="-122"/>
                </a:rPr>
                <a:t>7</a:t>
              </a:r>
              <a:endParaRPr lang="en-US" altLang="zh-CN" sz="2400" baseline="-25000">
                <a:ea typeface="楷体_GB2312" pitchFamily="49" charset="-122"/>
              </a:endParaRPr>
            </a:p>
          </p:txBody>
        </p:sp>
      </p:grpSp>
      <p:grpSp>
        <p:nvGrpSpPr>
          <p:cNvPr id="19488" name="Group 88"/>
          <p:cNvGrpSpPr/>
          <p:nvPr/>
        </p:nvGrpSpPr>
        <p:grpSpPr bwMode="auto">
          <a:xfrm>
            <a:off x="6985000" y="2779713"/>
            <a:ext cx="1844675" cy="1908175"/>
            <a:chOff x="4400" y="1751"/>
            <a:chExt cx="1162" cy="1202"/>
          </a:xfrm>
        </p:grpSpPr>
        <p:grpSp>
          <p:nvGrpSpPr>
            <p:cNvPr id="19516" name="Group 44"/>
            <p:cNvGrpSpPr/>
            <p:nvPr/>
          </p:nvGrpSpPr>
          <p:grpSpPr bwMode="auto">
            <a:xfrm>
              <a:off x="4400" y="2167"/>
              <a:ext cx="904" cy="378"/>
              <a:chOff x="986" y="3158"/>
              <a:chExt cx="1671" cy="658"/>
            </a:xfrm>
          </p:grpSpPr>
          <p:sp>
            <p:nvSpPr>
              <p:cNvPr id="19524" name="Arc 45"/>
              <p:cNvSpPr/>
              <p:nvPr/>
            </p:nvSpPr>
            <p:spPr bwMode="auto">
              <a:xfrm>
                <a:off x="2177" y="3159"/>
                <a:ext cx="480" cy="657"/>
              </a:xfrm>
              <a:custGeom>
                <a:avLst/>
                <a:gdLst>
                  <a:gd name="T0" fmla="*/ 0 w 19012"/>
                  <a:gd name="T1" fmla="*/ 0 h 21600"/>
                  <a:gd name="T2" fmla="*/ 0 w 19012"/>
                  <a:gd name="T3" fmla="*/ 0 h 21600"/>
                  <a:gd name="T4" fmla="*/ 0 w 19012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9012"/>
                  <a:gd name="T10" fmla="*/ 0 h 21600"/>
                  <a:gd name="T11" fmla="*/ 19012 w 19012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012" h="21600" fill="none" extrusionOk="0">
                    <a:moveTo>
                      <a:pt x="-1" y="0"/>
                    </a:moveTo>
                    <a:cubicBezTo>
                      <a:pt x="7941" y="0"/>
                      <a:pt x="15242" y="4357"/>
                      <a:pt x="19012" y="11347"/>
                    </a:cubicBezTo>
                  </a:path>
                  <a:path w="19012" h="21600" stroke="0" extrusionOk="0">
                    <a:moveTo>
                      <a:pt x="-1" y="0"/>
                    </a:moveTo>
                    <a:cubicBezTo>
                      <a:pt x="7941" y="0"/>
                      <a:pt x="15242" y="4357"/>
                      <a:pt x="19012" y="11347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25" name="Arc 46"/>
              <p:cNvSpPr/>
              <p:nvPr/>
            </p:nvSpPr>
            <p:spPr bwMode="auto">
              <a:xfrm flipV="1">
                <a:off x="2183" y="3159"/>
                <a:ext cx="470" cy="657"/>
              </a:xfrm>
              <a:custGeom>
                <a:avLst/>
                <a:gdLst>
                  <a:gd name="T0" fmla="*/ 0 w 18607"/>
                  <a:gd name="T1" fmla="*/ 0 h 21600"/>
                  <a:gd name="T2" fmla="*/ 0 w 18607"/>
                  <a:gd name="T3" fmla="*/ 0 h 21600"/>
                  <a:gd name="T4" fmla="*/ 0 w 18607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18607"/>
                  <a:gd name="T10" fmla="*/ 0 h 21600"/>
                  <a:gd name="T11" fmla="*/ 18607 w 18607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8607" h="21600" fill="none" extrusionOk="0">
                    <a:moveTo>
                      <a:pt x="-1" y="0"/>
                    </a:moveTo>
                    <a:cubicBezTo>
                      <a:pt x="7646" y="0"/>
                      <a:pt x="14724" y="4043"/>
                      <a:pt x="18607" y="10630"/>
                    </a:cubicBezTo>
                  </a:path>
                  <a:path w="18607" h="21600" stroke="0" extrusionOk="0">
                    <a:moveTo>
                      <a:pt x="-1" y="0"/>
                    </a:moveTo>
                    <a:cubicBezTo>
                      <a:pt x="7646" y="0"/>
                      <a:pt x="14724" y="4043"/>
                      <a:pt x="18607" y="1063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rot="10800000" wrap="none" anchor="ctr"/>
              <a:lstStyle/>
              <a:p>
                <a:endParaRPr lang="zh-CN" altLang="en-US"/>
              </a:p>
            </p:txBody>
          </p:sp>
          <p:sp>
            <p:nvSpPr>
              <p:cNvPr id="19526" name="Arc 47"/>
              <p:cNvSpPr/>
              <p:nvPr/>
            </p:nvSpPr>
            <p:spPr bwMode="auto">
              <a:xfrm rot="5400000">
                <a:off x="1174" y="2973"/>
                <a:ext cx="655" cy="1032"/>
              </a:xfrm>
              <a:custGeom>
                <a:avLst/>
                <a:gdLst>
                  <a:gd name="T0" fmla="*/ 0 w 21674"/>
                  <a:gd name="T1" fmla="*/ 0 h 21600"/>
                  <a:gd name="T2" fmla="*/ 0 w 21674"/>
                  <a:gd name="T3" fmla="*/ 0 h 21600"/>
                  <a:gd name="T4" fmla="*/ 0 w 21674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74"/>
                  <a:gd name="T10" fmla="*/ 0 h 21600"/>
                  <a:gd name="T11" fmla="*/ 21674 w 21674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74" h="21600" fill="none" extrusionOk="0">
                    <a:moveTo>
                      <a:pt x="-1" y="2923"/>
                    </a:moveTo>
                    <a:cubicBezTo>
                      <a:pt x="3295" y="1008"/>
                      <a:pt x="7040" y="-1"/>
                      <a:pt x="10852" y="0"/>
                    </a:cubicBezTo>
                    <a:cubicBezTo>
                      <a:pt x="14652" y="0"/>
                      <a:pt x="18385" y="1002"/>
                      <a:pt x="21674" y="2906"/>
                    </a:cubicBezTo>
                  </a:path>
                  <a:path w="21674" h="21600" stroke="0" extrusionOk="0">
                    <a:moveTo>
                      <a:pt x="-1" y="2923"/>
                    </a:moveTo>
                    <a:cubicBezTo>
                      <a:pt x="3295" y="1008"/>
                      <a:pt x="7040" y="-1"/>
                      <a:pt x="10852" y="0"/>
                    </a:cubicBezTo>
                    <a:cubicBezTo>
                      <a:pt x="14652" y="0"/>
                      <a:pt x="18385" y="1002"/>
                      <a:pt x="21674" y="2906"/>
                    </a:cubicBezTo>
                    <a:lnTo>
                      <a:pt x="10852" y="21600"/>
                    </a:lnTo>
                    <a:lnTo>
                      <a:pt x="-1" y="2923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27" name="Line 48"/>
              <p:cNvSpPr>
                <a:spLocks noChangeShapeType="1"/>
              </p:cNvSpPr>
              <p:nvPr/>
            </p:nvSpPr>
            <p:spPr bwMode="auto">
              <a:xfrm flipH="1">
                <a:off x="1882" y="3816"/>
                <a:ext cx="31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28" name="Line 49"/>
              <p:cNvSpPr>
                <a:spLocks noChangeShapeType="1"/>
              </p:cNvSpPr>
              <p:nvPr/>
            </p:nvSpPr>
            <p:spPr bwMode="auto">
              <a:xfrm flipH="1">
                <a:off x="1882" y="3158"/>
                <a:ext cx="31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517" name="Group 50"/>
            <p:cNvGrpSpPr/>
            <p:nvPr/>
          </p:nvGrpSpPr>
          <p:grpSpPr bwMode="auto">
            <a:xfrm>
              <a:off x="4740" y="1751"/>
              <a:ext cx="204" cy="1202"/>
              <a:chOff x="4785" y="1842"/>
              <a:chExt cx="272" cy="931"/>
            </a:xfrm>
          </p:grpSpPr>
          <p:sp>
            <p:nvSpPr>
              <p:cNvPr id="19520" name="Line 51"/>
              <p:cNvSpPr>
                <a:spLocks noChangeShapeType="1"/>
              </p:cNvSpPr>
              <p:nvPr/>
            </p:nvSpPr>
            <p:spPr bwMode="auto">
              <a:xfrm flipV="1">
                <a:off x="4785" y="2387"/>
                <a:ext cx="0" cy="38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21" name="Line 52"/>
              <p:cNvSpPr>
                <a:spLocks noChangeShapeType="1"/>
              </p:cNvSpPr>
              <p:nvPr/>
            </p:nvSpPr>
            <p:spPr bwMode="auto">
              <a:xfrm>
                <a:off x="4785" y="2387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22" name="Line 53"/>
              <p:cNvSpPr>
                <a:spLocks noChangeShapeType="1"/>
              </p:cNvSpPr>
              <p:nvPr/>
            </p:nvSpPr>
            <p:spPr bwMode="auto">
              <a:xfrm flipV="1">
                <a:off x="4785" y="1842"/>
                <a:ext cx="0" cy="38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523" name="Line 54"/>
              <p:cNvSpPr>
                <a:spLocks noChangeShapeType="1"/>
              </p:cNvSpPr>
              <p:nvPr/>
            </p:nvSpPr>
            <p:spPr bwMode="auto">
              <a:xfrm>
                <a:off x="4785" y="2228"/>
                <a:ext cx="27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518" name="Line 55"/>
            <p:cNvSpPr>
              <a:spLocks noChangeShapeType="1"/>
            </p:cNvSpPr>
            <p:nvPr/>
          </p:nvSpPr>
          <p:spPr bwMode="auto">
            <a:xfrm>
              <a:off x="5284" y="2364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9" name="Text Box 66"/>
            <p:cNvSpPr txBox="1">
              <a:spLocks noChangeArrowheads="1"/>
            </p:cNvSpPr>
            <p:nvPr/>
          </p:nvSpPr>
          <p:spPr bwMode="auto">
            <a:xfrm>
              <a:off x="5307" y="2008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Y</a:t>
              </a:r>
              <a:endParaRPr lang="en-US" altLang="zh-CN" sz="2400">
                <a:ea typeface="楷体_GB2312" pitchFamily="49" charset="-122"/>
              </a:endParaRPr>
            </a:p>
          </p:txBody>
        </p:sp>
      </p:grpSp>
      <p:grpSp>
        <p:nvGrpSpPr>
          <p:cNvPr id="19489" name="Group 87"/>
          <p:cNvGrpSpPr/>
          <p:nvPr/>
        </p:nvGrpSpPr>
        <p:grpSpPr bwMode="auto">
          <a:xfrm>
            <a:off x="4032250" y="1952625"/>
            <a:ext cx="1044575" cy="4284663"/>
            <a:chOff x="2540" y="1230"/>
            <a:chExt cx="658" cy="2699"/>
          </a:xfrm>
        </p:grpSpPr>
        <p:sp>
          <p:nvSpPr>
            <p:cNvPr id="19509" name="Line 24"/>
            <p:cNvSpPr>
              <a:spLocks noChangeShapeType="1"/>
            </p:cNvSpPr>
            <p:nvPr/>
          </p:nvSpPr>
          <p:spPr bwMode="auto">
            <a:xfrm>
              <a:off x="2653" y="1230"/>
              <a:ext cx="5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0" name="Line 35"/>
            <p:cNvSpPr>
              <a:spLocks noChangeShapeType="1"/>
            </p:cNvSpPr>
            <p:nvPr/>
          </p:nvSpPr>
          <p:spPr bwMode="auto">
            <a:xfrm>
              <a:off x="2653" y="2409"/>
              <a:ext cx="5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511" name="Line 40"/>
            <p:cNvSpPr>
              <a:spLocks noChangeShapeType="1"/>
            </p:cNvSpPr>
            <p:nvPr/>
          </p:nvSpPr>
          <p:spPr bwMode="auto">
            <a:xfrm>
              <a:off x="2653" y="1230"/>
              <a:ext cx="0" cy="26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19512" name="Group 41"/>
            <p:cNvGrpSpPr/>
            <p:nvPr/>
          </p:nvGrpSpPr>
          <p:grpSpPr bwMode="auto">
            <a:xfrm>
              <a:off x="2540" y="1638"/>
              <a:ext cx="248" cy="310"/>
              <a:chOff x="2655" y="1797"/>
              <a:chExt cx="248" cy="310"/>
            </a:xfrm>
          </p:grpSpPr>
          <p:sp>
            <p:nvSpPr>
              <p:cNvPr id="19514" name="AutoShape 42"/>
              <p:cNvSpPr>
                <a:spLocks noChangeArrowheads="1"/>
              </p:cNvSpPr>
              <p:nvPr/>
            </p:nvSpPr>
            <p:spPr bwMode="auto">
              <a:xfrm>
                <a:off x="2655" y="1873"/>
                <a:ext cx="248" cy="23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9515" name="Oval 43"/>
              <p:cNvSpPr>
                <a:spLocks noChangeArrowheads="1"/>
              </p:cNvSpPr>
              <p:nvPr/>
            </p:nvSpPr>
            <p:spPr bwMode="auto">
              <a:xfrm rot="-5400000">
                <a:off x="2731" y="1797"/>
                <a:ext cx="90" cy="89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9513" name="Text Box 68"/>
            <p:cNvSpPr txBox="1">
              <a:spLocks noChangeArrowheads="1"/>
            </p:cNvSpPr>
            <p:nvPr/>
          </p:nvSpPr>
          <p:spPr bwMode="auto">
            <a:xfrm>
              <a:off x="2699" y="3641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A</a:t>
              </a:r>
              <a:r>
                <a:rPr lang="en-US" altLang="zh-CN" sz="2400" baseline="-25000">
                  <a:ea typeface="楷体_GB2312" pitchFamily="49" charset="-122"/>
                </a:rPr>
                <a:t>2</a:t>
              </a:r>
              <a:endParaRPr lang="en-US" altLang="zh-CN" sz="2400" baseline="-25000">
                <a:ea typeface="楷体_GB2312" pitchFamily="49" charset="-122"/>
              </a:endParaRPr>
            </a:p>
          </p:txBody>
        </p:sp>
      </p:grpSp>
      <p:grpSp>
        <p:nvGrpSpPr>
          <p:cNvPr id="19490" name="Group 86"/>
          <p:cNvGrpSpPr/>
          <p:nvPr/>
        </p:nvGrpSpPr>
        <p:grpSpPr bwMode="auto">
          <a:xfrm>
            <a:off x="5649913" y="5780088"/>
            <a:ext cx="1585912" cy="457200"/>
            <a:chOff x="3559" y="3641"/>
            <a:chExt cx="999" cy="288"/>
          </a:xfrm>
        </p:grpSpPr>
        <p:sp>
          <p:nvSpPr>
            <p:cNvPr id="19507" name="Text Box 67"/>
            <p:cNvSpPr txBox="1">
              <a:spLocks noChangeArrowheads="1"/>
            </p:cNvSpPr>
            <p:nvPr/>
          </p:nvSpPr>
          <p:spPr bwMode="auto">
            <a:xfrm>
              <a:off x="4239" y="3641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A</a:t>
              </a:r>
              <a:r>
                <a:rPr lang="en-US" altLang="zh-CN" sz="2400" baseline="-25000">
                  <a:ea typeface="楷体_GB2312" pitchFamily="49" charset="-122"/>
                </a:rPr>
                <a:t>0</a:t>
              </a:r>
              <a:endParaRPr lang="en-US" altLang="zh-CN" sz="2400" baseline="-25000">
                <a:ea typeface="楷体_GB2312" pitchFamily="49" charset="-122"/>
              </a:endParaRPr>
            </a:p>
          </p:txBody>
        </p:sp>
        <p:sp>
          <p:nvSpPr>
            <p:cNvPr id="19508" name="Text Box 69"/>
            <p:cNvSpPr txBox="1">
              <a:spLocks noChangeArrowheads="1"/>
            </p:cNvSpPr>
            <p:nvPr/>
          </p:nvSpPr>
          <p:spPr bwMode="auto">
            <a:xfrm>
              <a:off x="3559" y="3641"/>
              <a:ext cx="31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A</a:t>
              </a:r>
              <a:r>
                <a:rPr lang="en-US" altLang="zh-CN" sz="2400" baseline="-25000">
                  <a:ea typeface="楷体_GB2312" pitchFamily="49" charset="-122"/>
                </a:rPr>
                <a:t>1</a:t>
              </a:r>
              <a:endParaRPr lang="en-US" altLang="zh-CN" sz="2400" baseline="-25000">
                <a:ea typeface="楷体_GB2312" pitchFamily="49" charset="-122"/>
              </a:endParaRPr>
            </a:p>
          </p:txBody>
        </p:sp>
      </p:grpSp>
      <p:sp>
        <p:nvSpPr>
          <p:cNvPr id="19491" name="Rectangle 70"/>
          <p:cNvSpPr>
            <a:spLocks noChangeArrowheads="1"/>
          </p:cNvSpPr>
          <p:nvPr/>
        </p:nvSpPr>
        <p:spPr bwMode="auto">
          <a:xfrm>
            <a:off x="1728788" y="3105150"/>
            <a:ext cx="1223962" cy="2039938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ea typeface="楷体_GB2312" pitchFamily="49" charset="-122"/>
              </a:rPr>
              <a:t>8-1</a:t>
            </a:r>
            <a:endParaRPr lang="en-US" altLang="zh-CN" sz="2400">
              <a:ea typeface="楷体_GB2312" pitchFamily="49" charset="-122"/>
            </a:endParaRP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ea typeface="楷体_GB2312" pitchFamily="49" charset="-122"/>
              </a:rPr>
              <a:t>MUX</a:t>
            </a:r>
            <a:endParaRPr lang="en-US" altLang="zh-CN" sz="2400">
              <a:ea typeface="楷体_GB2312" pitchFamily="49" charset="-122"/>
            </a:endParaRPr>
          </a:p>
        </p:txBody>
      </p:sp>
      <p:sp>
        <p:nvSpPr>
          <p:cNvPr id="19492" name="Text Box 71"/>
          <p:cNvSpPr txBox="1">
            <a:spLocks noChangeArrowheads="1"/>
          </p:cNvSpPr>
          <p:nvPr/>
        </p:nvSpPr>
        <p:spPr bwMode="auto">
          <a:xfrm>
            <a:off x="752475" y="3149600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ea typeface="楷体_GB2312" pitchFamily="49" charset="-122"/>
              </a:rPr>
              <a:t>D</a:t>
            </a:r>
            <a:r>
              <a:rPr lang="en-US" altLang="zh-CN" sz="2400" baseline="-25000">
                <a:ea typeface="楷体_GB2312" pitchFamily="49" charset="-122"/>
              </a:rPr>
              <a:t>0</a:t>
            </a:r>
            <a:endParaRPr lang="en-US" altLang="zh-CN" sz="2400" baseline="-25000">
              <a:ea typeface="楷体_GB2312" pitchFamily="49" charset="-122"/>
            </a:endParaRPr>
          </a:p>
        </p:txBody>
      </p:sp>
      <p:sp>
        <p:nvSpPr>
          <p:cNvPr id="19493" name="Text Box 72"/>
          <p:cNvSpPr txBox="1">
            <a:spLocks noChangeArrowheads="1"/>
          </p:cNvSpPr>
          <p:nvPr/>
        </p:nvSpPr>
        <p:spPr bwMode="auto">
          <a:xfrm>
            <a:off x="3059113" y="3644900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ea typeface="楷体_GB2312" pitchFamily="49" charset="-122"/>
              </a:rPr>
              <a:t>Y</a:t>
            </a:r>
            <a:endParaRPr lang="en-US" altLang="zh-CN" sz="2400">
              <a:ea typeface="楷体_GB2312" pitchFamily="49" charset="-122"/>
            </a:endParaRPr>
          </a:p>
        </p:txBody>
      </p:sp>
      <p:sp>
        <p:nvSpPr>
          <p:cNvPr id="19494" name="Text Box 73"/>
          <p:cNvSpPr txBox="1">
            <a:spLocks noChangeArrowheads="1"/>
          </p:cNvSpPr>
          <p:nvPr/>
        </p:nvSpPr>
        <p:spPr bwMode="auto">
          <a:xfrm>
            <a:off x="752475" y="3548063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ea typeface="楷体_GB2312" pitchFamily="49" charset="-122"/>
              </a:rPr>
              <a:t>D</a:t>
            </a:r>
            <a:r>
              <a:rPr lang="en-US" altLang="zh-CN" sz="2400" baseline="-25000">
                <a:ea typeface="楷体_GB2312" pitchFamily="49" charset="-122"/>
              </a:rPr>
              <a:t>1</a:t>
            </a:r>
            <a:endParaRPr lang="en-US" altLang="zh-CN" sz="2400" baseline="-25000">
              <a:ea typeface="楷体_GB2312" pitchFamily="49" charset="-122"/>
            </a:endParaRPr>
          </a:p>
        </p:txBody>
      </p:sp>
      <p:sp>
        <p:nvSpPr>
          <p:cNvPr id="19495" name="Text Box 74"/>
          <p:cNvSpPr txBox="1">
            <a:spLocks noChangeArrowheads="1"/>
          </p:cNvSpPr>
          <p:nvPr/>
        </p:nvSpPr>
        <p:spPr bwMode="auto">
          <a:xfrm>
            <a:off x="752475" y="4592638"/>
            <a:ext cx="506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ea typeface="楷体_GB2312" pitchFamily="49" charset="-122"/>
              </a:rPr>
              <a:t>D</a:t>
            </a:r>
            <a:r>
              <a:rPr lang="en-US" altLang="zh-CN" sz="2400" baseline="-25000">
                <a:ea typeface="楷体_GB2312" pitchFamily="49" charset="-122"/>
              </a:rPr>
              <a:t>7</a:t>
            </a:r>
            <a:endParaRPr lang="en-US" altLang="zh-CN" sz="2400" baseline="-25000">
              <a:ea typeface="楷体_GB2312" pitchFamily="49" charset="-122"/>
            </a:endParaRPr>
          </a:p>
        </p:txBody>
      </p:sp>
      <p:sp>
        <p:nvSpPr>
          <p:cNvPr id="19496" name="Line 75"/>
          <p:cNvSpPr>
            <a:spLocks noChangeShapeType="1"/>
          </p:cNvSpPr>
          <p:nvPr/>
        </p:nvSpPr>
        <p:spPr bwMode="auto">
          <a:xfrm>
            <a:off x="1295400" y="3430588"/>
            <a:ext cx="422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97" name="Line 76"/>
          <p:cNvSpPr>
            <a:spLocks noChangeShapeType="1"/>
          </p:cNvSpPr>
          <p:nvPr/>
        </p:nvSpPr>
        <p:spPr bwMode="auto">
          <a:xfrm>
            <a:off x="1316038" y="3840163"/>
            <a:ext cx="422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98" name="Line 77"/>
          <p:cNvSpPr>
            <a:spLocks noChangeShapeType="1"/>
          </p:cNvSpPr>
          <p:nvPr/>
        </p:nvSpPr>
        <p:spPr bwMode="auto">
          <a:xfrm>
            <a:off x="1295400" y="4829175"/>
            <a:ext cx="4222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99" name="Line 78"/>
          <p:cNvSpPr>
            <a:spLocks noChangeShapeType="1"/>
          </p:cNvSpPr>
          <p:nvPr/>
        </p:nvSpPr>
        <p:spPr bwMode="auto">
          <a:xfrm>
            <a:off x="2960688" y="4181475"/>
            <a:ext cx="3873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00" name="Text Box 79"/>
          <p:cNvSpPr txBox="1">
            <a:spLocks noChangeArrowheads="1"/>
          </p:cNvSpPr>
          <p:nvPr/>
        </p:nvSpPr>
        <p:spPr bwMode="auto">
          <a:xfrm>
            <a:off x="1755775" y="5503863"/>
            <a:ext cx="1252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ea typeface="楷体_GB2312" pitchFamily="49" charset="-122"/>
              </a:rPr>
              <a:t>A</a:t>
            </a:r>
            <a:r>
              <a:rPr lang="en-US" altLang="zh-CN" sz="2400" baseline="-25000">
                <a:ea typeface="楷体_GB2312" pitchFamily="49" charset="-122"/>
              </a:rPr>
              <a:t>2 </a:t>
            </a:r>
            <a:r>
              <a:rPr lang="en-US" altLang="zh-CN" sz="2400">
                <a:ea typeface="楷体_GB2312" pitchFamily="49" charset="-122"/>
              </a:rPr>
              <a:t>A</a:t>
            </a:r>
            <a:r>
              <a:rPr lang="en-US" altLang="zh-CN" sz="2400" baseline="-25000">
                <a:ea typeface="楷体_GB2312" pitchFamily="49" charset="-122"/>
              </a:rPr>
              <a:t>1 </a:t>
            </a:r>
            <a:r>
              <a:rPr lang="en-US" altLang="zh-CN" sz="2400">
                <a:ea typeface="楷体_GB2312" pitchFamily="49" charset="-122"/>
              </a:rPr>
              <a:t>A</a:t>
            </a:r>
            <a:r>
              <a:rPr lang="en-US" altLang="zh-CN" sz="2400" baseline="-25000">
                <a:ea typeface="楷体_GB2312" pitchFamily="49" charset="-122"/>
              </a:rPr>
              <a:t>0</a:t>
            </a:r>
            <a:endParaRPr lang="en-US" altLang="zh-CN" sz="2400" baseline="-25000">
              <a:ea typeface="楷体_GB2312" pitchFamily="49" charset="-122"/>
            </a:endParaRPr>
          </a:p>
        </p:txBody>
      </p:sp>
      <p:sp>
        <p:nvSpPr>
          <p:cNvPr id="19501" name="Line 80"/>
          <p:cNvSpPr>
            <a:spLocks noChangeShapeType="1"/>
          </p:cNvSpPr>
          <p:nvPr/>
        </p:nvSpPr>
        <p:spPr bwMode="auto">
          <a:xfrm>
            <a:off x="1944688" y="5145088"/>
            <a:ext cx="0" cy="396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02" name="Line 81"/>
          <p:cNvSpPr>
            <a:spLocks noChangeShapeType="1"/>
          </p:cNvSpPr>
          <p:nvPr/>
        </p:nvSpPr>
        <p:spPr bwMode="auto">
          <a:xfrm>
            <a:off x="2332038" y="5145088"/>
            <a:ext cx="0" cy="396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03" name="Line 82"/>
          <p:cNvSpPr>
            <a:spLocks noChangeShapeType="1"/>
          </p:cNvSpPr>
          <p:nvPr/>
        </p:nvSpPr>
        <p:spPr bwMode="auto">
          <a:xfrm>
            <a:off x="2736850" y="5145088"/>
            <a:ext cx="0" cy="396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504" name="Text Box 83"/>
          <p:cNvSpPr txBox="1">
            <a:spLocks noChangeArrowheads="1"/>
          </p:cNvSpPr>
          <p:nvPr/>
        </p:nvSpPr>
        <p:spPr bwMode="auto">
          <a:xfrm rot="-5400000">
            <a:off x="964407" y="4033044"/>
            <a:ext cx="5905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3200"/>
              <a:t>…</a:t>
            </a:r>
            <a:endParaRPr lang="en-US" altLang="zh-CN" sz="2400"/>
          </a:p>
        </p:txBody>
      </p:sp>
      <p:sp>
        <p:nvSpPr>
          <p:cNvPr id="19505" name="Line 84"/>
          <p:cNvSpPr>
            <a:spLocks noChangeShapeType="1"/>
          </p:cNvSpPr>
          <p:nvPr/>
        </p:nvSpPr>
        <p:spPr bwMode="auto">
          <a:xfrm>
            <a:off x="5076825" y="1952625"/>
            <a:ext cx="541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506" name="Line 85"/>
          <p:cNvSpPr>
            <a:spLocks noChangeShapeType="1"/>
          </p:cNvSpPr>
          <p:nvPr/>
        </p:nvSpPr>
        <p:spPr bwMode="auto">
          <a:xfrm>
            <a:off x="5075238" y="3824288"/>
            <a:ext cx="5413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B311BEC-4167-4A80-A495-25D8DDEA4953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(3)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048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BF0FA13-C711-41D3-86E2-3403E881166E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04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数据选择</a:t>
            </a:r>
            <a:r>
              <a:rPr kumimoji="1" lang="zh-CN" altLang="en-US">
                <a:solidFill>
                  <a:schemeClr val="tx1"/>
                </a:solidFill>
              </a:rPr>
              <a:t>器实现组合逻辑函数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2048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4510088" cy="1116012"/>
          </a:xfrm>
        </p:spPr>
        <p:txBody>
          <a:bodyPr/>
          <a:lstStyle/>
          <a:p>
            <a:r>
              <a:rPr lang="zh-CN" altLang="en-US"/>
              <a:t>用</a:t>
            </a:r>
            <a:r>
              <a:rPr lang="en-US" altLang="zh-CN"/>
              <a:t>1</a:t>
            </a:r>
            <a:r>
              <a:rPr lang="zh-CN" altLang="en-US"/>
              <a:t>片</a:t>
            </a:r>
            <a:r>
              <a:rPr lang="en-US" altLang="zh-CN"/>
              <a:t>74x153</a:t>
            </a:r>
            <a:r>
              <a:rPr lang="zh-CN" altLang="en-US"/>
              <a:t>和非门实现</a:t>
            </a:r>
            <a:endParaRPr lang="zh-CN" altLang="en-US"/>
          </a:p>
          <a:p>
            <a:pPr lvl="1"/>
            <a:endParaRPr lang="zh-CN" altLang="en-US"/>
          </a:p>
        </p:txBody>
      </p:sp>
      <p:sp>
        <p:nvSpPr>
          <p:cNvPr id="20487" name="Text Box 4"/>
          <p:cNvSpPr txBox="1">
            <a:spLocks noChangeArrowheads="1"/>
          </p:cNvSpPr>
          <p:nvPr/>
        </p:nvSpPr>
        <p:spPr bwMode="auto">
          <a:xfrm>
            <a:off x="6767513" y="1512888"/>
            <a:ext cx="1474787" cy="41036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  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20488" name="Text Box 5"/>
          <p:cNvSpPr txBox="1">
            <a:spLocks noChangeArrowheads="1"/>
          </p:cNvSpPr>
          <p:nvPr/>
        </p:nvSpPr>
        <p:spPr bwMode="auto">
          <a:xfrm>
            <a:off x="7702550" y="4332288"/>
            <a:ext cx="531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Y</a:t>
            </a:r>
            <a:r>
              <a:rPr lang="en-US" altLang="zh-CN" sz="1800" b="0">
                <a:latin typeface="Arial" panose="020B0604020202020204" pitchFamily="34" charset="0"/>
              </a:rPr>
              <a:t>2</a:t>
            </a:r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20489" name="Text Box 7"/>
          <p:cNvSpPr txBox="1">
            <a:spLocks noChangeArrowheads="1"/>
          </p:cNvSpPr>
          <p:nvPr/>
        </p:nvSpPr>
        <p:spPr bwMode="auto">
          <a:xfrm>
            <a:off x="7027863" y="5148263"/>
            <a:ext cx="468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S</a:t>
            </a:r>
            <a:r>
              <a:rPr lang="en-US" altLang="zh-CN" sz="1800" b="0"/>
              <a:t>1</a:t>
            </a:r>
            <a:endParaRPr lang="en-US" altLang="zh-CN" sz="1800" b="0"/>
          </a:p>
        </p:txBody>
      </p:sp>
      <p:sp>
        <p:nvSpPr>
          <p:cNvPr id="20490" name="Text Box 9"/>
          <p:cNvSpPr txBox="1">
            <a:spLocks noChangeArrowheads="1"/>
          </p:cNvSpPr>
          <p:nvPr/>
        </p:nvSpPr>
        <p:spPr bwMode="auto">
          <a:xfrm>
            <a:off x="7531100" y="5148263"/>
            <a:ext cx="468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S</a:t>
            </a:r>
            <a:r>
              <a:rPr lang="en-US" altLang="zh-CN" sz="1800" b="0"/>
              <a:t>0</a:t>
            </a:r>
            <a:endParaRPr lang="en-US" altLang="zh-CN" sz="1800" b="0"/>
          </a:p>
        </p:txBody>
      </p:sp>
      <p:sp>
        <p:nvSpPr>
          <p:cNvPr id="20491" name="Rectangle 10"/>
          <p:cNvSpPr>
            <a:spLocks noChangeArrowheads="1"/>
          </p:cNvSpPr>
          <p:nvPr/>
        </p:nvSpPr>
        <p:spPr bwMode="auto">
          <a:xfrm>
            <a:off x="7199313" y="3379788"/>
            <a:ext cx="914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74x153</a:t>
            </a:r>
            <a:endParaRPr lang="zh-CN" altLang="en-US" sz="2400" b="0"/>
          </a:p>
        </p:txBody>
      </p:sp>
      <p:grpSp>
        <p:nvGrpSpPr>
          <p:cNvPr id="20492" name="Group 11"/>
          <p:cNvGrpSpPr/>
          <p:nvPr/>
        </p:nvGrpSpPr>
        <p:grpSpPr bwMode="auto">
          <a:xfrm>
            <a:off x="8242300" y="2628900"/>
            <a:ext cx="325438" cy="1901825"/>
            <a:chOff x="4535" y="1706"/>
            <a:chExt cx="409" cy="1198"/>
          </a:xfrm>
        </p:grpSpPr>
        <p:sp>
          <p:nvSpPr>
            <p:cNvPr id="20586" name="Line 12"/>
            <p:cNvSpPr>
              <a:spLocks noChangeShapeType="1"/>
            </p:cNvSpPr>
            <p:nvPr/>
          </p:nvSpPr>
          <p:spPr bwMode="auto">
            <a:xfrm>
              <a:off x="4535" y="2904"/>
              <a:ext cx="4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7" name="Line 13"/>
            <p:cNvSpPr>
              <a:spLocks noChangeShapeType="1"/>
            </p:cNvSpPr>
            <p:nvPr/>
          </p:nvSpPr>
          <p:spPr bwMode="auto">
            <a:xfrm>
              <a:off x="4535" y="1706"/>
              <a:ext cx="40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0493" name="Text Box 14"/>
          <p:cNvSpPr txBox="1">
            <a:spLocks noChangeArrowheads="1"/>
          </p:cNvSpPr>
          <p:nvPr/>
        </p:nvSpPr>
        <p:spPr bwMode="auto">
          <a:xfrm>
            <a:off x="7702550" y="2413000"/>
            <a:ext cx="5191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Y</a:t>
            </a:r>
            <a:r>
              <a:rPr lang="en-US" altLang="zh-CN" sz="1800" b="0"/>
              <a:t>1</a:t>
            </a:r>
            <a:endParaRPr lang="en-US" altLang="zh-CN" sz="1600" b="0"/>
          </a:p>
        </p:txBody>
      </p:sp>
      <p:sp>
        <p:nvSpPr>
          <p:cNvPr id="20494" name="Text Box 17"/>
          <p:cNvSpPr txBox="1">
            <a:spLocks noChangeArrowheads="1"/>
          </p:cNvSpPr>
          <p:nvPr/>
        </p:nvSpPr>
        <p:spPr bwMode="auto">
          <a:xfrm>
            <a:off x="6750050" y="1908175"/>
            <a:ext cx="633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D</a:t>
            </a:r>
            <a:r>
              <a:rPr lang="en-US" altLang="zh-CN" sz="1800" b="0"/>
              <a:t>10</a:t>
            </a:r>
            <a:endParaRPr lang="en-US" altLang="zh-CN" sz="1800" b="0"/>
          </a:p>
        </p:txBody>
      </p:sp>
      <p:sp>
        <p:nvSpPr>
          <p:cNvPr id="20495" name="Text Box 19"/>
          <p:cNvSpPr txBox="1">
            <a:spLocks noChangeArrowheads="1"/>
          </p:cNvSpPr>
          <p:nvPr/>
        </p:nvSpPr>
        <p:spPr bwMode="auto">
          <a:xfrm>
            <a:off x="6750050" y="2251075"/>
            <a:ext cx="633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D</a:t>
            </a:r>
            <a:r>
              <a:rPr lang="en-US" altLang="zh-CN" sz="1800" b="0"/>
              <a:t>11</a:t>
            </a:r>
            <a:endParaRPr lang="en-US" altLang="zh-CN" sz="1800" b="0"/>
          </a:p>
        </p:txBody>
      </p:sp>
      <p:sp>
        <p:nvSpPr>
          <p:cNvPr id="20496" name="Text Box 21"/>
          <p:cNvSpPr txBox="1">
            <a:spLocks noChangeArrowheads="1"/>
          </p:cNvSpPr>
          <p:nvPr/>
        </p:nvSpPr>
        <p:spPr bwMode="auto">
          <a:xfrm>
            <a:off x="6750050" y="2603500"/>
            <a:ext cx="633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D</a:t>
            </a:r>
            <a:r>
              <a:rPr lang="en-US" altLang="zh-CN" sz="1800" b="0"/>
              <a:t>12</a:t>
            </a:r>
            <a:endParaRPr lang="en-US" altLang="zh-CN" sz="1800" b="0"/>
          </a:p>
        </p:txBody>
      </p:sp>
      <p:sp>
        <p:nvSpPr>
          <p:cNvPr id="20497" name="Text Box 23"/>
          <p:cNvSpPr txBox="1">
            <a:spLocks noChangeArrowheads="1"/>
          </p:cNvSpPr>
          <p:nvPr/>
        </p:nvSpPr>
        <p:spPr bwMode="auto">
          <a:xfrm>
            <a:off x="6750050" y="2944813"/>
            <a:ext cx="633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D</a:t>
            </a:r>
            <a:r>
              <a:rPr lang="en-US" altLang="zh-CN" sz="1800" b="0"/>
              <a:t>13</a:t>
            </a:r>
            <a:endParaRPr lang="en-US" altLang="zh-CN" sz="1800" b="0"/>
          </a:p>
        </p:txBody>
      </p:sp>
      <p:sp>
        <p:nvSpPr>
          <p:cNvPr id="20498" name="Text Box 25"/>
          <p:cNvSpPr txBox="1">
            <a:spLocks noChangeArrowheads="1"/>
          </p:cNvSpPr>
          <p:nvPr/>
        </p:nvSpPr>
        <p:spPr bwMode="auto">
          <a:xfrm>
            <a:off x="6751638" y="1584325"/>
            <a:ext cx="484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E</a:t>
            </a:r>
            <a:r>
              <a:rPr lang="en-US" altLang="zh-CN" sz="1800" b="0"/>
              <a:t>1</a:t>
            </a:r>
            <a:endParaRPr lang="en-US" altLang="zh-CN" sz="1800" b="0"/>
          </a:p>
        </p:txBody>
      </p:sp>
      <p:sp>
        <p:nvSpPr>
          <p:cNvPr id="20499" name="Text Box 28"/>
          <p:cNvSpPr txBox="1">
            <a:spLocks noChangeArrowheads="1"/>
          </p:cNvSpPr>
          <p:nvPr/>
        </p:nvSpPr>
        <p:spPr bwMode="auto">
          <a:xfrm>
            <a:off x="6750050" y="3798888"/>
            <a:ext cx="633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D</a:t>
            </a:r>
            <a:r>
              <a:rPr lang="en-US" altLang="zh-CN" sz="1800" b="0"/>
              <a:t>20</a:t>
            </a:r>
            <a:endParaRPr lang="en-US" altLang="zh-CN" sz="1800" b="0"/>
          </a:p>
        </p:txBody>
      </p:sp>
      <p:sp>
        <p:nvSpPr>
          <p:cNvPr id="20500" name="Text Box 30"/>
          <p:cNvSpPr txBox="1">
            <a:spLocks noChangeArrowheads="1"/>
          </p:cNvSpPr>
          <p:nvPr/>
        </p:nvSpPr>
        <p:spPr bwMode="auto">
          <a:xfrm>
            <a:off x="6750050" y="4141788"/>
            <a:ext cx="633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D</a:t>
            </a:r>
            <a:r>
              <a:rPr lang="en-US" altLang="zh-CN" sz="1800" b="0"/>
              <a:t>21</a:t>
            </a:r>
            <a:endParaRPr lang="en-US" altLang="zh-CN" sz="1800" b="0"/>
          </a:p>
        </p:txBody>
      </p:sp>
      <p:sp>
        <p:nvSpPr>
          <p:cNvPr id="20501" name="Text Box 32"/>
          <p:cNvSpPr txBox="1">
            <a:spLocks noChangeArrowheads="1"/>
          </p:cNvSpPr>
          <p:nvPr/>
        </p:nvSpPr>
        <p:spPr bwMode="auto">
          <a:xfrm>
            <a:off x="6750050" y="4494213"/>
            <a:ext cx="633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D</a:t>
            </a:r>
            <a:r>
              <a:rPr lang="en-US" altLang="zh-CN" sz="1800" b="0"/>
              <a:t>22</a:t>
            </a:r>
            <a:endParaRPr lang="en-US" altLang="zh-CN" sz="1800" b="0"/>
          </a:p>
        </p:txBody>
      </p:sp>
      <p:sp>
        <p:nvSpPr>
          <p:cNvPr id="20502" name="Line 92"/>
          <p:cNvSpPr>
            <a:spLocks noChangeShapeType="1"/>
          </p:cNvSpPr>
          <p:nvPr/>
        </p:nvSpPr>
        <p:spPr bwMode="auto">
          <a:xfrm>
            <a:off x="6445250" y="1801813"/>
            <a:ext cx="323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3" name="Line 86"/>
          <p:cNvSpPr>
            <a:spLocks noChangeShapeType="1"/>
          </p:cNvSpPr>
          <p:nvPr/>
        </p:nvSpPr>
        <p:spPr bwMode="auto">
          <a:xfrm>
            <a:off x="6445250" y="3673475"/>
            <a:ext cx="323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4" name="Line 16"/>
          <p:cNvSpPr>
            <a:spLocks noChangeShapeType="1"/>
          </p:cNvSpPr>
          <p:nvPr/>
        </p:nvSpPr>
        <p:spPr bwMode="auto">
          <a:xfrm>
            <a:off x="6443663" y="2125663"/>
            <a:ext cx="323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5" name="Line 18"/>
          <p:cNvSpPr>
            <a:spLocks noChangeShapeType="1"/>
          </p:cNvSpPr>
          <p:nvPr/>
        </p:nvSpPr>
        <p:spPr bwMode="auto">
          <a:xfrm>
            <a:off x="6443663" y="2486025"/>
            <a:ext cx="323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6" name="Line 20"/>
          <p:cNvSpPr>
            <a:spLocks noChangeShapeType="1"/>
          </p:cNvSpPr>
          <p:nvPr/>
        </p:nvSpPr>
        <p:spPr bwMode="auto">
          <a:xfrm>
            <a:off x="6443663" y="2846388"/>
            <a:ext cx="323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7" name="Line 22"/>
          <p:cNvSpPr>
            <a:spLocks noChangeShapeType="1"/>
          </p:cNvSpPr>
          <p:nvPr/>
        </p:nvSpPr>
        <p:spPr bwMode="auto">
          <a:xfrm>
            <a:off x="6443663" y="3170238"/>
            <a:ext cx="323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8" name="Line 27"/>
          <p:cNvSpPr>
            <a:spLocks noChangeShapeType="1"/>
          </p:cNvSpPr>
          <p:nvPr/>
        </p:nvSpPr>
        <p:spPr bwMode="auto">
          <a:xfrm>
            <a:off x="6443663" y="4033838"/>
            <a:ext cx="323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09" name="Line 29"/>
          <p:cNvSpPr>
            <a:spLocks noChangeShapeType="1"/>
          </p:cNvSpPr>
          <p:nvPr/>
        </p:nvSpPr>
        <p:spPr bwMode="auto">
          <a:xfrm>
            <a:off x="6443663" y="4357688"/>
            <a:ext cx="323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0" name="Line 31"/>
          <p:cNvSpPr>
            <a:spLocks noChangeShapeType="1"/>
          </p:cNvSpPr>
          <p:nvPr/>
        </p:nvSpPr>
        <p:spPr bwMode="auto">
          <a:xfrm>
            <a:off x="6443663" y="4718050"/>
            <a:ext cx="323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1" name="Line 33"/>
          <p:cNvSpPr>
            <a:spLocks noChangeShapeType="1"/>
          </p:cNvSpPr>
          <p:nvPr/>
        </p:nvSpPr>
        <p:spPr bwMode="auto">
          <a:xfrm>
            <a:off x="6443663" y="5078413"/>
            <a:ext cx="323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12" name="Text Box 34"/>
          <p:cNvSpPr txBox="1">
            <a:spLocks noChangeArrowheads="1"/>
          </p:cNvSpPr>
          <p:nvPr/>
        </p:nvSpPr>
        <p:spPr bwMode="auto">
          <a:xfrm>
            <a:off x="6750050" y="4835525"/>
            <a:ext cx="633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D</a:t>
            </a:r>
            <a:r>
              <a:rPr lang="en-US" altLang="zh-CN" sz="1800" b="0"/>
              <a:t>23</a:t>
            </a:r>
            <a:endParaRPr lang="en-US" altLang="zh-CN" sz="1800" b="0"/>
          </a:p>
        </p:txBody>
      </p:sp>
      <p:sp>
        <p:nvSpPr>
          <p:cNvPr id="20513" name="Text Box 36"/>
          <p:cNvSpPr txBox="1">
            <a:spLocks noChangeArrowheads="1"/>
          </p:cNvSpPr>
          <p:nvPr/>
        </p:nvSpPr>
        <p:spPr bwMode="auto">
          <a:xfrm>
            <a:off x="6751638" y="3457575"/>
            <a:ext cx="4841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E</a:t>
            </a:r>
            <a:r>
              <a:rPr lang="en-US" altLang="zh-CN" sz="1800" b="0"/>
              <a:t>2</a:t>
            </a:r>
            <a:endParaRPr lang="en-US" altLang="zh-CN" sz="1800" b="0"/>
          </a:p>
        </p:txBody>
      </p:sp>
      <p:sp>
        <p:nvSpPr>
          <p:cNvPr id="20514" name="Oval 38"/>
          <p:cNvSpPr>
            <a:spLocks noChangeArrowheads="1"/>
          </p:cNvSpPr>
          <p:nvPr/>
        </p:nvSpPr>
        <p:spPr bwMode="auto">
          <a:xfrm>
            <a:off x="6664325" y="1730375"/>
            <a:ext cx="103188" cy="1079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0515" name="Oval 39"/>
          <p:cNvSpPr>
            <a:spLocks noChangeArrowheads="1"/>
          </p:cNvSpPr>
          <p:nvPr/>
        </p:nvSpPr>
        <p:spPr bwMode="auto">
          <a:xfrm>
            <a:off x="6664325" y="3602038"/>
            <a:ext cx="103188" cy="1079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aphicFrame>
        <p:nvGraphicFramePr>
          <p:cNvPr id="20516" name="Object 84"/>
          <p:cNvGraphicFramePr>
            <a:graphicFrameLocks noChangeAspect="1"/>
          </p:cNvGraphicFramePr>
          <p:nvPr/>
        </p:nvGraphicFramePr>
        <p:xfrm>
          <a:off x="849313" y="3302000"/>
          <a:ext cx="205105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8" name="公式" r:id="rId1" imgW="927100" imgH="241300" progId="Equation.3">
                  <p:embed/>
                </p:oleObj>
              </mc:Choice>
              <mc:Fallback>
                <p:oleObj name="公式" r:id="rId1" imgW="927100" imgH="241300" progId="Equation.3">
                  <p:embed/>
                  <p:pic>
                    <p:nvPicPr>
                      <p:cNvPr id="0" name="Object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313" y="3302000"/>
                        <a:ext cx="205105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7" name="Object 85"/>
          <p:cNvGraphicFramePr>
            <a:graphicFrameLocks noChangeAspect="1"/>
          </p:cNvGraphicFramePr>
          <p:nvPr/>
        </p:nvGraphicFramePr>
        <p:xfrm>
          <a:off x="863600" y="2060575"/>
          <a:ext cx="19939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9" name="公式" r:id="rId3" imgW="901065" imgH="241300" progId="Equation.3">
                  <p:embed/>
                </p:oleObj>
              </mc:Choice>
              <mc:Fallback>
                <p:oleObj name="公式" r:id="rId3" imgW="901065" imgH="241300" progId="Equation.3">
                  <p:embed/>
                  <p:pic>
                    <p:nvPicPr>
                      <p:cNvPr id="0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600" y="2060575"/>
                        <a:ext cx="19939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8" name="Object 93"/>
          <p:cNvGraphicFramePr>
            <a:graphicFrameLocks noChangeAspect="1"/>
          </p:cNvGraphicFramePr>
          <p:nvPr/>
        </p:nvGraphicFramePr>
        <p:xfrm>
          <a:off x="909638" y="2636838"/>
          <a:ext cx="34099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0" name="公式" r:id="rId5" imgW="1778000" imgH="228600" progId="Equation.3">
                  <p:embed/>
                </p:oleObj>
              </mc:Choice>
              <mc:Fallback>
                <p:oleObj name="公式" r:id="rId5" imgW="1778000" imgH="228600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2636838"/>
                        <a:ext cx="34099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1358" name="Group 94"/>
          <p:cNvGraphicFramePr>
            <a:graphicFrameLocks noGrp="1"/>
          </p:cNvGraphicFramePr>
          <p:nvPr/>
        </p:nvGraphicFramePr>
        <p:xfrm>
          <a:off x="1008063" y="4652963"/>
          <a:ext cx="2735262" cy="1404936"/>
        </p:xfrm>
        <a:graphic>
          <a:graphicData uri="http://schemas.openxmlformats.org/drawingml/2006/table">
            <a:tbl>
              <a:tblPr/>
              <a:tblGrid>
                <a:gridCol w="547687"/>
                <a:gridCol w="546100"/>
                <a:gridCol w="547688"/>
                <a:gridCol w="546100"/>
                <a:gridCol w="547687"/>
              </a:tblGrid>
              <a:tr h="4683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683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pSp>
        <p:nvGrpSpPr>
          <p:cNvPr id="20543" name="Group 128"/>
          <p:cNvGrpSpPr/>
          <p:nvPr/>
        </p:nvGrpSpPr>
        <p:grpSpPr bwMode="auto">
          <a:xfrm>
            <a:off x="457201" y="4284667"/>
            <a:ext cx="1222376" cy="968376"/>
            <a:chOff x="424" y="2177"/>
            <a:chExt cx="770" cy="610"/>
          </a:xfrm>
        </p:grpSpPr>
        <p:sp>
          <p:nvSpPr>
            <p:cNvPr id="20582" name="Line 129"/>
            <p:cNvSpPr>
              <a:spLocks noChangeShapeType="1"/>
            </p:cNvSpPr>
            <p:nvPr/>
          </p:nvSpPr>
          <p:spPr bwMode="auto">
            <a:xfrm>
              <a:off x="748" y="2453"/>
              <a:ext cx="363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583" name="Text Box 130"/>
            <p:cNvSpPr txBox="1">
              <a:spLocks noChangeArrowheads="1"/>
            </p:cNvSpPr>
            <p:nvPr/>
          </p:nvSpPr>
          <p:spPr bwMode="auto">
            <a:xfrm>
              <a:off x="684" y="2499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C</a:t>
              </a:r>
              <a:endParaRPr kumimoji="1" lang="en-US" altLang="zh-CN" sz="3600" b="0"/>
            </a:p>
          </p:txBody>
        </p:sp>
        <p:sp>
          <p:nvSpPr>
            <p:cNvPr id="20584" name="Text Box 131"/>
            <p:cNvSpPr txBox="1">
              <a:spLocks noChangeArrowheads="1"/>
            </p:cNvSpPr>
            <p:nvPr/>
          </p:nvSpPr>
          <p:spPr bwMode="auto">
            <a:xfrm>
              <a:off x="811" y="2273"/>
              <a:ext cx="3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 b="0"/>
                <a:t>AB</a:t>
              </a:r>
              <a:endParaRPr kumimoji="1" lang="en-US" altLang="zh-CN" sz="3600" b="0"/>
            </a:p>
          </p:txBody>
        </p:sp>
        <p:sp>
          <p:nvSpPr>
            <p:cNvPr id="20585" name="Text Box 132"/>
            <p:cNvSpPr txBox="1">
              <a:spLocks noChangeArrowheads="1"/>
            </p:cNvSpPr>
            <p:nvPr/>
          </p:nvSpPr>
          <p:spPr bwMode="auto">
            <a:xfrm>
              <a:off x="424" y="2177"/>
              <a:ext cx="3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b="0" dirty="0"/>
                <a:t>Y</a:t>
              </a:r>
              <a:r>
                <a:rPr kumimoji="1" lang="en-US" altLang="zh-CN" b="0" baseline="-25000" dirty="0"/>
                <a:t>2</a:t>
              </a:r>
              <a:endParaRPr kumimoji="1" lang="en-US" altLang="zh-CN" b="0" baseline="-25000" dirty="0"/>
            </a:p>
          </p:txBody>
        </p:sp>
      </p:grpSp>
      <p:graphicFrame>
        <p:nvGraphicFramePr>
          <p:cNvPr id="20544" name="Object 133"/>
          <p:cNvGraphicFramePr>
            <a:graphicFrameLocks noChangeAspect="1"/>
          </p:cNvGraphicFramePr>
          <p:nvPr/>
        </p:nvGraphicFramePr>
        <p:xfrm>
          <a:off x="900113" y="3876675"/>
          <a:ext cx="3654425" cy="53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1" name="公式" r:id="rId7" imgW="1905000" imgH="254000" progId="Equation.3">
                  <p:embed/>
                </p:oleObj>
              </mc:Choice>
              <mc:Fallback>
                <p:oleObj name="公式" r:id="rId7" imgW="1905000" imgH="254000" progId="Equation.3">
                  <p:embed/>
                  <p:pic>
                    <p:nvPicPr>
                      <p:cNvPr id="0" name="Object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876675"/>
                        <a:ext cx="3654425" cy="53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45" name="Group 163"/>
          <p:cNvGrpSpPr/>
          <p:nvPr/>
        </p:nvGrpSpPr>
        <p:grpSpPr bwMode="auto">
          <a:xfrm>
            <a:off x="4967288" y="4033838"/>
            <a:ext cx="1476375" cy="1044575"/>
            <a:chOff x="3129" y="2541"/>
            <a:chExt cx="930" cy="658"/>
          </a:xfrm>
        </p:grpSpPr>
        <p:sp>
          <p:nvSpPr>
            <p:cNvPr id="20578" name="Line 134"/>
            <p:cNvSpPr>
              <a:spLocks noChangeShapeType="1"/>
            </p:cNvSpPr>
            <p:nvPr/>
          </p:nvSpPr>
          <p:spPr bwMode="auto">
            <a:xfrm>
              <a:off x="3129" y="2745"/>
              <a:ext cx="9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9" name="Line 135"/>
            <p:cNvSpPr>
              <a:spLocks noChangeShapeType="1"/>
            </p:cNvSpPr>
            <p:nvPr/>
          </p:nvSpPr>
          <p:spPr bwMode="auto">
            <a:xfrm>
              <a:off x="3379" y="2972"/>
              <a:ext cx="6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0" name="Line 139"/>
            <p:cNvSpPr>
              <a:spLocks noChangeShapeType="1"/>
            </p:cNvSpPr>
            <p:nvPr/>
          </p:nvSpPr>
          <p:spPr bwMode="auto">
            <a:xfrm>
              <a:off x="3628" y="2541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81" name="Line 150"/>
            <p:cNvSpPr>
              <a:spLocks noChangeShapeType="1"/>
            </p:cNvSpPr>
            <p:nvPr/>
          </p:nvSpPr>
          <p:spPr bwMode="auto">
            <a:xfrm>
              <a:off x="3878" y="3199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46" name="Group 160"/>
          <p:cNvGrpSpPr/>
          <p:nvPr/>
        </p:nvGrpSpPr>
        <p:grpSpPr bwMode="auto">
          <a:xfrm>
            <a:off x="5003800" y="1268413"/>
            <a:ext cx="1439863" cy="2154237"/>
            <a:chOff x="3152" y="799"/>
            <a:chExt cx="907" cy="1357"/>
          </a:xfrm>
        </p:grpSpPr>
        <p:sp>
          <p:nvSpPr>
            <p:cNvPr id="20568" name="Line 89"/>
            <p:cNvSpPr>
              <a:spLocks noChangeShapeType="1"/>
            </p:cNvSpPr>
            <p:nvPr/>
          </p:nvSpPr>
          <p:spPr bwMode="auto">
            <a:xfrm flipV="1">
              <a:off x="3628" y="1000"/>
              <a:ext cx="0" cy="79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9" name="Oval 90"/>
            <p:cNvSpPr>
              <a:spLocks noChangeArrowheads="1"/>
            </p:cNvSpPr>
            <p:nvPr/>
          </p:nvSpPr>
          <p:spPr bwMode="auto">
            <a:xfrm>
              <a:off x="3582" y="909"/>
              <a:ext cx="90" cy="96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0570" name="Text Box 91"/>
            <p:cNvSpPr txBox="1">
              <a:spLocks noChangeArrowheads="1"/>
            </p:cNvSpPr>
            <p:nvPr/>
          </p:nvSpPr>
          <p:spPr bwMode="auto">
            <a:xfrm>
              <a:off x="3152" y="799"/>
              <a:ext cx="4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Vcc</a:t>
              </a:r>
              <a:endParaRPr kumimoji="1" lang="en-US" altLang="zh-CN" sz="2400">
                <a:ea typeface="楷体_GB2312" pitchFamily="49" charset="-122"/>
              </a:endParaRPr>
            </a:p>
          </p:txBody>
        </p:sp>
        <p:sp>
          <p:nvSpPr>
            <p:cNvPr id="20571" name="Line 136"/>
            <p:cNvSpPr>
              <a:spLocks noChangeShapeType="1"/>
            </p:cNvSpPr>
            <p:nvPr/>
          </p:nvSpPr>
          <p:spPr bwMode="auto">
            <a:xfrm>
              <a:off x="3787" y="2156"/>
              <a:ext cx="181" cy="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2" name="Line 137"/>
            <p:cNvSpPr>
              <a:spLocks noChangeShapeType="1"/>
            </p:cNvSpPr>
            <p:nvPr/>
          </p:nvSpPr>
          <p:spPr bwMode="auto">
            <a:xfrm flipV="1">
              <a:off x="3878" y="1135"/>
              <a:ext cx="0" cy="102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3" name="Line 145"/>
            <p:cNvSpPr>
              <a:spLocks noChangeShapeType="1"/>
            </p:cNvSpPr>
            <p:nvPr/>
          </p:nvSpPr>
          <p:spPr bwMode="auto">
            <a:xfrm>
              <a:off x="3878" y="1339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4" name="Line 146"/>
            <p:cNvSpPr>
              <a:spLocks noChangeShapeType="1"/>
            </p:cNvSpPr>
            <p:nvPr/>
          </p:nvSpPr>
          <p:spPr bwMode="auto">
            <a:xfrm>
              <a:off x="3628" y="1566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5" name="Line 148"/>
            <p:cNvSpPr>
              <a:spLocks noChangeShapeType="1"/>
            </p:cNvSpPr>
            <p:nvPr/>
          </p:nvSpPr>
          <p:spPr bwMode="auto">
            <a:xfrm>
              <a:off x="3628" y="1793"/>
              <a:ext cx="43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6" name="Line 149"/>
            <p:cNvSpPr>
              <a:spLocks noChangeShapeType="1"/>
            </p:cNvSpPr>
            <p:nvPr/>
          </p:nvSpPr>
          <p:spPr bwMode="auto">
            <a:xfrm>
              <a:off x="3878" y="1997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77" name="Line 151"/>
            <p:cNvSpPr>
              <a:spLocks noChangeShapeType="1"/>
            </p:cNvSpPr>
            <p:nvPr/>
          </p:nvSpPr>
          <p:spPr bwMode="auto">
            <a:xfrm>
              <a:off x="3878" y="1135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47" name="Line 153"/>
          <p:cNvSpPr>
            <a:spLocks noChangeShapeType="1"/>
          </p:cNvSpPr>
          <p:nvPr/>
        </p:nvSpPr>
        <p:spPr bwMode="auto">
          <a:xfrm>
            <a:off x="7235825" y="5624513"/>
            <a:ext cx="0" cy="3254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48" name="Line 154"/>
          <p:cNvSpPr>
            <a:spLocks noChangeShapeType="1"/>
          </p:cNvSpPr>
          <p:nvPr/>
        </p:nvSpPr>
        <p:spPr bwMode="auto">
          <a:xfrm>
            <a:off x="7740650" y="5624513"/>
            <a:ext cx="0" cy="3254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0549" name="Group 159"/>
          <p:cNvGrpSpPr/>
          <p:nvPr/>
        </p:nvGrpSpPr>
        <p:grpSpPr bwMode="auto">
          <a:xfrm>
            <a:off x="5364163" y="5661025"/>
            <a:ext cx="2795587" cy="709613"/>
            <a:chOff x="3379" y="3566"/>
            <a:chExt cx="1761" cy="447"/>
          </a:xfrm>
        </p:grpSpPr>
        <p:sp>
          <p:nvSpPr>
            <p:cNvPr id="20562" name="Line 40"/>
            <p:cNvSpPr>
              <a:spLocks noChangeShapeType="1"/>
            </p:cNvSpPr>
            <p:nvPr/>
          </p:nvSpPr>
          <p:spPr bwMode="auto">
            <a:xfrm>
              <a:off x="3379" y="3566"/>
              <a:ext cx="0" cy="38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3" name="Text Box 67"/>
            <p:cNvSpPr txBox="1">
              <a:spLocks noChangeArrowheads="1"/>
            </p:cNvSpPr>
            <p:nvPr/>
          </p:nvSpPr>
          <p:spPr bwMode="auto">
            <a:xfrm>
              <a:off x="4896" y="3725"/>
              <a:ext cx="24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B</a:t>
              </a:r>
              <a:endParaRPr lang="en-US" altLang="zh-CN" sz="2400" baseline="-25000">
                <a:ea typeface="楷体_GB2312" pitchFamily="49" charset="-122"/>
              </a:endParaRPr>
            </a:p>
          </p:txBody>
        </p:sp>
        <p:sp>
          <p:nvSpPr>
            <p:cNvPr id="20564" name="Text Box 68"/>
            <p:cNvSpPr txBox="1">
              <a:spLocks noChangeArrowheads="1"/>
            </p:cNvSpPr>
            <p:nvPr/>
          </p:nvSpPr>
          <p:spPr bwMode="auto">
            <a:xfrm>
              <a:off x="3419" y="3725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C</a:t>
              </a:r>
              <a:endParaRPr lang="en-US" altLang="zh-CN" sz="2400" baseline="-25000">
                <a:ea typeface="楷体_GB2312" pitchFamily="49" charset="-122"/>
              </a:endParaRPr>
            </a:p>
          </p:txBody>
        </p:sp>
        <p:sp>
          <p:nvSpPr>
            <p:cNvPr id="20565" name="Text Box 69"/>
            <p:cNvSpPr txBox="1">
              <a:spLocks noChangeArrowheads="1"/>
            </p:cNvSpPr>
            <p:nvPr/>
          </p:nvSpPr>
          <p:spPr bwMode="auto">
            <a:xfrm>
              <a:off x="4216" y="3725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ea typeface="楷体_GB2312" pitchFamily="49" charset="-122"/>
                </a:rPr>
                <a:t>A</a:t>
              </a:r>
              <a:endParaRPr lang="en-US" altLang="zh-CN" sz="2400" baseline="-25000">
                <a:ea typeface="楷体_GB2312" pitchFamily="49" charset="-122"/>
              </a:endParaRPr>
            </a:p>
          </p:txBody>
        </p:sp>
        <p:sp>
          <p:nvSpPr>
            <p:cNvPr id="20566" name="Line 155"/>
            <p:cNvSpPr>
              <a:spLocks noChangeShapeType="1"/>
            </p:cNvSpPr>
            <p:nvPr/>
          </p:nvSpPr>
          <p:spPr bwMode="auto">
            <a:xfrm>
              <a:off x="4558" y="3748"/>
              <a:ext cx="0" cy="2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67" name="Line 156"/>
            <p:cNvSpPr>
              <a:spLocks noChangeShapeType="1"/>
            </p:cNvSpPr>
            <p:nvPr/>
          </p:nvSpPr>
          <p:spPr bwMode="auto">
            <a:xfrm>
              <a:off x="4876" y="3748"/>
              <a:ext cx="0" cy="2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0550" name="Group 164"/>
          <p:cNvGrpSpPr/>
          <p:nvPr/>
        </p:nvGrpSpPr>
        <p:grpSpPr bwMode="auto">
          <a:xfrm>
            <a:off x="4959350" y="2846388"/>
            <a:ext cx="1484313" cy="3103562"/>
            <a:chOff x="3124" y="1793"/>
            <a:chExt cx="935" cy="1955"/>
          </a:xfrm>
        </p:grpSpPr>
        <p:sp>
          <p:nvSpPr>
            <p:cNvPr id="20551" name="Line 144"/>
            <p:cNvSpPr>
              <a:spLocks noChangeShapeType="1"/>
            </p:cNvSpPr>
            <p:nvPr/>
          </p:nvSpPr>
          <p:spPr bwMode="auto">
            <a:xfrm>
              <a:off x="3878" y="2314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0552" name="Group 161"/>
            <p:cNvGrpSpPr/>
            <p:nvPr/>
          </p:nvGrpSpPr>
          <p:grpSpPr bwMode="auto">
            <a:xfrm>
              <a:off x="3124" y="1793"/>
              <a:ext cx="845" cy="1955"/>
              <a:chOff x="3124" y="1793"/>
              <a:chExt cx="845" cy="1955"/>
            </a:xfrm>
          </p:grpSpPr>
          <p:grpSp>
            <p:nvGrpSpPr>
              <p:cNvPr id="20553" name="Group 41"/>
              <p:cNvGrpSpPr/>
              <p:nvPr/>
            </p:nvGrpSpPr>
            <p:grpSpPr bwMode="auto">
              <a:xfrm>
                <a:off x="3266" y="3267"/>
                <a:ext cx="236" cy="295"/>
                <a:chOff x="2655" y="1797"/>
                <a:chExt cx="248" cy="310"/>
              </a:xfrm>
            </p:grpSpPr>
            <p:sp>
              <p:nvSpPr>
                <p:cNvPr id="20560" name="AutoShape 42"/>
                <p:cNvSpPr>
                  <a:spLocks noChangeArrowheads="1"/>
                </p:cNvSpPr>
                <p:nvPr/>
              </p:nvSpPr>
              <p:spPr bwMode="auto">
                <a:xfrm>
                  <a:off x="2655" y="1873"/>
                  <a:ext cx="248" cy="234"/>
                </a:xfrm>
                <a:prstGeom prst="triangle">
                  <a:avLst>
                    <a:gd name="adj" fmla="val 50000"/>
                  </a:avLst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miter lim="800000"/>
                </a:ln>
              </p:spPr>
              <p:txBody>
                <a:bodyPr wrap="none" anchor="ctr"/>
                <a:lstStyle>
                  <a:lvl1pPr>
                    <a:spcAft>
                      <a:spcPct val="20000"/>
                    </a:spcAft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Aft>
                      <a:spcPct val="2000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Aft>
                      <a:spcPct val="2000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Aft>
                      <a:spcPct val="2000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Aft>
                      <a:spcPct val="0"/>
                    </a:spcAft>
                    <a:buFontTx/>
                    <a:buNone/>
                  </a:pPr>
                  <a:endParaRPr lang="zh-CN" altLang="en-US" sz="1800" b="0"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20561" name="Oval 43"/>
                <p:cNvSpPr>
                  <a:spLocks noChangeArrowheads="1"/>
                </p:cNvSpPr>
                <p:nvPr/>
              </p:nvSpPr>
              <p:spPr bwMode="auto">
                <a:xfrm rot="-5400000">
                  <a:off x="2731" y="1797"/>
                  <a:ext cx="90" cy="89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chemeClr val="tx1"/>
                  </a:solidFill>
                  <a:round/>
                </a:ln>
              </p:spPr>
              <p:txBody>
                <a:bodyPr wrap="none" anchor="ctr"/>
                <a:lstStyle>
                  <a:lvl1pPr>
                    <a:spcAft>
                      <a:spcPct val="20000"/>
                    </a:spcAft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Aft>
                      <a:spcPct val="2000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Aft>
                      <a:spcPct val="2000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Aft>
                      <a:spcPct val="2000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spcAft>
                      <a:spcPct val="0"/>
                    </a:spcAft>
                    <a:buFontTx/>
                    <a:buNone/>
                  </a:pPr>
                  <a:endParaRPr lang="zh-CN" altLang="en-US" sz="1800" b="0">
                    <a:latin typeface="Arial" panose="020B0604020202020204" pitchFamily="34" charset="0"/>
                  </a:endParaRPr>
                </a:p>
              </p:txBody>
            </p:sp>
          </p:grpSp>
          <p:sp>
            <p:nvSpPr>
              <p:cNvPr id="20554" name="Line 87"/>
              <p:cNvSpPr>
                <a:spLocks noChangeShapeType="1"/>
              </p:cNvSpPr>
              <p:nvPr/>
            </p:nvSpPr>
            <p:spPr bwMode="auto">
              <a:xfrm>
                <a:off x="3788" y="3448"/>
                <a:ext cx="181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55" name="Line 88"/>
              <p:cNvSpPr>
                <a:spLocks noChangeShapeType="1"/>
              </p:cNvSpPr>
              <p:nvPr/>
            </p:nvSpPr>
            <p:spPr bwMode="auto">
              <a:xfrm flipV="1">
                <a:off x="3879" y="2314"/>
                <a:ext cx="0" cy="113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56" name="Line 138"/>
              <p:cNvSpPr>
                <a:spLocks noChangeShapeType="1"/>
              </p:cNvSpPr>
              <p:nvPr/>
            </p:nvSpPr>
            <p:spPr bwMode="auto">
              <a:xfrm flipV="1">
                <a:off x="3124" y="2519"/>
                <a:ext cx="0" cy="1229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57" name="Line 140"/>
              <p:cNvSpPr>
                <a:spLocks noChangeShapeType="1"/>
              </p:cNvSpPr>
              <p:nvPr/>
            </p:nvSpPr>
            <p:spPr bwMode="auto">
              <a:xfrm>
                <a:off x="3129" y="3748"/>
                <a:ext cx="25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lg"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58" name="Line 142"/>
              <p:cNvSpPr>
                <a:spLocks noChangeShapeType="1"/>
              </p:cNvSpPr>
              <p:nvPr/>
            </p:nvSpPr>
            <p:spPr bwMode="auto">
              <a:xfrm flipV="1">
                <a:off x="3628" y="1793"/>
                <a:ext cx="0" cy="140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tailEnd type="oval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59" name="Line 158"/>
              <p:cNvSpPr>
                <a:spLocks noChangeShapeType="1"/>
              </p:cNvSpPr>
              <p:nvPr/>
            </p:nvSpPr>
            <p:spPr bwMode="auto">
              <a:xfrm>
                <a:off x="3379" y="2523"/>
                <a:ext cx="0" cy="7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" name="文本框 1"/>
          <p:cNvSpPr txBox="1"/>
          <p:nvPr/>
        </p:nvSpPr>
        <p:spPr>
          <a:xfrm>
            <a:off x="1476414" y="611950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00FF"/>
                </a:solidFill>
              </a:rPr>
              <a:t>1</a:t>
            </a:r>
            <a:r>
              <a:rPr kumimoji="1" lang="zh-CN" altLang="en-US" dirty="0">
                <a:solidFill>
                  <a:srgbClr val="0000FF"/>
                </a:solidFill>
              </a:rPr>
              <a:t>*</a:t>
            </a:r>
            <a:r>
              <a:rPr kumimoji="1" lang="en-US" altLang="zh-CN" dirty="0">
                <a:solidFill>
                  <a:srgbClr val="0000FF"/>
                </a:solidFill>
              </a:rPr>
              <a:t>m</a:t>
            </a:r>
            <a:r>
              <a:rPr kumimoji="1" lang="en-US" altLang="zh-CN" baseline="-25000" dirty="0">
                <a:solidFill>
                  <a:srgbClr val="0000FF"/>
                </a:solidFill>
              </a:rPr>
              <a:t>0</a:t>
            </a:r>
            <a:endParaRPr kumimoji="1" lang="zh-CN" altLang="en-US" baseline="-25000" dirty="0">
              <a:solidFill>
                <a:srgbClr val="0000FF"/>
              </a:solidFill>
            </a:endParaRPr>
          </a:p>
        </p:txBody>
      </p:sp>
      <p:sp>
        <p:nvSpPr>
          <p:cNvPr id="3" name="圆角矩形 2"/>
          <p:cNvSpPr/>
          <p:nvPr/>
        </p:nvSpPr>
        <p:spPr>
          <a:xfrm>
            <a:off x="1679576" y="5193196"/>
            <a:ext cx="336140" cy="779463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89" name="圆角矩形 88"/>
          <p:cNvSpPr/>
          <p:nvPr/>
        </p:nvSpPr>
        <p:spPr>
          <a:xfrm>
            <a:off x="2241140" y="5645477"/>
            <a:ext cx="336140" cy="374725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0" name="圆角矩形 89"/>
          <p:cNvSpPr/>
          <p:nvPr/>
        </p:nvSpPr>
        <p:spPr>
          <a:xfrm>
            <a:off x="3310552" y="5183188"/>
            <a:ext cx="336140" cy="374725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1" name="文本框 90"/>
          <p:cNvSpPr txBox="1"/>
          <p:nvPr/>
        </p:nvSpPr>
        <p:spPr>
          <a:xfrm>
            <a:off x="2130519" y="6122087"/>
            <a:ext cx="718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00FF"/>
                </a:solidFill>
              </a:rPr>
              <a:t>C</a:t>
            </a:r>
            <a:r>
              <a:rPr kumimoji="1" lang="zh-CN" altLang="en-US" dirty="0">
                <a:solidFill>
                  <a:srgbClr val="0000FF"/>
                </a:solidFill>
              </a:rPr>
              <a:t>*</a:t>
            </a:r>
            <a:r>
              <a:rPr kumimoji="1" lang="en-US" altLang="zh-CN" dirty="0">
                <a:solidFill>
                  <a:srgbClr val="0000FF"/>
                </a:solidFill>
              </a:rPr>
              <a:t>m</a:t>
            </a:r>
            <a:r>
              <a:rPr kumimoji="1" lang="en-US" altLang="zh-CN" baseline="-25000" dirty="0">
                <a:solidFill>
                  <a:srgbClr val="0000FF"/>
                </a:solidFill>
              </a:rPr>
              <a:t>1</a:t>
            </a:r>
            <a:endParaRPr kumimoji="1" lang="zh-CN" altLang="en-US" baseline="-25000" dirty="0">
              <a:solidFill>
                <a:srgbClr val="0000FF"/>
              </a:solidFill>
            </a:endParaRPr>
          </a:p>
        </p:txBody>
      </p:sp>
      <p:sp>
        <p:nvSpPr>
          <p:cNvPr id="92" name="文本框 91"/>
          <p:cNvSpPr txBox="1"/>
          <p:nvPr/>
        </p:nvSpPr>
        <p:spPr>
          <a:xfrm>
            <a:off x="3161515" y="6111253"/>
            <a:ext cx="7734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0000FF"/>
                </a:solidFill>
              </a:rPr>
              <a:t>!C</a:t>
            </a:r>
            <a:r>
              <a:rPr kumimoji="1" lang="zh-CN" altLang="en-US" dirty="0">
                <a:solidFill>
                  <a:srgbClr val="0000FF"/>
                </a:solidFill>
              </a:rPr>
              <a:t>*</a:t>
            </a:r>
            <a:r>
              <a:rPr kumimoji="1" lang="en-US" altLang="zh-CN" dirty="0">
                <a:solidFill>
                  <a:srgbClr val="0000FF"/>
                </a:solidFill>
              </a:rPr>
              <a:t>m</a:t>
            </a:r>
            <a:r>
              <a:rPr kumimoji="1" lang="en-US" altLang="zh-CN" baseline="-25000" dirty="0">
                <a:solidFill>
                  <a:srgbClr val="0000FF"/>
                </a:solidFill>
              </a:rPr>
              <a:t>2</a:t>
            </a:r>
            <a:endParaRPr kumimoji="1" lang="zh-CN" altLang="en-US" baseline="-250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  <a:endParaRPr lang="zh-CN" altLang="en-US"/>
          </a:p>
        </p:txBody>
      </p:sp>
      <p:sp>
        <p:nvSpPr>
          <p:cNvPr id="22531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CF47D0B-2C71-40BA-BAFD-DD261B86DCB6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2532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数制与代码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253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206B1EA-C703-4B74-9F4D-EE62D617408E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449388"/>
            <a:ext cx="8147050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宋体" panose="02010600030101010101" pitchFamily="2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10000"/>
              </a:lnSpc>
              <a:spcAft>
                <a:spcPct val="30000"/>
              </a:spcAft>
              <a:defRPr/>
            </a:pPr>
            <a:r>
              <a:rPr lang="zh-CN" altLang="en-US" sz="2800" kern="0" dirty="0">
                <a:latin typeface="Times New Roman" panose="02020603050405020304" pitchFamily="18" charset="0"/>
              </a:rPr>
              <a:t>电子技术基础</a:t>
            </a:r>
            <a:r>
              <a:rPr lang="en-US" altLang="zh-CN" sz="2800" kern="0" dirty="0">
                <a:latin typeface="Times New Roman" panose="02020603050405020304" pitchFamily="18" charset="0"/>
              </a:rPr>
              <a:t>-</a:t>
            </a:r>
            <a:r>
              <a:rPr lang="zh-CN" altLang="en-US" sz="2800" kern="0" dirty="0">
                <a:latin typeface="Times New Roman" panose="02020603050405020304" pitchFamily="18" charset="0"/>
              </a:rPr>
              <a:t>数字部分</a:t>
            </a:r>
            <a:endParaRPr lang="en-US" altLang="zh-CN" sz="2800" kern="0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ct val="30000"/>
              </a:spcAft>
              <a:defRPr/>
            </a:pPr>
            <a:r>
              <a:rPr lang="en-US" altLang="zh-CN" sz="2800" kern="0" dirty="0">
                <a:latin typeface="Times New Roman" panose="02020603050405020304" pitchFamily="18" charset="0"/>
              </a:rPr>
              <a:t>P224-225</a:t>
            </a:r>
            <a:r>
              <a:rPr lang="zh-CN" altLang="en-US" sz="2800" kern="0" dirty="0">
                <a:latin typeface="Times New Roman" panose="02020603050405020304" pitchFamily="18" charset="0"/>
              </a:rPr>
              <a:t>：</a:t>
            </a:r>
            <a:endParaRPr lang="en-US" altLang="zh-CN" sz="2800" kern="0" dirty="0">
              <a:latin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ct val="30000"/>
              </a:spcAft>
              <a:defRPr/>
            </a:pPr>
            <a:r>
              <a:rPr lang="en-US" altLang="zh-CN" sz="2400" kern="0" dirty="0">
                <a:latin typeface="Times New Roman" panose="02020603050405020304" pitchFamily="18" charset="0"/>
              </a:rPr>
              <a:t>4.4.20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，</a:t>
            </a:r>
            <a:r>
              <a:rPr lang="en-US" altLang="zh-CN" sz="2400" kern="0" dirty="0">
                <a:latin typeface="Times New Roman" panose="02020603050405020304" pitchFamily="18" charset="0"/>
              </a:rPr>
              <a:t>4.4.21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，</a:t>
            </a:r>
            <a:r>
              <a:rPr lang="en-US" altLang="zh-CN" sz="2400" kern="0" dirty="0">
                <a:latin typeface="Times New Roman" panose="02020603050405020304" pitchFamily="18" charset="0"/>
              </a:rPr>
              <a:t>4.4.22</a:t>
            </a:r>
            <a:endParaRPr lang="en-US" altLang="zh-CN" sz="2400" kern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67515C89-F8DE-42AF-B89E-DF491E8598D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(3)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355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C63AA33-9950-4F14-8FF9-4EA1B35D40CD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4788"/>
            <a:ext cx="8229600" cy="1143000"/>
          </a:xfrm>
        </p:spPr>
        <p:txBody>
          <a:bodyPr/>
          <a:lstStyle/>
          <a:p>
            <a:r>
              <a:rPr lang="en-US" altLang="zh-CN"/>
              <a:t>The End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彩蛋时间：你不知道的</a:t>
            </a:r>
            <a:r>
              <a:rPr lang="en-US" altLang="zh-CN" dirty="0"/>
              <a:t>Nexys4</a:t>
            </a:r>
            <a:endParaRPr lang="zh-CN" altLang="en-US" dirty="0"/>
          </a:p>
        </p:txBody>
      </p:sp>
      <p:sp>
        <p:nvSpPr>
          <p:cNvPr id="24579" name="日期占位符 3"/>
          <p:cNvSpPr>
            <a:spLocks noGrp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34F8246-078C-4417-83FF-078E820A4693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4580" name="页脚占位符 4"/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(3)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4581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502913B-BC37-4913-B018-7E6D415FA0DF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pic>
        <p:nvPicPr>
          <p:cNvPr id="24582" name="图片 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1557338"/>
            <a:ext cx="4500562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3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8825" y="1557338"/>
            <a:ext cx="4492625" cy="406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4" name="文本框 4"/>
          <p:cNvSpPr txBox="1">
            <a:spLocks noChangeArrowheads="1"/>
          </p:cNvSpPr>
          <p:nvPr/>
        </p:nvSpPr>
        <p:spPr bwMode="auto">
          <a:xfrm>
            <a:off x="446088" y="5711825"/>
            <a:ext cx="84470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隐藏的麦克风</a:t>
            </a:r>
            <a:r>
              <a:rPr lang="en-US" altLang="zh-CN" sz="1800" b="0">
                <a:latin typeface="Arial" panose="020B0604020202020204" pitchFamily="34" charset="0"/>
              </a:rPr>
              <a:t>				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4585" name="矩形 1"/>
          <p:cNvSpPr>
            <a:spLocks noChangeArrowheads="1"/>
          </p:cNvSpPr>
          <p:nvPr/>
        </p:nvSpPr>
        <p:spPr bwMode="auto">
          <a:xfrm>
            <a:off x="2663825" y="5716588"/>
            <a:ext cx="11080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0</a:t>
            </a:r>
            <a:r>
              <a:rPr lang="zh-CN" altLang="en-US" sz="1800" b="0">
                <a:latin typeface="Arial" panose="020B0604020202020204" pitchFamily="34" charset="0"/>
              </a:rPr>
              <a:t>电阻</a:t>
            </a:r>
            <a:r>
              <a:rPr lang="en-US" altLang="zh-CN" sz="1800" b="0">
                <a:latin typeface="Arial" panose="020B0604020202020204" pitchFamily="34" charset="0"/>
              </a:rPr>
              <a:t>	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4586" name="矩形 2"/>
          <p:cNvSpPr>
            <a:spLocks noChangeArrowheads="1"/>
          </p:cNvSpPr>
          <p:nvPr/>
        </p:nvSpPr>
        <p:spPr bwMode="auto">
          <a:xfrm>
            <a:off x="5970588" y="5699125"/>
            <a:ext cx="2032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整齐的电容</a:t>
            </a:r>
            <a:r>
              <a:rPr lang="en-US" altLang="zh-CN" sz="1800" b="0">
                <a:latin typeface="Arial" panose="020B0604020202020204" pitchFamily="34" charset="0"/>
              </a:rPr>
              <a:t>	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4587" name="矩形 3"/>
          <p:cNvSpPr>
            <a:spLocks noChangeArrowheads="1"/>
          </p:cNvSpPr>
          <p:nvPr/>
        </p:nvSpPr>
        <p:spPr bwMode="auto">
          <a:xfrm>
            <a:off x="4318000" y="5718175"/>
            <a:ext cx="11080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latin typeface="Arial" panose="020B0604020202020204" pitchFamily="34" charset="0"/>
              </a:rPr>
              <a:t>模拟线</a:t>
            </a:r>
            <a:r>
              <a:rPr lang="en-US" altLang="zh-CN" sz="1800" b="0">
                <a:latin typeface="Arial" panose="020B0604020202020204" pitchFamily="34" charset="0"/>
              </a:rPr>
              <a:t>	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7" name="组合 6"/>
          <p:cNvGrpSpPr/>
          <p:nvPr/>
        </p:nvGrpSpPr>
        <p:grpSpPr bwMode="auto">
          <a:xfrm>
            <a:off x="539750" y="3703638"/>
            <a:ext cx="8181975" cy="661987"/>
            <a:chOff x="539552" y="3703470"/>
            <a:chExt cx="8182173" cy="661634"/>
          </a:xfrm>
        </p:grpSpPr>
        <p:sp>
          <p:nvSpPr>
            <p:cNvPr id="5" name="圆角矩形 4"/>
            <p:cNvSpPr/>
            <p:nvPr/>
          </p:nvSpPr>
          <p:spPr>
            <a:xfrm>
              <a:off x="8253402" y="3703470"/>
              <a:ext cx="468323" cy="539462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4" name="圆角矩形 13"/>
            <p:cNvSpPr/>
            <p:nvPr/>
          </p:nvSpPr>
          <p:spPr>
            <a:xfrm>
              <a:off x="539552" y="3825642"/>
              <a:ext cx="468324" cy="539462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grpSp>
        <p:nvGrpSpPr>
          <p:cNvPr id="6" name="组合 5"/>
          <p:cNvGrpSpPr/>
          <p:nvPr/>
        </p:nvGrpSpPr>
        <p:grpSpPr bwMode="auto">
          <a:xfrm>
            <a:off x="7404100" y="3160713"/>
            <a:ext cx="423863" cy="989012"/>
            <a:chOff x="7403633" y="3160088"/>
            <a:chExt cx="425020" cy="988992"/>
          </a:xfrm>
        </p:grpSpPr>
        <p:sp>
          <p:nvSpPr>
            <p:cNvPr id="13" name="圆角矩形 12"/>
            <p:cNvSpPr/>
            <p:nvPr/>
          </p:nvSpPr>
          <p:spPr>
            <a:xfrm>
              <a:off x="7403633" y="3160088"/>
              <a:ext cx="425020" cy="442903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5" name="圆角矩形 14"/>
            <p:cNvSpPr/>
            <p:nvPr/>
          </p:nvSpPr>
          <p:spPr>
            <a:xfrm>
              <a:off x="7403633" y="3690302"/>
              <a:ext cx="425020" cy="458778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  <p:sp>
        <p:nvSpPr>
          <p:cNvPr id="16" name="圆角矩形 15"/>
          <p:cNvSpPr/>
          <p:nvPr/>
        </p:nvSpPr>
        <p:spPr>
          <a:xfrm>
            <a:off x="2363788" y="2636838"/>
            <a:ext cx="1920875" cy="752475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pSp>
        <p:nvGrpSpPr>
          <p:cNvPr id="8" name="组合 7"/>
          <p:cNvGrpSpPr/>
          <p:nvPr/>
        </p:nvGrpSpPr>
        <p:grpSpPr bwMode="auto">
          <a:xfrm>
            <a:off x="1584325" y="3013075"/>
            <a:ext cx="6011863" cy="1136650"/>
            <a:chOff x="1583668" y="3013322"/>
            <a:chExt cx="6012667" cy="1135758"/>
          </a:xfrm>
        </p:grpSpPr>
        <p:sp>
          <p:nvSpPr>
            <p:cNvPr id="17" name="圆角矩形 16"/>
            <p:cNvSpPr/>
            <p:nvPr/>
          </p:nvSpPr>
          <p:spPr>
            <a:xfrm>
              <a:off x="6076894" y="3013322"/>
              <a:ext cx="1519441" cy="1135758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  <p:sp>
          <p:nvSpPr>
            <p:cNvPr id="18" name="圆角矩形 17"/>
            <p:cNvSpPr/>
            <p:nvPr/>
          </p:nvSpPr>
          <p:spPr>
            <a:xfrm>
              <a:off x="1583668" y="3105325"/>
              <a:ext cx="1538494" cy="1035824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重点回顾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932362"/>
          </a:xfrm>
        </p:spPr>
        <p:txBody>
          <a:bodyPr/>
          <a:lstStyle/>
          <a:p>
            <a:pPr>
              <a:spcAft>
                <a:spcPct val="10000"/>
              </a:spcAft>
            </a:pPr>
            <a:r>
              <a:rPr lang="zh-CN" altLang="en-US" sz="2400" dirty="0"/>
              <a:t>编码器</a:t>
            </a:r>
            <a:endParaRPr lang="en-US" altLang="zh-CN" sz="2400" dirty="0"/>
          </a:p>
          <a:p>
            <a:pPr lvl="1">
              <a:spcAft>
                <a:spcPct val="10000"/>
              </a:spcAft>
            </a:pPr>
            <a:r>
              <a:rPr lang="zh-CN" altLang="en-US" sz="2000" dirty="0"/>
              <a:t>普通编码器（电路设计、好处、缺点）</a:t>
            </a:r>
            <a:endParaRPr lang="en-US" altLang="zh-CN" sz="2000" dirty="0"/>
          </a:p>
          <a:p>
            <a:pPr lvl="1">
              <a:spcAft>
                <a:spcPct val="10000"/>
              </a:spcAft>
            </a:pPr>
            <a:r>
              <a:rPr lang="zh-CN" altLang="en-US" sz="2000" dirty="0"/>
              <a:t>优先编码器（电路设计、好处、缺点）</a:t>
            </a:r>
            <a:endParaRPr lang="en-US" altLang="zh-CN" sz="2000" dirty="0"/>
          </a:p>
          <a:p>
            <a:pPr lvl="1">
              <a:spcAft>
                <a:spcPct val="10000"/>
              </a:spcAft>
            </a:pPr>
            <a:r>
              <a:rPr lang="en-US" altLang="zh-CN" sz="2000" dirty="0"/>
              <a:t>74x148</a:t>
            </a:r>
            <a:r>
              <a:rPr lang="zh-CN" altLang="en-US" sz="2000" dirty="0"/>
              <a:t>：结构、扩展原理</a:t>
            </a:r>
            <a:endParaRPr lang="en-US" altLang="zh-CN" sz="2000"/>
          </a:p>
          <a:p>
            <a:pPr lvl="1">
              <a:spcAft>
                <a:spcPct val="10000"/>
              </a:spcAft>
            </a:pPr>
            <a:endParaRPr lang="en-US" altLang="zh-CN" sz="2000" dirty="0"/>
          </a:p>
          <a:p>
            <a:pPr>
              <a:spcAft>
                <a:spcPct val="10000"/>
              </a:spcAft>
            </a:pPr>
            <a:r>
              <a:rPr lang="zh-CN" altLang="en-US" sz="2400" dirty="0"/>
              <a:t>译码器</a:t>
            </a:r>
            <a:endParaRPr lang="en-US" altLang="zh-CN" sz="2400" dirty="0"/>
          </a:p>
          <a:p>
            <a:pPr lvl="1">
              <a:spcAft>
                <a:spcPct val="10000"/>
              </a:spcAft>
            </a:pPr>
            <a:r>
              <a:rPr lang="zh-CN" altLang="en-US" sz="2000" dirty="0"/>
              <a:t>电路设计</a:t>
            </a:r>
            <a:endParaRPr lang="en-US" altLang="zh-CN" sz="2000" dirty="0"/>
          </a:p>
          <a:p>
            <a:pPr lvl="1">
              <a:spcAft>
                <a:spcPct val="10000"/>
              </a:spcAft>
            </a:pPr>
            <a:r>
              <a:rPr lang="en-US" altLang="zh-CN" sz="2000" dirty="0"/>
              <a:t>74x139/74x138</a:t>
            </a:r>
            <a:r>
              <a:rPr lang="zh-CN" altLang="en-US" sz="2000" dirty="0"/>
              <a:t>：结构、扩展、任意三变量逻辑函数实现方法</a:t>
            </a:r>
            <a:endParaRPr lang="en-US" altLang="zh-CN" sz="2000" dirty="0"/>
          </a:p>
          <a:p>
            <a:pPr lvl="1">
              <a:spcAft>
                <a:spcPct val="10000"/>
              </a:spcAft>
            </a:pPr>
            <a:r>
              <a:rPr lang="zh-CN" altLang="en-US" sz="2000" dirty="0"/>
              <a:t>七段显示译码器：原理、应用（视觉暂留）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D5182CA-7EB7-4189-8263-B963C6D7C7A2}" type="datetime1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lang="zh-CN" altLang="en-US"/>
              <a:t>逻辑代数基础</a:t>
            </a:r>
            <a:r>
              <a:rPr lang="en-US" altLang="zh-CN"/>
              <a:t>(1)</a:t>
            </a: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86E4B9D-DE5A-4E39-8A1D-2B45E56E217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30781C2-3E57-439C-A76F-6BB0CFC502D8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(3)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49E4B48-E5A4-4153-B3CD-A1906FF56E16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6149" name="灯片编号占位符 5"/>
          <p:cNvSpPr txBox="1">
            <a:spLocks noGrp="1"/>
          </p:cNvSpPr>
          <p:nvPr/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Aft>
                <a:spcPct val="0"/>
              </a:spcAft>
              <a:buFontTx/>
              <a:buNone/>
            </a:pPr>
            <a:fld id="{27E36C14-58A3-496A-9B10-0BACDA34712E}" type="slidenum"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615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内容提纲</a:t>
            </a:r>
            <a:endParaRPr lang="zh-CN" altLang="en-US"/>
          </a:p>
        </p:txBody>
      </p:sp>
      <p:sp>
        <p:nvSpPr>
          <p:cNvPr id="61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628775"/>
            <a:ext cx="8229600" cy="4525963"/>
          </a:xfrm>
        </p:spPr>
        <p:txBody>
          <a:bodyPr/>
          <a:lstStyle/>
          <a:p>
            <a:pPr>
              <a:spcAft>
                <a:spcPct val="30000"/>
              </a:spcAft>
            </a:pPr>
            <a:r>
              <a:rPr lang="zh-CN" altLang="en-US"/>
              <a:t>数据分配器</a:t>
            </a:r>
            <a:endParaRPr lang="en-US" altLang="zh-CN"/>
          </a:p>
          <a:p>
            <a:pPr>
              <a:spcAft>
                <a:spcPct val="30000"/>
              </a:spcAft>
            </a:pPr>
            <a:r>
              <a:rPr lang="zh-CN" altLang="en-US"/>
              <a:t>数据选择器</a:t>
            </a:r>
            <a:endParaRPr lang="zh-CN" altLang="en-US"/>
          </a:p>
          <a:p>
            <a:pPr>
              <a:spcAft>
                <a:spcPct val="30000"/>
              </a:spcAft>
            </a:pPr>
            <a:endParaRPr kumimoji="1"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9704272-802E-451C-9DD7-F735F3E9E9B5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(3)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19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4195E0C-9396-43E8-98F7-584C63CBFC6D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数据分配器</a:t>
            </a:r>
            <a:endParaRPr lang="zh-CN" altLang="en-US"/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8229600" cy="1439862"/>
          </a:xfrm>
        </p:spPr>
        <p:txBody>
          <a:bodyPr/>
          <a:lstStyle/>
          <a:p>
            <a:r>
              <a:rPr kumimoji="1" lang="zh-CN" altLang="en-US">
                <a:solidFill>
                  <a:srgbClr val="000000"/>
                </a:solidFill>
              </a:rPr>
              <a:t>将一路输入数据分配到多路输出端的电路</a:t>
            </a:r>
            <a:endParaRPr kumimoji="1" lang="zh-CN" altLang="en-US">
              <a:solidFill>
                <a:srgbClr val="000000"/>
              </a:solidFill>
            </a:endParaRPr>
          </a:p>
          <a:p>
            <a:pPr lvl="1"/>
            <a:r>
              <a:rPr lang="zh-CN" altLang="en-US"/>
              <a:t>在通道选择信号控制下，可以将输入数据传送到多个输出通道中的任何一个通道输出</a:t>
            </a:r>
            <a:endParaRPr lang="zh-CN" altLang="en-US"/>
          </a:p>
          <a:p>
            <a:endParaRPr lang="zh-CN" altLang="en-US"/>
          </a:p>
        </p:txBody>
      </p:sp>
      <p:sp>
        <p:nvSpPr>
          <p:cNvPr id="8199" name="Rectangle 4"/>
          <p:cNvSpPr>
            <a:spLocks noChangeArrowheads="1"/>
          </p:cNvSpPr>
          <p:nvPr/>
        </p:nvSpPr>
        <p:spPr bwMode="auto">
          <a:xfrm flipH="1">
            <a:off x="4257675" y="5516563"/>
            <a:ext cx="2952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b="0">
                <a:solidFill>
                  <a:srgbClr val="000000"/>
                </a:solidFill>
              </a:rPr>
              <a:t>A</a:t>
            </a:r>
            <a:endParaRPr lang="en-US" altLang="zh-CN" b="0"/>
          </a:p>
        </p:txBody>
      </p:sp>
      <p:sp>
        <p:nvSpPr>
          <p:cNvPr id="8200" name="Line 5"/>
          <p:cNvSpPr>
            <a:spLocks noChangeShapeType="1"/>
          </p:cNvSpPr>
          <p:nvPr/>
        </p:nvSpPr>
        <p:spPr bwMode="auto">
          <a:xfrm flipH="1">
            <a:off x="2578100" y="4365625"/>
            <a:ext cx="6270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1" name="Line 6"/>
          <p:cNvSpPr>
            <a:spLocks noChangeShapeType="1"/>
          </p:cNvSpPr>
          <p:nvPr/>
        </p:nvSpPr>
        <p:spPr bwMode="auto">
          <a:xfrm flipH="1">
            <a:off x="3619500" y="3392488"/>
            <a:ext cx="906463" cy="9731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2" name="Line 7"/>
          <p:cNvSpPr>
            <a:spLocks noChangeShapeType="1"/>
          </p:cNvSpPr>
          <p:nvPr/>
        </p:nvSpPr>
        <p:spPr bwMode="auto">
          <a:xfrm flipH="1" flipV="1">
            <a:off x="4687888" y="3355975"/>
            <a:ext cx="12176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3" name="Rectangle 9"/>
          <p:cNvSpPr>
            <a:spLocks noChangeArrowheads="1"/>
          </p:cNvSpPr>
          <p:nvPr/>
        </p:nvSpPr>
        <p:spPr bwMode="auto">
          <a:xfrm flipH="1">
            <a:off x="6181725" y="3133725"/>
            <a:ext cx="3905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b="0">
                <a:solidFill>
                  <a:srgbClr val="000000"/>
                </a:solidFill>
              </a:rPr>
              <a:t>O</a:t>
            </a:r>
            <a:r>
              <a:rPr lang="en-US" altLang="zh-CN" sz="2100" b="0">
                <a:solidFill>
                  <a:srgbClr val="000000"/>
                </a:solidFill>
              </a:rPr>
              <a:t>0</a:t>
            </a:r>
            <a:endParaRPr lang="en-US" altLang="zh-CN" sz="2000" b="0">
              <a:latin typeface="Arial" panose="020B0604020202020204" pitchFamily="34" charset="0"/>
            </a:endParaRPr>
          </a:p>
        </p:txBody>
      </p:sp>
      <p:sp>
        <p:nvSpPr>
          <p:cNvPr id="8204" name="Oval 10"/>
          <p:cNvSpPr>
            <a:spLocks noChangeArrowheads="1"/>
          </p:cNvSpPr>
          <p:nvPr/>
        </p:nvSpPr>
        <p:spPr bwMode="auto">
          <a:xfrm flipH="1">
            <a:off x="4760913" y="3765550"/>
            <a:ext cx="165100" cy="1682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8205" name="Oval 11"/>
          <p:cNvSpPr>
            <a:spLocks noChangeArrowheads="1"/>
          </p:cNvSpPr>
          <p:nvPr/>
        </p:nvSpPr>
        <p:spPr bwMode="auto">
          <a:xfrm flipH="1">
            <a:off x="3535363" y="4292600"/>
            <a:ext cx="165100" cy="1682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8206" name="Oval 12"/>
          <p:cNvSpPr>
            <a:spLocks noChangeArrowheads="1"/>
          </p:cNvSpPr>
          <p:nvPr/>
        </p:nvSpPr>
        <p:spPr bwMode="auto">
          <a:xfrm flipH="1">
            <a:off x="4522788" y="3284538"/>
            <a:ext cx="165100" cy="1682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8207" name="Line 13"/>
          <p:cNvSpPr>
            <a:spLocks noChangeShapeType="1"/>
          </p:cNvSpPr>
          <p:nvPr/>
        </p:nvSpPr>
        <p:spPr bwMode="auto">
          <a:xfrm flipV="1">
            <a:off x="4113213" y="3825875"/>
            <a:ext cx="1587" cy="15113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08" name="Rectangle 14"/>
          <p:cNvSpPr>
            <a:spLocks noChangeArrowheads="1"/>
          </p:cNvSpPr>
          <p:nvPr/>
        </p:nvSpPr>
        <p:spPr bwMode="auto">
          <a:xfrm flipH="1">
            <a:off x="6180138" y="3640138"/>
            <a:ext cx="3905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b="0">
                <a:solidFill>
                  <a:srgbClr val="000000"/>
                </a:solidFill>
              </a:rPr>
              <a:t>O</a:t>
            </a:r>
            <a:r>
              <a:rPr lang="en-US" altLang="zh-CN" sz="2100" b="0">
                <a:solidFill>
                  <a:srgbClr val="000000"/>
                </a:solidFill>
              </a:rPr>
              <a:t>1</a:t>
            </a:r>
            <a:endParaRPr lang="en-US" altLang="zh-CN" sz="2000" b="0">
              <a:latin typeface="Arial" panose="020B0604020202020204" pitchFamily="34" charset="0"/>
            </a:endParaRPr>
          </a:p>
        </p:txBody>
      </p:sp>
      <p:sp>
        <p:nvSpPr>
          <p:cNvPr id="8209" name="Rectangle 15"/>
          <p:cNvSpPr>
            <a:spLocks noChangeArrowheads="1"/>
          </p:cNvSpPr>
          <p:nvPr/>
        </p:nvSpPr>
        <p:spPr bwMode="auto">
          <a:xfrm flipH="1">
            <a:off x="6048375" y="4811713"/>
            <a:ext cx="6127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b="0">
                <a:solidFill>
                  <a:srgbClr val="000000"/>
                </a:solidFill>
              </a:rPr>
              <a:t>O</a:t>
            </a:r>
            <a:r>
              <a:rPr lang="en-US" altLang="zh-CN" sz="2100" b="0">
                <a:solidFill>
                  <a:srgbClr val="000000"/>
                </a:solidFill>
              </a:rPr>
              <a:t>n-1</a:t>
            </a:r>
            <a:endParaRPr lang="en-US" altLang="zh-CN" sz="2000" b="0">
              <a:latin typeface="Arial" panose="020B0604020202020204" pitchFamily="34" charset="0"/>
            </a:endParaRPr>
          </a:p>
        </p:txBody>
      </p:sp>
      <p:sp>
        <p:nvSpPr>
          <p:cNvPr id="8210" name="Rectangle 16"/>
          <p:cNvSpPr>
            <a:spLocks noChangeArrowheads="1"/>
          </p:cNvSpPr>
          <p:nvPr/>
        </p:nvSpPr>
        <p:spPr bwMode="auto">
          <a:xfrm flipH="1">
            <a:off x="2119313" y="4117975"/>
            <a:ext cx="2571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b="0">
                <a:solidFill>
                  <a:srgbClr val="000000"/>
                </a:solidFill>
              </a:rPr>
              <a:t>D</a:t>
            </a:r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8211" name="Line 17"/>
          <p:cNvSpPr>
            <a:spLocks noChangeShapeType="1"/>
          </p:cNvSpPr>
          <p:nvPr/>
        </p:nvSpPr>
        <p:spPr bwMode="auto">
          <a:xfrm flipH="1" flipV="1">
            <a:off x="4606925" y="5046663"/>
            <a:ext cx="1298575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2" name="Oval 18"/>
          <p:cNvSpPr>
            <a:spLocks noChangeArrowheads="1"/>
          </p:cNvSpPr>
          <p:nvPr/>
        </p:nvSpPr>
        <p:spPr bwMode="auto">
          <a:xfrm flipH="1">
            <a:off x="4484688" y="4962525"/>
            <a:ext cx="165100" cy="1682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8213" name="Text Box 19"/>
          <p:cNvSpPr txBox="1">
            <a:spLocks noChangeArrowheads="1"/>
          </p:cNvSpPr>
          <p:nvPr/>
        </p:nvSpPr>
        <p:spPr bwMode="auto">
          <a:xfrm rot="5400000" flipH="1">
            <a:off x="5344319" y="4098132"/>
            <a:ext cx="79375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4800" b="0"/>
              <a:t>…</a:t>
            </a:r>
            <a:endParaRPr lang="en-US" altLang="zh-CN" sz="4000" b="0"/>
          </a:p>
        </p:txBody>
      </p:sp>
      <p:sp>
        <p:nvSpPr>
          <p:cNvPr id="8214" name="Rectangle 20"/>
          <p:cNvSpPr>
            <a:spLocks noChangeArrowheads="1"/>
          </p:cNvSpPr>
          <p:nvPr/>
        </p:nvSpPr>
        <p:spPr bwMode="auto">
          <a:xfrm flipH="1">
            <a:off x="3205163" y="3068638"/>
            <a:ext cx="2044700" cy="2268537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8215" name="Line 21"/>
          <p:cNvSpPr>
            <a:spLocks noChangeShapeType="1"/>
          </p:cNvSpPr>
          <p:nvPr/>
        </p:nvSpPr>
        <p:spPr bwMode="auto">
          <a:xfrm flipH="1" flipV="1">
            <a:off x="4111625" y="5337175"/>
            <a:ext cx="0" cy="5397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6" name="Line 29"/>
          <p:cNvSpPr>
            <a:spLocks noChangeShapeType="1"/>
          </p:cNvSpPr>
          <p:nvPr/>
        </p:nvSpPr>
        <p:spPr bwMode="auto">
          <a:xfrm>
            <a:off x="4932363" y="3860800"/>
            <a:ext cx="9731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7" name="Line 30"/>
          <p:cNvSpPr>
            <a:spLocks noChangeShapeType="1"/>
          </p:cNvSpPr>
          <p:nvPr/>
        </p:nvSpPr>
        <p:spPr bwMode="auto">
          <a:xfrm flipH="1">
            <a:off x="3168650" y="4365625"/>
            <a:ext cx="3746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218" name="Text Box 31"/>
          <p:cNvSpPr txBox="1">
            <a:spLocks noChangeArrowheads="1"/>
          </p:cNvSpPr>
          <p:nvPr/>
        </p:nvSpPr>
        <p:spPr bwMode="auto">
          <a:xfrm>
            <a:off x="1295400" y="4616450"/>
            <a:ext cx="15128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输入数据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8219" name="Text Box 32"/>
          <p:cNvSpPr txBox="1">
            <a:spLocks noChangeArrowheads="1"/>
          </p:cNvSpPr>
          <p:nvPr/>
        </p:nvSpPr>
        <p:spPr bwMode="auto">
          <a:xfrm>
            <a:off x="2555875" y="5516563"/>
            <a:ext cx="1547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通道选择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8220" name="Text Box 33"/>
          <p:cNvSpPr txBox="1">
            <a:spLocks noChangeArrowheads="1"/>
          </p:cNvSpPr>
          <p:nvPr/>
        </p:nvSpPr>
        <p:spPr bwMode="auto">
          <a:xfrm>
            <a:off x="5580063" y="5516563"/>
            <a:ext cx="15128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输出通道</a:t>
            </a:r>
            <a:endParaRPr lang="zh-CN" altLang="en-US" sz="2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6BC3281-CBD2-4DFD-8020-283EAAE862D8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(3)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024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F79A199-A310-4B5D-A002-28FA2DFA1BF7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024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solidFill>
                  <a:schemeClr val="tx1"/>
                </a:solidFill>
              </a:rPr>
              <a:t>译码器</a:t>
            </a:r>
            <a:r>
              <a:rPr lang="zh-CN" altLang="en-US"/>
              <a:t>实现数据分配器</a:t>
            </a:r>
            <a:endParaRPr lang="zh-CN" altLang="en-US"/>
          </a:p>
        </p:txBody>
      </p:sp>
      <p:graphicFrame>
        <p:nvGraphicFramePr>
          <p:cNvPr id="10246" name="Object 3"/>
          <p:cNvGraphicFramePr>
            <a:graphicFrameLocks noChangeAspect="1"/>
          </p:cNvGraphicFramePr>
          <p:nvPr/>
        </p:nvGraphicFramePr>
        <p:xfrm>
          <a:off x="1503363" y="2574925"/>
          <a:ext cx="1560512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6" name="公式" r:id="rId1" imgW="673100" imgH="266700" progId="Equation.3">
                  <p:embed/>
                </p:oleObj>
              </mc:Choice>
              <mc:Fallback>
                <p:oleObj name="公式" r:id="rId1" imgW="673100" imgH="2667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03363" y="2574925"/>
                        <a:ext cx="1560512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4895850" y="3549650"/>
            <a:ext cx="4079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A</a:t>
            </a:r>
            <a:endParaRPr kumimoji="1" lang="en-US" altLang="zh-CN" sz="2400">
              <a:ea typeface="楷体_GB2312" pitchFamily="49" charset="-122"/>
            </a:endParaRPr>
          </a:p>
        </p:txBody>
      </p:sp>
      <p:sp>
        <p:nvSpPr>
          <p:cNvPr id="10248" name="Line 11"/>
          <p:cNvSpPr>
            <a:spLocks noChangeShapeType="1"/>
          </p:cNvSpPr>
          <p:nvPr/>
        </p:nvSpPr>
        <p:spPr bwMode="auto">
          <a:xfrm>
            <a:off x="5267325" y="3327400"/>
            <a:ext cx="287338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49" name="Line 13"/>
          <p:cNvSpPr>
            <a:spLocks noChangeShapeType="1"/>
          </p:cNvSpPr>
          <p:nvPr/>
        </p:nvSpPr>
        <p:spPr bwMode="auto">
          <a:xfrm flipV="1">
            <a:off x="5411788" y="2997200"/>
            <a:ext cx="0" cy="330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0" name="Text Box 14"/>
          <p:cNvSpPr txBox="1">
            <a:spLocks noChangeArrowheads="1"/>
          </p:cNvSpPr>
          <p:nvPr/>
        </p:nvSpPr>
        <p:spPr bwMode="auto">
          <a:xfrm>
            <a:off x="4656138" y="1912938"/>
            <a:ext cx="755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+5V</a:t>
            </a:r>
            <a:endParaRPr kumimoji="1" lang="en-US" altLang="zh-CN" sz="2400">
              <a:ea typeface="楷体_GB2312" pitchFamily="49" charset="-122"/>
            </a:endParaRPr>
          </a:p>
        </p:txBody>
      </p:sp>
      <p:sp>
        <p:nvSpPr>
          <p:cNvPr id="10251" name="Rectangle 15"/>
          <p:cNvSpPr>
            <a:spLocks noChangeArrowheads="1"/>
          </p:cNvSpPr>
          <p:nvPr/>
        </p:nvSpPr>
        <p:spPr bwMode="auto">
          <a:xfrm>
            <a:off x="5849938" y="2028825"/>
            <a:ext cx="1625600" cy="296703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0252" name="Rectangle 16"/>
          <p:cNvSpPr>
            <a:spLocks noChangeArrowheads="1"/>
          </p:cNvSpPr>
          <p:nvPr/>
        </p:nvSpPr>
        <p:spPr bwMode="auto">
          <a:xfrm>
            <a:off x="5849938" y="1665288"/>
            <a:ext cx="1625600" cy="3419475"/>
          </a:xfrm>
          <a:prstGeom prst="rect">
            <a:avLst/>
          </a:prstGeom>
          <a:noFill/>
          <a:ln w="4127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0253" name="Rectangle 17"/>
          <p:cNvSpPr>
            <a:spLocks noChangeArrowheads="1"/>
          </p:cNvSpPr>
          <p:nvPr/>
        </p:nvSpPr>
        <p:spPr bwMode="auto">
          <a:xfrm>
            <a:off x="6489700" y="2889250"/>
            <a:ext cx="3810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500" b="0">
                <a:solidFill>
                  <a:srgbClr val="000000"/>
                </a:solidFill>
              </a:rPr>
              <a:t>74x138</a:t>
            </a:r>
            <a:endParaRPr lang="en-US" altLang="zh-CN" sz="2000" b="0">
              <a:latin typeface="Arial" panose="020B0604020202020204" pitchFamily="34" charset="0"/>
            </a:endParaRPr>
          </a:p>
        </p:txBody>
      </p:sp>
      <p:graphicFrame>
        <p:nvGraphicFramePr>
          <p:cNvPr id="10254" name="Object 5"/>
          <p:cNvGraphicFramePr>
            <a:graphicFrameLocks noChangeAspect="1"/>
          </p:cNvGraphicFramePr>
          <p:nvPr/>
        </p:nvGraphicFramePr>
        <p:xfrm>
          <a:off x="5919788" y="2384425"/>
          <a:ext cx="45402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7" name="公式" r:id="rId3" imgW="117475" imgH="133985" progId="Equation.3">
                  <p:embed/>
                </p:oleObj>
              </mc:Choice>
              <mc:Fallback>
                <p:oleObj name="公式" r:id="rId3" imgW="117475" imgH="13398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19788" y="2384425"/>
                        <a:ext cx="45402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5" name="Oval 23"/>
          <p:cNvSpPr>
            <a:spLocks noChangeArrowheads="1"/>
          </p:cNvSpPr>
          <p:nvPr/>
        </p:nvSpPr>
        <p:spPr bwMode="auto">
          <a:xfrm>
            <a:off x="7497763" y="3500438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0256" name="Oval 24"/>
          <p:cNvSpPr>
            <a:spLocks noChangeArrowheads="1"/>
          </p:cNvSpPr>
          <p:nvPr/>
        </p:nvSpPr>
        <p:spPr bwMode="auto">
          <a:xfrm>
            <a:off x="7497763" y="3897313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0257" name="Oval 25"/>
          <p:cNvSpPr>
            <a:spLocks noChangeArrowheads="1"/>
          </p:cNvSpPr>
          <p:nvPr/>
        </p:nvSpPr>
        <p:spPr bwMode="auto">
          <a:xfrm>
            <a:off x="7497763" y="4292600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0258" name="Oval 26"/>
          <p:cNvSpPr>
            <a:spLocks noChangeArrowheads="1"/>
          </p:cNvSpPr>
          <p:nvPr/>
        </p:nvSpPr>
        <p:spPr bwMode="auto">
          <a:xfrm>
            <a:off x="7497763" y="4681538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0259" name="Oval 27"/>
          <p:cNvSpPr>
            <a:spLocks noChangeArrowheads="1"/>
          </p:cNvSpPr>
          <p:nvPr/>
        </p:nvSpPr>
        <p:spPr bwMode="auto">
          <a:xfrm>
            <a:off x="7497763" y="1917700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0260" name="Oval 28"/>
          <p:cNvSpPr>
            <a:spLocks noChangeArrowheads="1"/>
          </p:cNvSpPr>
          <p:nvPr/>
        </p:nvSpPr>
        <p:spPr bwMode="auto">
          <a:xfrm>
            <a:off x="7497763" y="2314575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0261" name="Oval 29"/>
          <p:cNvSpPr>
            <a:spLocks noChangeArrowheads="1"/>
          </p:cNvSpPr>
          <p:nvPr/>
        </p:nvSpPr>
        <p:spPr bwMode="auto">
          <a:xfrm>
            <a:off x="7497763" y="2709863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0262" name="Oval 30"/>
          <p:cNvSpPr>
            <a:spLocks noChangeArrowheads="1"/>
          </p:cNvSpPr>
          <p:nvPr/>
        </p:nvSpPr>
        <p:spPr bwMode="auto">
          <a:xfrm>
            <a:off x="7497763" y="3098800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0263" name="Line 35"/>
          <p:cNvSpPr>
            <a:spLocks noChangeShapeType="1"/>
          </p:cNvSpPr>
          <p:nvPr/>
        </p:nvSpPr>
        <p:spPr bwMode="auto">
          <a:xfrm>
            <a:off x="5408613" y="4581525"/>
            <a:ext cx="433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4" name="Line 36"/>
          <p:cNvSpPr>
            <a:spLocks noChangeShapeType="1"/>
          </p:cNvSpPr>
          <p:nvPr/>
        </p:nvSpPr>
        <p:spPr bwMode="auto">
          <a:xfrm>
            <a:off x="5408613" y="4184650"/>
            <a:ext cx="433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5" name="Line 37"/>
          <p:cNvSpPr>
            <a:spLocks noChangeShapeType="1"/>
          </p:cNvSpPr>
          <p:nvPr/>
        </p:nvSpPr>
        <p:spPr bwMode="auto">
          <a:xfrm>
            <a:off x="5408613" y="3789363"/>
            <a:ext cx="433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6" name="Line 38"/>
          <p:cNvSpPr>
            <a:spLocks noChangeShapeType="1"/>
          </p:cNvSpPr>
          <p:nvPr/>
        </p:nvSpPr>
        <p:spPr bwMode="auto">
          <a:xfrm>
            <a:off x="5408613" y="2205038"/>
            <a:ext cx="4333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7" name="Oval 39"/>
          <p:cNvSpPr>
            <a:spLocks noChangeArrowheads="1"/>
          </p:cNvSpPr>
          <p:nvPr/>
        </p:nvSpPr>
        <p:spPr bwMode="auto">
          <a:xfrm>
            <a:off x="5699125" y="2530475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0268" name="Line 40"/>
          <p:cNvSpPr>
            <a:spLocks noChangeShapeType="1"/>
          </p:cNvSpPr>
          <p:nvPr/>
        </p:nvSpPr>
        <p:spPr bwMode="auto">
          <a:xfrm>
            <a:off x="5381625" y="2600325"/>
            <a:ext cx="3175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9" name="Oval 41"/>
          <p:cNvSpPr>
            <a:spLocks noChangeArrowheads="1"/>
          </p:cNvSpPr>
          <p:nvPr/>
        </p:nvSpPr>
        <p:spPr bwMode="auto">
          <a:xfrm>
            <a:off x="5697538" y="2927350"/>
            <a:ext cx="142875" cy="14287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0270" name="Line 42"/>
          <p:cNvSpPr>
            <a:spLocks noChangeShapeType="1"/>
          </p:cNvSpPr>
          <p:nvPr/>
        </p:nvSpPr>
        <p:spPr bwMode="auto">
          <a:xfrm>
            <a:off x="5408613" y="2997200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271" name="Object 13"/>
          <p:cNvGraphicFramePr>
            <a:graphicFrameLocks noChangeAspect="1"/>
          </p:cNvGraphicFramePr>
          <p:nvPr/>
        </p:nvGraphicFramePr>
        <p:xfrm>
          <a:off x="5907088" y="1978025"/>
          <a:ext cx="423862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8" name="公式" r:id="rId5" imgW="109220" imgH="151130" progId="Equation.3">
                  <p:embed/>
                </p:oleObj>
              </mc:Choice>
              <mc:Fallback>
                <p:oleObj name="公式" r:id="rId5" imgW="109220" imgH="15113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7088" y="1978025"/>
                        <a:ext cx="423862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2" name="Object 14"/>
          <p:cNvGraphicFramePr>
            <a:graphicFrameLocks noChangeAspect="1"/>
          </p:cNvGraphicFramePr>
          <p:nvPr/>
        </p:nvGraphicFramePr>
        <p:xfrm>
          <a:off x="5948363" y="2801938"/>
          <a:ext cx="396875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9" name="公式" r:id="rId7" imgW="92075" imgH="133985" progId="Equation.3">
                  <p:embed/>
                </p:oleObj>
              </mc:Choice>
              <mc:Fallback>
                <p:oleObj name="公式" r:id="rId7" imgW="92075" imgH="133985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8363" y="2801938"/>
                        <a:ext cx="396875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3" name="Object 15"/>
          <p:cNvGraphicFramePr>
            <a:graphicFrameLocks noChangeAspect="1"/>
          </p:cNvGraphicFramePr>
          <p:nvPr/>
        </p:nvGraphicFramePr>
        <p:xfrm>
          <a:off x="5935663" y="3573463"/>
          <a:ext cx="481012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0" name="公式" r:id="rId9" imgW="133985" imgH="133985" progId="Equation.3">
                  <p:embed/>
                </p:oleObj>
              </mc:Choice>
              <mc:Fallback>
                <p:oleObj name="公式" r:id="rId9" imgW="133985" imgH="133985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5663" y="3573463"/>
                        <a:ext cx="481012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4" name="Object 16"/>
          <p:cNvGraphicFramePr>
            <a:graphicFrameLocks noChangeAspect="1"/>
          </p:cNvGraphicFramePr>
          <p:nvPr/>
        </p:nvGraphicFramePr>
        <p:xfrm>
          <a:off x="5948363" y="3968750"/>
          <a:ext cx="45243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1" name="公式" r:id="rId11" imgW="117475" imgH="133985" progId="Equation.3">
                  <p:embed/>
                </p:oleObj>
              </mc:Choice>
              <mc:Fallback>
                <p:oleObj name="公式" r:id="rId11" imgW="117475" imgH="13398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8363" y="3968750"/>
                        <a:ext cx="452437" cy="396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5" name="Object 17"/>
          <p:cNvGraphicFramePr>
            <a:graphicFrameLocks noChangeAspect="1"/>
          </p:cNvGraphicFramePr>
          <p:nvPr/>
        </p:nvGraphicFramePr>
        <p:xfrm>
          <a:off x="5934075" y="4354513"/>
          <a:ext cx="481013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2" name="公式" r:id="rId13" imgW="133985" imgH="151130" progId="Equation.3">
                  <p:embed/>
                </p:oleObj>
              </mc:Choice>
              <mc:Fallback>
                <p:oleObj name="公式" r:id="rId13" imgW="133985" imgH="15113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4075" y="4354513"/>
                        <a:ext cx="481013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76" name="Text Box 48"/>
          <p:cNvSpPr txBox="1">
            <a:spLocks noChangeArrowheads="1"/>
          </p:cNvSpPr>
          <p:nvPr/>
        </p:nvSpPr>
        <p:spPr bwMode="auto">
          <a:xfrm>
            <a:off x="4841875" y="235902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D</a:t>
            </a:r>
            <a:endParaRPr kumimoji="1" lang="en-US" altLang="zh-CN" sz="2400">
              <a:ea typeface="楷体_GB2312" pitchFamily="49" charset="-122"/>
            </a:endParaRPr>
          </a:p>
        </p:txBody>
      </p:sp>
      <p:sp>
        <p:nvSpPr>
          <p:cNvPr id="10277" name="Line 49"/>
          <p:cNvSpPr>
            <a:spLocks noChangeShapeType="1"/>
          </p:cNvSpPr>
          <p:nvPr/>
        </p:nvSpPr>
        <p:spPr bwMode="auto">
          <a:xfrm>
            <a:off x="7650163" y="3571875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8" name="Line 50"/>
          <p:cNvSpPr>
            <a:spLocks noChangeShapeType="1"/>
          </p:cNvSpPr>
          <p:nvPr/>
        </p:nvSpPr>
        <p:spPr bwMode="auto">
          <a:xfrm>
            <a:off x="7650163" y="3968750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79" name="Line 51"/>
          <p:cNvSpPr>
            <a:spLocks noChangeShapeType="1"/>
          </p:cNvSpPr>
          <p:nvPr/>
        </p:nvSpPr>
        <p:spPr bwMode="auto">
          <a:xfrm>
            <a:off x="7650163" y="4364038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0" name="Line 52"/>
          <p:cNvSpPr>
            <a:spLocks noChangeShapeType="1"/>
          </p:cNvSpPr>
          <p:nvPr/>
        </p:nvSpPr>
        <p:spPr bwMode="auto">
          <a:xfrm>
            <a:off x="7650163" y="4752975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1" name="Line 53"/>
          <p:cNvSpPr>
            <a:spLocks noChangeShapeType="1"/>
          </p:cNvSpPr>
          <p:nvPr/>
        </p:nvSpPr>
        <p:spPr bwMode="auto">
          <a:xfrm>
            <a:off x="7650163" y="1989138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2" name="Line 54"/>
          <p:cNvSpPr>
            <a:spLocks noChangeShapeType="1"/>
          </p:cNvSpPr>
          <p:nvPr/>
        </p:nvSpPr>
        <p:spPr bwMode="auto">
          <a:xfrm>
            <a:off x="7650163" y="2386013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3" name="Line 55"/>
          <p:cNvSpPr>
            <a:spLocks noChangeShapeType="1"/>
          </p:cNvSpPr>
          <p:nvPr/>
        </p:nvSpPr>
        <p:spPr bwMode="auto">
          <a:xfrm>
            <a:off x="7650163" y="2781300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4" name="Line 56"/>
          <p:cNvSpPr>
            <a:spLocks noChangeShapeType="1"/>
          </p:cNvSpPr>
          <p:nvPr/>
        </p:nvSpPr>
        <p:spPr bwMode="auto">
          <a:xfrm>
            <a:off x="7650163" y="3170238"/>
            <a:ext cx="2889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85" name="Text Box 58"/>
          <p:cNvSpPr txBox="1">
            <a:spLocks noChangeArrowheads="1"/>
          </p:cNvSpPr>
          <p:nvPr/>
        </p:nvSpPr>
        <p:spPr bwMode="auto">
          <a:xfrm>
            <a:off x="7974013" y="1789113"/>
            <a:ext cx="5095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Y</a:t>
            </a:r>
            <a:r>
              <a:rPr kumimoji="1" lang="en-US" altLang="zh-CN" sz="2400" baseline="-10000">
                <a:ea typeface="楷体_GB2312" pitchFamily="49" charset="-122"/>
              </a:rPr>
              <a:t>0</a:t>
            </a:r>
            <a:endParaRPr kumimoji="1" lang="en-US" altLang="zh-CN" sz="2400" baseline="-10000">
              <a:ea typeface="楷体_GB2312" pitchFamily="49" charset="-122"/>
            </a:endParaRPr>
          </a:p>
        </p:txBody>
      </p:sp>
      <p:sp>
        <p:nvSpPr>
          <p:cNvPr id="10286" name="Text Box 59"/>
          <p:cNvSpPr txBox="1">
            <a:spLocks noChangeArrowheads="1"/>
          </p:cNvSpPr>
          <p:nvPr/>
        </p:nvSpPr>
        <p:spPr bwMode="auto">
          <a:xfrm>
            <a:off x="7974013" y="2160588"/>
            <a:ext cx="5095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Y</a:t>
            </a:r>
            <a:r>
              <a:rPr kumimoji="1" lang="en-US" altLang="zh-CN" sz="2400" baseline="-10000">
                <a:ea typeface="楷体_GB2312" pitchFamily="49" charset="-122"/>
              </a:rPr>
              <a:t>1</a:t>
            </a:r>
            <a:endParaRPr kumimoji="1" lang="en-US" altLang="zh-CN" sz="2400" baseline="-10000">
              <a:ea typeface="楷体_GB2312" pitchFamily="49" charset="-122"/>
            </a:endParaRPr>
          </a:p>
        </p:txBody>
      </p:sp>
      <p:sp>
        <p:nvSpPr>
          <p:cNvPr id="10287" name="Text Box 60"/>
          <p:cNvSpPr txBox="1">
            <a:spLocks noChangeArrowheads="1"/>
          </p:cNvSpPr>
          <p:nvPr/>
        </p:nvSpPr>
        <p:spPr bwMode="auto">
          <a:xfrm>
            <a:off x="7974013" y="2555875"/>
            <a:ext cx="5095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Y</a:t>
            </a:r>
            <a:r>
              <a:rPr kumimoji="1" lang="en-US" altLang="zh-CN" sz="2400" baseline="-10000">
                <a:ea typeface="楷体_GB2312" pitchFamily="49" charset="-122"/>
              </a:rPr>
              <a:t>2</a:t>
            </a:r>
            <a:endParaRPr kumimoji="1" lang="en-US" altLang="zh-CN" sz="2400" baseline="-10000">
              <a:ea typeface="楷体_GB2312" pitchFamily="49" charset="-122"/>
            </a:endParaRPr>
          </a:p>
        </p:txBody>
      </p:sp>
      <p:sp>
        <p:nvSpPr>
          <p:cNvPr id="10288" name="Text Box 61"/>
          <p:cNvSpPr txBox="1">
            <a:spLocks noChangeArrowheads="1"/>
          </p:cNvSpPr>
          <p:nvPr/>
        </p:nvSpPr>
        <p:spPr bwMode="auto">
          <a:xfrm>
            <a:off x="7974013" y="2952750"/>
            <a:ext cx="5095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Y</a:t>
            </a:r>
            <a:r>
              <a:rPr kumimoji="1" lang="en-US" altLang="zh-CN" sz="2400" baseline="-10000">
                <a:ea typeface="楷体_GB2312" pitchFamily="49" charset="-122"/>
              </a:rPr>
              <a:t>3</a:t>
            </a:r>
            <a:endParaRPr kumimoji="1" lang="en-US" altLang="zh-CN" sz="2400" baseline="-10000">
              <a:ea typeface="楷体_GB2312" pitchFamily="49" charset="-122"/>
            </a:endParaRPr>
          </a:p>
        </p:txBody>
      </p:sp>
      <p:sp>
        <p:nvSpPr>
          <p:cNvPr id="10289" name="Text Box 62"/>
          <p:cNvSpPr txBox="1">
            <a:spLocks noChangeArrowheads="1"/>
          </p:cNvSpPr>
          <p:nvPr/>
        </p:nvSpPr>
        <p:spPr bwMode="auto">
          <a:xfrm>
            <a:off x="7974013" y="3373438"/>
            <a:ext cx="5095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Y</a:t>
            </a:r>
            <a:r>
              <a:rPr kumimoji="1" lang="en-US" altLang="zh-CN" sz="2400" baseline="-10000">
                <a:ea typeface="楷体_GB2312" pitchFamily="49" charset="-122"/>
              </a:rPr>
              <a:t>4</a:t>
            </a:r>
            <a:endParaRPr kumimoji="1" lang="en-US" altLang="zh-CN" sz="2400" baseline="-10000">
              <a:ea typeface="楷体_GB2312" pitchFamily="49" charset="-122"/>
            </a:endParaRPr>
          </a:p>
        </p:txBody>
      </p:sp>
      <p:sp>
        <p:nvSpPr>
          <p:cNvPr id="10290" name="Text Box 63"/>
          <p:cNvSpPr txBox="1">
            <a:spLocks noChangeArrowheads="1"/>
          </p:cNvSpPr>
          <p:nvPr/>
        </p:nvSpPr>
        <p:spPr bwMode="auto">
          <a:xfrm>
            <a:off x="7974013" y="3744913"/>
            <a:ext cx="5095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Y</a:t>
            </a:r>
            <a:r>
              <a:rPr kumimoji="1" lang="en-US" altLang="zh-CN" sz="2400" baseline="-10000">
                <a:ea typeface="楷体_GB2312" pitchFamily="49" charset="-122"/>
              </a:rPr>
              <a:t>5</a:t>
            </a:r>
            <a:endParaRPr kumimoji="1" lang="en-US" altLang="zh-CN" sz="2400" baseline="-10000">
              <a:ea typeface="楷体_GB2312" pitchFamily="49" charset="-122"/>
            </a:endParaRPr>
          </a:p>
        </p:txBody>
      </p:sp>
      <p:sp>
        <p:nvSpPr>
          <p:cNvPr id="10291" name="Text Box 64"/>
          <p:cNvSpPr txBox="1">
            <a:spLocks noChangeArrowheads="1"/>
          </p:cNvSpPr>
          <p:nvPr/>
        </p:nvSpPr>
        <p:spPr bwMode="auto">
          <a:xfrm>
            <a:off x="7974013" y="4140200"/>
            <a:ext cx="5095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Y</a:t>
            </a:r>
            <a:r>
              <a:rPr kumimoji="1" lang="en-US" altLang="zh-CN" sz="2400" baseline="-10000">
                <a:ea typeface="楷体_GB2312" pitchFamily="49" charset="-122"/>
              </a:rPr>
              <a:t>6</a:t>
            </a:r>
            <a:endParaRPr kumimoji="1" lang="en-US" altLang="zh-CN" sz="2400" baseline="-10000">
              <a:ea typeface="楷体_GB2312" pitchFamily="49" charset="-122"/>
            </a:endParaRPr>
          </a:p>
        </p:txBody>
      </p:sp>
      <p:sp>
        <p:nvSpPr>
          <p:cNvPr id="10292" name="Text Box 65"/>
          <p:cNvSpPr txBox="1">
            <a:spLocks noChangeArrowheads="1"/>
          </p:cNvSpPr>
          <p:nvPr/>
        </p:nvSpPr>
        <p:spPr bwMode="auto">
          <a:xfrm>
            <a:off x="7974013" y="4537075"/>
            <a:ext cx="5095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Y</a:t>
            </a:r>
            <a:r>
              <a:rPr kumimoji="1" lang="en-US" altLang="zh-CN" sz="2400" baseline="-10000">
                <a:ea typeface="楷体_GB2312" pitchFamily="49" charset="-122"/>
              </a:rPr>
              <a:t>7</a:t>
            </a:r>
            <a:endParaRPr kumimoji="1" lang="en-US" altLang="zh-CN" sz="2400" baseline="-10000">
              <a:ea typeface="楷体_GB2312" pitchFamily="49" charset="-122"/>
            </a:endParaRPr>
          </a:p>
        </p:txBody>
      </p:sp>
      <p:graphicFrame>
        <p:nvGraphicFramePr>
          <p:cNvPr id="10293" name="Object 18"/>
          <p:cNvGraphicFramePr>
            <a:graphicFrameLocks noChangeAspect="1"/>
          </p:cNvGraphicFramePr>
          <p:nvPr/>
        </p:nvGraphicFramePr>
        <p:xfrm>
          <a:off x="844550" y="4143375"/>
          <a:ext cx="3492500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3" name="公式" r:id="rId15" imgW="1244600" imgH="457200" progId="Equation.3">
                  <p:embed/>
                </p:oleObj>
              </mc:Choice>
              <mc:Fallback>
                <p:oleObj name="公式" r:id="rId15" imgW="124460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4550" y="4143375"/>
                        <a:ext cx="3492500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4" name="Rectangle 72"/>
          <p:cNvSpPr>
            <a:spLocks noChangeArrowheads="1"/>
          </p:cNvSpPr>
          <p:nvPr/>
        </p:nvSpPr>
        <p:spPr bwMode="auto">
          <a:xfrm>
            <a:off x="684213" y="5300663"/>
            <a:ext cx="7920037" cy="996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5000"/>
              </a:lnSpc>
              <a:spcAft>
                <a:spcPct val="0"/>
              </a:spcAft>
              <a:buFontTx/>
              <a:buNone/>
            </a:pPr>
            <a:r>
              <a:rPr lang="zh-CN" altLang="en-US"/>
              <a:t>按照通道地址</a:t>
            </a:r>
            <a:r>
              <a:rPr lang="en-US" altLang="zh-CN"/>
              <a:t>A</a:t>
            </a:r>
            <a:r>
              <a:rPr lang="en-US" altLang="zh-CN" baseline="-10000"/>
              <a:t>2</a:t>
            </a:r>
            <a:r>
              <a:rPr lang="en-US" altLang="zh-CN"/>
              <a:t>A</a:t>
            </a:r>
            <a:r>
              <a:rPr lang="en-US" altLang="zh-CN" baseline="-10000"/>
              <a:t>1</a:t>
            </a:r>
            <a:r>
              <a:rPr lang="en-US" altLang="zh-CN"/>
              <a:t>A</a:t>
            </a:r>
            <a:r>
              <a:rPr lang="en-US" altLang="zh-CN" baseline="-10000"/>
              <a:t>0</a:t>
            </a:r>
            <a:r>
              <a:rPr lang="zh-CN" altLang="en-US"/>
              <a:t>的取值，将输入数据</a:t>
            </a:r>
            <a:r>
              <a:rPr lang="en-US" altLang="zh-CN"/>
              <a:t>D</a:t>
            </a:r>
            <a:r>
              <a:rPr lang="zh-CN" altLang="en-US"/>
              <a:t>从相应的输出通道 </a:t>
            </a:r>
            <a:r>
              <a:rPr lang="en-US" altLang="zh-CN"/>
              <a:t>Y</a:t>
            </a:r>
            <a:r>
              <a:rPr lang="en-US" altLang="zh-CN" baseline="-10000"/>
              <a:t>i  </a:t>
            </a:r>
            <a:r>
              <a:rPr lang="zh-CN" altLang="en-US"/>
              <a:t>输出，其他输出通道保持高电平</a:t>
            </a:r>
            <a:endParaRPr lang="zh-CN" altLang="en-US"/>
          </a:p>
        </p:txBody>
      </p:sp>
      <p:sp>
        <p:nvSpPr>
          <p:cNvPr id="10295" name="Text Box 74"/>
          <p:cNvSpPr txBox="1">
            <a:spLocks noChangeArrowheads="1"/>
          </p:cNvSpPr>
          <p:nvPr/>
        </p:nvSpPr>
        <p:spPr bwMode="auto">
          <a:xfrm>
            <a:off x="4911725" y="3968750"/>
            <a:ext cx="390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B</a:t>
            </a:r>
            <a:endParaRPr kumimoji="1" lang="en-US" altLang="zh-CN" sz="2400">
              <a:ea typeface="楷体_GB2312" pitchFamily="49" charset="-122"/>
            </a:endParaRPr>
          </a:p>
        </p:txBody>
      </p:sp>
      <p:sp>
        <p:nvSpPr>
          <p:cNvPr id="10296" name="Text Box 75"/>
          <p:cNvSpPr txBox="1">
            <a:spLocks noChangeArrowheads="1"/>
          </p:cNvSpPr>
          <p:nvPr/>
        </p:nvSpPr>
        <p:spPr bwMode="auto">
          <a:xfrm>
            <a:off x="4913313" y="4340225"/>
            <a:ext cx="40798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C</a:t>
            </a:r>
            <a:endParaRPr kumimoji="1" lang="en-US" altLang="zh-CN" sz="2400">
              <a:ea typeface="楷体_GB2312" pitchFamily="49" charset="-122"/>
            </a:endParaRPr>
          </a:p>
        </p:txBody>
      </p:sp>
      <p:graphicFrame>
        <p:nvGraphicFramePr>
          <p:cNvPr id="10297" name="Object 19"/>
          <p:cNvGraphicFramePr>
            <a:graphicFrameLocks noChangeAspect="1"/>
          </p:cNvGraphicFramePr>
          <p:nvPr/>
        </p:nvGraphicFramePr>
        <p:xfrm>
          <a:off x="1038225" y="3451225"/>
          <a:ext cx="2779713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4" name="公式" r:id="rId17" imgW="1167765" imgH="203200" progId="Equation.3">
                  <p:embed/>
                </p:oleObj>
              </mc:Choice>
              <mc:Fallback>
                <p:oleObj name="公式" r:id="rId17" imgW="1167765" imgH="203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8225" y="3451225"/>
                        <a:ext cx="2779713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8" name="Object 38"/>
          <p:cNvGraphicFramePr>
            <a:graphicFrameLocks noChangeAspect="1"/>
          </p:cNvGraphicFramePr>
          <p:nvPr/>
        </p:nvGraphicFramePr>
        <p:xfrm>
          <a:off x="7054850" y="1801813"/>
          <a:ext cx="331788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5" name="公式" r:id="rId19" imgW="109220" imgH="151130" progId="Equation.3">
                  <p:embed/>
                </p:oleObj>
              </mc:Choice>
              <mc:Fallback>
                <p:oleObj name="公式" r:id="rId19" imgW="109220" imgH="15113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4850" y="1801813"/>
                        <a:ext cx="331788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99" name="Object 57"/>
          <p:cNvGraphicFramePr>
            <a:graphicFrameLocks noChangeAspect="1"/>
          </p:cNvGraphicFramePr>
          <p:nvPr/>
        </p:nvGraphicFramePr>
        <p:xfrm>
          <a:off x="7070725" y="2228850"/>
          <a:ext cx="309563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6" name="公式" r:id="rId21" imgW="92075" imgH="133985" progId="Equation.3">
                  <p:embed/>
                </p:oleObj>
              </mc:Choice>
              <mc:Fallback>
                <p:oleObj name="公式" r:id="rId21" imgW="92075" imgH="133985" progId="Equation.3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0725" y="2228850"/>
                        <a:ext cx="309563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0" name="Object 56"/>
          <p:cNvGraphicFramePr>
            <a:graphicFrameLocks noChangeAspect="1"/>
          </p:cNvGraphicFramePr>
          <p:nvPr/>
        </p:nvGraphicFramePr>
        <p:xfrm>
          <a:off x="7069138" y="2633663"/>
          <a:ext cx="331787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7" name="公式" r:id="rId23" imgW="109220" imgH="133985" progId="Equation.3">
                  <p:embed/>
                </p:oleObj>
              </mc:Choice>
              <mc:Fallback>
                <p:oleObj name="公式" r:id="rId23" imgW="109220" imgH="133985" progId="Equation.3">
                  <p:embed/>
                  <p:pic>
                    <p:nvPicPr>
                      <p:cNvPr id="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9138" y="2633663"/>
                        <a:ext cx="331787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1" name="Object 59"/>
          <p:cNvGraphicFramePr>
            <a:graphicFrameLocks noChangeAspect="1"/>
          </p:cNvGraphicFramePr>
          <p:nvPr/>
        </p:nvGraphicFramePr>
        <p:xfrm>
          <a:off x="7069138" y="3001963"/>
          <a:ext cx="331787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8" name="公式" r:id="rId25" imgW="109220" imgH="151130" progId="Equation.3">
                  <p:embed/>
                </p:oleObj>
              </mc:Choice>
              <mc:Fallback>
                <p:oleObj name="公式" r:id="rId25" imgW="109220" imgH="151130" progId="Equation.3">
                  <p:embed/>
                  <p:pic>
                    <p:nvPicPr>
                      <p:cNvPr id="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9138" y="3001963"/>
                        <a:ext cx="331787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2" name="Object 60"/>
          <p:cNvGraphicFramePr>
            <a:graphicFrameLocks noChangeAspect="1"/>
          </p:cNvGraphicFramePr>
          <p:nvPr/>
        </p:nvGraphicFramePr>
        <p:xfrm>
          <a:off x="7080250" y="3417888"/>
          <a:ext cx="33178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9" name="公式" r:id="rId27" imgW="109220" imgH="133985" progId="Equation.3">
                  <p:embed/>
                </p:oleObj>
              </mc:Choice>
              <mc:Fallback>
                <p:oleObj name="公式" r:id="rId27" imgW="109220" imgH="133985" progId="Equation.3">
                  <p:embed/>
                  <p:pic>
                    <p:nvPicPr>
                      <p:cNvPr id="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50" y="3417888"/>
                        <a:ext cx="331788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3" name="Object 61"/>
          <p:cNvGraphicFramePr>
            <a:graphicFrameLocks noChangeAspect="1"/>
          </p:cNvGraphicFramePr>
          <p:nvPr/>
        </p:nvGraphicFramePr>
        <p:xfrm>
          <a:off x="7085013" y="3824288"/>
          <a:ext cx="331787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0" name="公式" r:id="rId29" imgW="109220" imgH="151130" progId="Equation.3">
                  <p:embed/>
                </p:oleObj>
              </mc:Choice>
              <mc:Fallback>
                <p:oleObj name="公式" r:id="rId29" imgW="109220" imgH="151130" progId="Equation.3">
                  <p:embed/>
                  <p:pic>
                    <p:nvPicPr>
                      <p:cNvPr id="0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5013" y="3824288"/>
                        <a:ext cx="331787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4" name="Object 62"/>
          <p:cNvGraphicFramePr>
            <a:graphicFrameLocks noChangeAspect="1"/>
          </p:cNvGraphicFramePr>
          <p:nvPr/>
        </p:nvGraphicFramePr>
        <p:xfrm>
          <a:off x="7094538" y="4227513"/>
          <a:ext cx="331787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1" name="公式" r:id="rId31" imgW="109220" imgH="151130" progId="Equation.3">
                  <p:embed/>
                </p:oleObj>
              </mc:Choice>
              <mc:Fallback>
                <p:oleObj name="公式" r:id="rId31" imgW="109220" imgH="151130" progId="Equation.3">
                  <p:embed/>
                  <p:pic>
                    <p:nvPicPr>
                      <p:cNvPr id="0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4538" y="4227513"/>
                        <a:ext cx="331787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5" name="Object 63"/>
          <p:cNvGraphicFramePr>
            <a:graphicFrameLocks noChangeAspect="1"/>
          </p:cNvGraphicFramePr>
          <p:nvPr/>
        </p:nvGraphicFramePr>
        <p:xfrm>
          <a:off x="7094538" y="4606925"/>
          <a:ext cx="331787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02" name="公式" r:id="rId33" imgW="109220" imgH="151130" progId="Equation.3">
                  <p:embed/>
                </p:oleObj>
              </mc:Choice>
              <mc:Fallback>
                <p:oleObj name="公式" r:id="rId33" imgW="109220" imgH="151130" progId="Equation.3">
                  <p:embed/>
                  <p:pic>
                    <p:nvPicPr>
                      <p:cNvPr id="0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4538" y="4606925"/>
                        <a:ext cx="331787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06" name="Line 11"/>
          <p:cNvSpPr>
            <a:spLocks noChangeShapeType="1"/>
          </p:cNvSpPr>
          <p:nvPr/>
        </p:nvSpPr>
        <p:spPr bwMode="auto">
          <a:xfrm>
            <a:off x="8040688" y="1838325"/>
            <a:ext cx="287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7" name="Line 11"/>
          <p:cNvSpPr>
            <a:spLocks noChangeShapeType="1"/>
          </p:cNvSpPr>
          <p:nvPr/>
        </p:nvSpPr>
        <p:spPr bwMode="auto">
          <a:xfrm>
            <a:off x="8040688" y="2203450"/>
            <a:ext cx="287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8" name="Line 11"/>
          <p:cNvSpPr>
            <a:spLocks noChangeShapeType="1"/>
          </p:cNvSpPr>
          <p:nvPr/>
        </p:nvSpPr>
        <p:spPr bwMode="auto">
          <a:xfrm>
            <a:off x="8040688" y="2605088"/>
            <a:ext cx="287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09" name="Line 11"/>
          <p:cNvSpPr>
            <a:spLocks noChangeShapeType="1"/>
          </p:cNvSpPr>
          <p:nvPr/>
        </p:nvSpPr>
        <p:spPr bwMode="auto">
          <a:xfrm>
            <a:off x="8040688" y="3006725"/>
            <a:ext cx="287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0" name="Line 11"/>
          <p:cNvSpPr>
            <a:spLocks noChangeShapeType="1"/>
          </p:cNvSpPr>
          <p:nvPr/>
        </p:nvSpPr>
        <p:spPr bwMode="auto">
          <a:xfrm>
            <a:off x="8040688" y="3444875"/>
            <a:ext cx="287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1" name="Line 11"/>
          <p:cNvSpPr>
            <a:spLocks noChangeShapeType="1"/>
          </p:cNvSpPr>
          <p:nvPr/>
        </p:nvSpPr>
        <p:spPr bwMode="auto">
          <a:xfrm>
            <a:off x="8040688" y="3810000"/>
            <a:ext cx="287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2" name="Line 11"/>
          <p:cNvSpPr>
            <a:spLocks noChangeShapeType="1"/>
          </p:cNvSpPr>
          <p:nvPr/>
        </p:nvSpPr>
        <p:spPr bwMode="auto">
          <a:xfrm>
            <a:off x="8040688" y="4211638"/>
            <a:ext cx="287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3" name="Line 11"/>
          <p:cNvSpPr>
            <a:spLocks noChangeShapeType="1"/>
          </p:cNvSpPr>
          <p:nvPr/>
        </p:nvSpPr>
        <p:spPr bwMode="auto">
          <a:xfrm>
            <a:off x="8040688" y="4613275"/>
            <a:ext cx="2873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4" name="Line 11"/>
          <p:cNvSpPr>
            <a:spLocks noChangeShapeType="1"/>
          </p:cNvSpPr>
          <p:nvPr/>
        </p:nvSpPr>
        <p:spPr bwMode="auto">
          <a:xfrm>
            <a:off x="3006725" y="5802313"/>
            <a:ext cx="2873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" name="文本框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1448637" y="1790726"/>
            <a:ext cx="2490933" cy="486287"/>
          </a:xfrm>
          <a:prstGeom prst="rect">
            <a:avLst/>
          </a:prstGeom>
          <a:blipFill rotWithShape="0">
            <a:blip r:embed="rId35"/>
            <a:stretch>
              <a:fillRect l="-245" t="-11250" b="-42500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  <a:endParaRPr lang="zh-CN" altLang="en-US">
              <a:noFill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4"/>
          <p:cNvGrpSpPr/>
          <p:nvPr/>
        </p:nvGrpSpPr>
        <p:grpSpPr bwMode="auto">
          <a:xfrm>
            <a:off x="882650" y="1309688"/>
            <a:ext cx="7262813" cy="4916487"/>
            <a:chOff x="0" y="-25"/>
            <a:chExt cx="2698" cy="3598"/>
          </a:xfrm>
        </p:grpSpPr>
        <p:grpSp>
          <p:nvGrpSpPr>
            <p:cNvPr id="11283" name="Group 5"/>
            <p:cNvGrpSpPr/>
            <p:nvPr/>
          </p:nvGrpSpPr>
          <p:grpSpPr bwMode="auto">
            <a:xfrm>
              <a:off x="0" y="-25"/>
              <a:ext cx="1156" cy="342"/>
              <a:chOff x="0" y="-25"/>
              <a:chExt cx="1156" cy="342"/>
            </a:xfrm>
          </p:grpSpPr>
          <p:sp>
            <p:nvSpPr>
              <p:cNvPr id="11707" name="Rectangle 6"/>
              <p:cNvSpPr>
                <a:spLocks noChangeArrowheads="1"/>
              </p:cNvSpPr>
              <p:nvPr/>
            </p:nvSpPr>
            <p:spPr bwMode="auto">
              <a:xfrm>
                <a:off x="0" y="-25"/>
                <a:ext cx="1156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zh-CN" altLang="en-US" sz="2400">
                    <a:latin typeface="楷体_GB2312" pitchFamily="49" charset="-122"/>
                    <a:ea typeface="楷体_GB2312" pitchFamily="49" charset="-122"/>
                  </a:rPr>
                  <a:t>输         入</a:t>
                </a:r>
                <a:endParaRPr lang="zh-CN" altLang="en-US" sz="240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1708" name="Rectangl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156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284" name="Group 8"/>
            <p:cNvGrpSpPr/>
            <p:nvPr/>
          </p:nvGrpSpPr>
          <p:grpSpPr bwMode="auto">
            <a:xfrm>
              <a:off x="1156" y="-25"/>
              <a:ext cx="1542" cy="342"/>
              <a:chOff x="1156" y="-25"/>
              <a:chExt cx="1542" cy="342"/>
            </a:xfrm>
          </p:grpSpPr>
          <p:sp>
            <p:nvSpPr>
              <p:cNvPr id="11705" name="Rectangle 9"/>
              <p:cNvSpPr>
                <a:spLocks noChangeArrowheads="1"/>
              </p:cNvSpPr>
              <p:nvPr/>
            </p:nvSpPr>
            <p:spPr bwMode="auto">
              <a:xfrm>
                <a:off x="1156" y="-25"/>
                <a:ext cx="154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r>
                  <a:rPr lang="zh-CN" altLang="en-US" sz="2400">
                    <a:latin typeface="楷体_GB2312" pitchFamily="49" charset="-122"/>
                    <a:ea typeface="楷体_GB2312" pitchFamily="49" charset="-122"/>
                  </a:rPr>
                  <a:t>输          出</a:t>
                </a:r>
                <a:endParaRPr lang="zh-CN" altLang="en-US" sz="2400">
                  <a:latin typeface="楷体_GB2312" pitchFamily="49" charset="-122"/>
                  <a:ea typeface="楷体_GB2312" pitchFamily="49" charset="-122"/>
                </a:endParaRPr>
              </a:p>
            </p:txBody>
          </p:sp>
          <p:sp>
            <p:nvSpPr>
              <p:cNvPr id="11706" name="Rectangle 10"/>
              <p:cNvSpPr>
                <a:spLocks noChangeArrowheads="1"/>
              </p:cNvSpPr>
              <p:nvPr/>
            </p:nvSpPr>
            <p:spPr bwMode="auto">
              <a:xfrm>
                <a:off x="1156" y="0"/>
                <a:ext cx="154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285" name="Group 11"/>
            <p:cNvGrpSpPr/>
            <p:nvPr/>
          </p:nvGrpSpPr>
          <p:grpSpPr bwMode="auto">
            <a:xfrm>
              <a:off x="0" y="317"/>
              <a:ext cx="192" cy="403"/>
              <a:chOff x="0" y="317"/>
              <a:chExt cx="192" cy="403"/>
            </a:xfrm>
          </p:grpSpPr>
          <p:sp>
            <p:nvSpPr>
              <p:cNvPr id="11703" name="Rectangle 12"/>
              <p:cNvSpPr>
                <a:spLocks noChangeArrowheads="1"/>
              </p:cNvSpPr>
              <p:nvPr/>
            </p:nvSpPr>
            <p:spPr bwMode="auto">
              <a:xfrm>
                <a:off x="0" y="317"/>
                <a:ext cx="192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E</a:t>
                </a:r>
                <a:r>
                  <a:rPr lang="en-US" altLang="zh-CN" sz="2400" b="0" baseline="-30000">
                    <a:ea typeface="黑体" panose="02010609060101010101" pitchFamily="49" charset="-122"/>
                  </a:rPr>
                  <a:t>3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704" name="Rectangle 13"/>
              <p:cNvSpPr>
                <a:spLocks noChangeArrowheads="1"/>
              </p:cNvSpPr>
              <p:nvPr/>
            </p:nvSpPr>
            <p:spPr bwMode="auto">
              <a:xfrm>
                <a:off x="0" y="317"/>
                <a:ext cx="192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286" name="Group 14"/>
            <p:cNvGrpSpPr/>
            <p:nvPr/>
          </p:nvGrpSpPr>
          <p:grpSpPr bwMode="auto">
            <a:xfrm>
              <a:off x="192" y="317"/>
              <a:ext cx="193" cy="403"/>
              <a:chOff x="192" y="317"/>
              <a:chExt cx="193" cy="403"/>
            </a:xfrm>
          </p:grpSpPr>
          <p:sp>
            <p:nvSpPr>
              <p:cNvPr id="11701" name="Rectangle 15"/>
              <p:cNvSpPr>
                <a:spLocks noChangeArrowheads="1"/>
              </p:cNvSpPr>
              <p:nvPr/>
            </p:nvSpPr>
            <p:spPr bwMode="auto">
              <a:xfrm>
                <a:off x="192" y="317"/>
                <a:ext cx="193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E</a:t>
                </a:r>
                <a:r>
                  <a:rPr lang="en-US" altLang="zh-CN" sz="2400" b="0" baseline="-30000">
                    <a:solidFill>
                      <a:srgbClr val="0000FF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2</a:t>
                </a:r>
                <a:endParaRPr lang="en-US" altLang="zh-CN" sz="2400" b="0">
                  <a:solidFill>
                    <a:srgbClr val="0000FF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1702" name="Rectangle 16"/>
              <p:cNvSpPr>
                <a:spLocks noChangeArrowheads="1"/>
              </p:cNvSpPr>
              <p:nvPr/>
            </p:nvSpPr>
            <p:spPr bwMode="auto">
              <a:xfrm>
                <a:off x="192" y="317"/>
                <a:ext cx="19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287" name="Group 17"/>
            <p:cNvGrpSpPr/>
            <p:nvPr/>
          </p:nvGrpSpPr>
          <p:grpSpPr bwMode="auto">
            <a:xfrm>
              <a:off x="385" y="317"/>
              <a:ext cx="193" cy="403"/>
              <a:chOff x="385" y="317"/>
              <a:chExt cx="193" cy="403"/>
            </a:xfrm>
          </p:grpSpPr>
          <p:sp>
            <p:nvSpPr>
              <p:cNvPr id="11699" name="Rectangle 18"/>
              <p:cNvSpPr>
                <a:spLocks noChangeArrowheads="1"/>
              </p:cNvSpPr>
              <p:nvPr/>
            </p:nvSpPr>
            <p:spPr bwMode="auto">
              <a:xfrm>
                <a:off x="385" y="317"/>
                <a:ext cx="193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latin typeface="黑体" panose="02010609060101010101" pitchFamily="49" charset="-122"/>
                    <a:ea typeface="黑体" panose="02010609060101010101" pitchFamily="49" charset="-122"/>
                  </a:rPr>
                  <a:t>E</a:t>
                </a:r>
                <a:r>
                  <a:rPr lang="en-US" altLang="zh-CN" sz="2400" b="0" baseline="-30000">
                    <a:latin typeface="黑体" panose="02010609060101010101" pitchFamily="49" charset="-122"/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1700" name="Rectangle 19"/>
              <p:cNvSpPr>
                <a:spLocks noChangeArrowheads="1"/>
              </p:cNvSpPr>
              <p:nvPr/>
            </p:nvSpPr>
            <p:spPr bwMode="auto">
              <a:xfrm>
                <a:off x="385" y="317"/>
                <a:ext cx="19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288" name="Group 20"/>
            <p:cNvGrpSpPr/>
            <p:nvPr/>
          </p:nvGrpSpPr>
          <p:grpSpPr bwMode="auto">
            <a:xfrm>
              <a:off x="578" y="317"/>
              <a:ext cx="192" cy="403"/>
              <a:chOff x="578" y="317"/>
              <a:chExt cx="192" cy="403"/>
            </a:xfrm>
          </p:grpSpPr>
          <p:sp>
            <p:nvSpPr>
              <p:cNvPr id="11697" name="Rectangle 21"/>
              <p:cNvSpPr>
                <a:spLocks noChangeArrowheads="1"/>
              </p:cNvSpPr>
              <p:nvPr/>
            </p:nvSpPr>
            <p:spPr bwMode="auto">
              <a:xfrm>
                <a:off x="578" y="317"/>
                <a:ext cx="192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A</a:t>
                </a:r>
                <a:r>
                  <a:rPr lang="en-US" altLang="zh-CN" sz="2400" b="0" baseline="-25000">
                    <a:ea typeface="黑体" panose="02010609060101010101" pitchFamily="49" charset="-122"/>
                  </a:rPr>
                  <a:t>2</a:t>
                </a:r>
                <a:endParaRPr lang="en-US" altLang="zh-CN" sz="2400" b="0" baseline="-25000">
                  <a:ea typeface="黑体" panose="02010609060101010101" pitchFamily="49" charset="-122"/>
                </a:endParaRPr>
              </a:p>
            </p:txBody>
          </p:sp>
          <p:sp>
            <p:nvSpPr>
              <p:cNvPr id="11698" name="Rectangle 22"/>
              <p:cNvSpPr>
                <a:spLocks noChangeArrowheads="1"/>
              </p:cNvSpPr>
              <p:nvPr/>
            </p:nvSpPr>
            <p:spPr bwMode="auto">
              <a:xfrm>
                <a:off x="578" y="317"/>
                <a:ext cx="192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289" name="Group 23"/>
            <p:cNvGrpSpPr/>
            <p:nvPr/>
          </p:nvGrpSpPr>
          <p:grpSpPr bwMode="auto">
            <a:xfrm>
              <a:off x="770" y="317"/>
              <a:ext cx="193" cy="403"/>
              <a:chOff x="770" y="317"/>
              <a:chExt cx="193" cy="403"/>
            </a:xfrm>
          </p:grpSpPr>
          <p:sp>
            <p:nvSpPr>
              <p:cNvPr id="11695" name="Rectangle 24"/>
              <p:cNvSpPr>
                <a:spLocks noChangeArrowheads="1"/>
              </p:cNvSpPr>
              <p:nvPr/>
            </p:nvSpPr>
            <p:spPr bwMode="auto">
              <a:xfrm>
                <a:off x="770" y="317"/>
                <a:ext cx="193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A</a:t>
                </a:r>
                <a:r>
                  <a:rPr lang="en-US" altLang="zh-CN" sz="2400" b="0" baseline="-25000">
                    <a:ea typeface="黑体" panose="02010609060101010101" pitchFamily="49" charset="-122"/>
                  </a:rPr>
                  <a:t>1</a:t>
                </a:r>
                <a:endParaRPr lang="en-US" altLang="zh-CN" sz="2400" b="0" baseline="-25000">
                  <a:ea typeface="黑体" panose="02010609060101010101" pitchFamily="49" charset="-122"/>
                </a:endParaRPr>
              </a:p>
            </p:txBody>
          </p:sp>
          <p:sp>
            <p:nvSpPr>
              <p:cNvPr id="11696" name="Rectangle 25"/>
              <p:cNvSpPr>
                <a:spLocks noChangeArrowheads="1"/>
              </p:cNvSpPr>
              <p:nvPr/>
            </p:nvSpPr>
            <p:spPr bwMode="auto">
              <a:xfrm>
                <a:off x="770" y="317"/>
                <a:ext cx="19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290" name="Group 26"/>
            <p:cNvGrpSpPr/>
            <p:nvPr/>
          </p:nvGrpSpPr>
          <p:grpSpPr bwMode="auto">
            <a:xfrm>
              <a:off x="963" y="317"/>
              <a:ext cx="193" cy="403"/>
              <a:chOff x="963" y="317"/>
              <a:chExt cx="193" cy="403"/>
            </a:xfrm>
          </p:grpSpPr>
          <p:sp>
            <p:nvSpPr>
              <p:cNvPr id="11693" name="Rectangle 27"/>
              <p:cNvSpPr>
                <a:spLocks noChangeArrowheads="1"/>
              </p:cNvSpPr>
              <p:nvPr/>
            </p:nvSpPr>
            <p:spPr bwMode="auto">
              <a:xfrm>
                <a:off x="963" y="317"/>
                <a:ext cx="193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A</a:t>
                </a:r>
                <a:r>
                  <a:rPr lang="en-US" altLang="zh-CN" sz="2400" b="0" baseline="-25000">
                    <a:ea typeface="黑体" panose="02010609060101010101" pitchFamily="49" charset="-122"/>
                  </a:rPr>
                  <a:t>0</a:t>
                </a:r>
                <a:endParaRPr lang="en-US" altLang="zh-CN" sz="2400" b="0" baseline="-25000">
                  <a:ea typeface="黑体" panose="02010609060101010101" pitchFamily="49" charset="-122"/>
                </a:endParaRPr>
              </a:p>
            </p:txBody>
          </p:sp>
          <p:sp>
            <p:nvSpPr>
              <p:cNvPr id="11694" name="Rectangle 28"/>
              <p:cNvSpPr>
                <a:spLocks noChangeArrowheads="1"/>
              </p:cNvSpPr>
              <p:nvPr/>
            </p:nvSpPr>
            <p:spPr bwMode="auto">
              <a:xfrm>
                <a:off x="963" y="317"/>
                <a:ext cx="19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291" name="Group 29"/>
            <p:cNvGrpSpPr/>
            <p:nvPr/>
          </p:nvGrpSpPr>
          <p:grpSpPr bwMode="auto">
            <a:xfrm>
              <a:off x="1156" y="317"/>
              <a:ext cx="193" cy="403"/>
              <a:chOff x="1156" y="317"/>
              <a:chExt cx="193" cy="403"/>
            </a:xfrm>
          </p:grpSpPr>
          <p:sp>
            <p:nvSpPr>
              <p:cNvPr id="11691" name="Rectangle 30"/>
              <p:cNvSpPr>
                <a:spLocks noChangeArrowheads="1"/>
              </p:cNvSpPr>
              <p:nvPr/>
            </p:nvSpPr>
            <p:spPr bwMode="auto">
              <a:xfrm>
                <a:off x="1156" y="317"/>
                <a:ext cx="193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Y</a:t>
                </a:r>
                <a:r>
                  <a:rPr lang="en-US" altLang="zh-CN" sz="2400" b="0" baseline="-30000">
                    <a:ea typeface="黑体" panose="02010609060101010101" pitchFamily="49" charset="-122"/>
                  </a:rPr>
                  <a:t>0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692" name="Rectangle 31"/>
              <p:cNvSpPr>
                <a:spLocks noChangeArrowheads="1"/>
              </p:cNvSpPr>
              <p:nvPr/>
            </p:nvSpPr>
            <p:spPr bwMode="auto">
              <a:xfrm>
                <a:off x="1156" y="317"/>
                <a:ext cx="19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292" name="Group 32"/>
            <p:cNvGrpSpPr/>
            <p:nvPr/>
          </p:nvGrpSpPr>
          <p:grpSpPr bwMode="auto">
            <a:xfrm>
              <a:off x="1349" y="317"/>
              <a:ext cx="192" cy="403"/>
              <a:chOff x="1349" y="317"/>
              <a:chExt cx="192" cy="403"/>
            </a:xfrm>
          </p:grpSpPr>
          <p:sp>
            <p:nvSpPr>
              <p:cNvPr id="11689" name="Rectangle 33"/>
              <p:cNvSpPr>
                <a:spLocks noChangeArrowheads="1"/>
              </p:cNvSpPr>
              <p:nvPr/>
            </p:nvSpPr>
            <p:spPr bwMode="auto">
              <a:xfrm>
                <a:off x="1349" y="317"/>
                <a:ext cx="192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Y</a:t>
                </a:r>
                <a:r>
                  <a:rPr lang="en-US" altLang="zh-CN" sz="2400" b="0" baseline="-3000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690" name="Rectangle 34"/>
              <p:cNvSpPr>
                <a:spLocks noChangeArrowheads="1"/>
              </p:cNvSpPr>
              <p:nvPr/>
            </p:nvSpPr>
            <p:spPr bwMode="auto">
              <a:xfrm>
                <a:off x="1349" y="317"/>
                <a:ext cx="192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293" name="Group 35"/>
            <p:cNvGrpSpPr/>
            <p:nvPr/>
          </p:nvGrpSpPr>
          <p:grpSpPr bwMode="auto">
            <a:xfrm>
              <a:off x="1541" y="317"/>
              <a:ext cx="193" cy="403"/>
              <a:chOff x="1541" y="317"/>
              <a:chExt cx="193" cy="403"/>
            </a:xfrm>
          </p:grpSpPr>
          <p:sp>
            <p:nvSpPr>
              <p:cNvPr id="11687" name="Rectangle 36"/>
              <p:cNvSpPr>
                <a:spLocks noChangeArrowheads="1"/>
              </p:cNvSpPr>
              <p:nvPr/>
            </p:nvSpPr>
            <p:spPr bwMode="auto">
              <a:xfrm>
                <a:off x="1541" y="317"/>
                <a:ext cx="193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Y</a:t>
                </a:r>
                <a:r>
                  <a:rPr lang="en-US" altLang="zh-CN" sz="2400" b="0" baseline="-30000">
                    <a:ea typeface="黑体" panose="02010609060101010101" pitchFamily="49" charset="-122"/>
                  </a:rPr>
                  <a:t>2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688" name="Rectangle 37"/>
              <p:cNvSpPr>
                <a:spLocks noChangeArrowheads="1"/>
              </p:cNvSpPr>
              <p:nvPr/>
            </p:nvSpPr>
            <p:spPr bwMode="auto">
              <a:xfrm>
                <a:off x="1541" y="317"/>
                <a:ext cx="19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294" name="Group 38"/>
            <p:cNvGrpSpPr/>
            <p:nvPr/>
          </p:nvGrpSpPr>
          <p:grpSpPr bwMode="auto">
            <a:xfrm>
              <a:off x="1734" y="317"/>
              <a:ext cx="193" cy="403"/>
              <a:chOff x="1734" y="317"/>
              <a:chExt cx="193" cy="403"/>
            </a:xfrm>
          </p:grpSpPr>
          <p:sp>
            <p:nvSpPr>
              <p:cNvPr id="11685" name="Rectangle 39"/>
              <p:cNvSpPr>
                <a:spLocks noChangeArrowheads="1"/>
              </p:cNvSpPr>
              <p:nvPr/>
            </p:nvSpPr>
            <p:spPr bwMode="auto">
              <a:xfrm>
                <a:off x="1734" y="317"/>
                <a:ext cx="193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Y</a:t>
                </a:r>
                <a:r>
                  <a:rPr lang="en-US" altLang="zh-CN" sz="2400" b="0" baseline="-30000">
                    <a:ea typeface="黑体" panose="02010609060101010101" pitchFamily="49" charset="-122"/>
                  </a:rPr>
                  <a:t>3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686" name="Rectangle 40"/>
              <p:cNvSpPr>
                <a:spLocks noChangeArrowheads="1"/>
              </p:cNvSpPr>
              <p:nvPr/>
            </p:nvSpPr>
            <p:spPr bwMode="auto">
              <a:xfrm>
                <a:off x="1734" y="317"/>
                <a:ext cx="19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295" name="Group 41"/>
            <p:cNvGrpSpPr/>
            <p:nvPr/>
          </p:nvGrpSpPr>
          <p:grpSpPr bwMode="auto">
            <a:xfrm>
              <a:off x="1927" y="317"/>
              <a:ext cx="192" cy="403"/>
              <a:chOff x="1927" y="317"/>
              <a:chExt cx="192" cy="403"/>
            </a:xfrm>
          </p:grpSpPr>
          <p:sp>
            <p:nvSpPr>
              <p:cNvPr id="11683" name="Rectangle 42"/>
              <p:cNvSpPr>
                <a:spLocks noChangeArrowheads="1"/>
              </p:cNvSpPr>
              <p:nvPr/>
            </p:nvSpPr>
            <p:spPr bwMode="auto">
              <a:xfrm>
                <a:off x="1927" y="317"/>
                <a:ext cx="192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Y</a:t>
                </a:r>
                <a:r>
                  <a:rPr lang="en-US" altLang="zh-CN" sz="2400" b="0" baseline="-30000">
                    <a:ea typeface="黑体" panose="02010609060101010101" pitchFamily="49" charset="-122"/>
                  </a:rPr>
                  <a:t>4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684" name="Rectangle 43"/>
              <p:cNvSpPr>
                <a:spLocks noChangeArrowheads="1"/>
              </p:cNvSpPr>
              <p:nvPr/>
            </p:nvSpPr>
            <p:spPr bwMode="auto">
              <a:xfrm>
                <a:off x="1927" y="317"/>
                <a:ext cx="192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296" name="Group 44"/>
            <p:cNvGrpSpPr/>
            <p:nvPr/>
          </p:nvGrpSpPr>
          <p:grpSpPr bwMode="auto">
            <a:xfrm>
              <a:off x="2119" y="317"/>
              <a:ext cx="193" cy="403"/>
              <a:chOff x="2119" y="317"/>
              <a:chExt cx="193" cy="403"/>
            </a:xfrm>
          </p:grpSpPr>
          <p:sp>
            <p:nvSpPr>
              <p:cNvPr id="11681" name="Rectangle 45"/>
              <p:cNvSpPr>
                <a:spLocks noChangeArrowheads="1"/>
              </p:cNvSpPr>
              <p:nvPr/>
            </p:nvSpPr>
            <p:spPr bwMode="auto">
              <a:xfrm>
                <a:off x="2119" y="317"/>
                <a:ext cx="193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Y</a:t>
                </a:r>
                <a:r>
                  <a:rPr lang="en-US" altLang="zh-CN" sz="2400" b="0" baseline="-30000">
                    <a:ea typeface="黑体" panose="02010609060101010101" pitchFamily="49" charset="-122"/>
                  </a:rPr>
                  <a:t>5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682" name="Rectangle 46"/>
              <p:cNvSpPr>
                <a:spLocks noChangeArrowheads="1"/>
              </p:cNvSpPr>
              <p:nvPr/>
            </p:nvSpPr>
            <p:spPr bwMode="auto">
              <a:xfrm>
                <a:off x="2119" y="317"/>
                <a:ext cx="19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297" name="Group 47"/>
            <p:cNvGrpSpPr/>
            <p:nvPr/>
          </p:nvGrpSpPr>
          <p:grpSpPr bwMode="auto">
            <a:xfrm>
              <a:off x="2312" y="317"/>
              <a:ext cx="193" cy="403"/>
              <a:chOff x="2312" y="317"/>
              <a:chExt cx="193" cy="403"/>
            </a:xfrm>
          </p:grpSpPr>
          <p:sp>
            <p:nvSpPr>
              <p:cNvPr id="11679" name="Rectangle 48"/>
              <p:cNvSpPr>
                <a:spLocks noChangeArrowheads="1"/>
              </p:cNvSpPr>
              <p:nvPr/>
            </p:nvSpPr>
            <p:spPr bwMode="auto">
              <a:xfrm>
                <a:off x="2312" y="317"/>
                <a:ext cx="193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Y</a:t>
                </a:r>
                <a:r>
                  <a:rPr lang="en-US" altLang="zh-CN" sz="2400" b="0" baseline="-30000">
                    <a:ea typeface="黑体" panose="02010609060101010101" pitchFamily="49" charset="-122"/>
                  </a:rPr>
                  <a:t>6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680" name="Rectangle 49"/>
              <p:cNvSpPr>
                <a:spLocks noChangeArrowheads="1"/>
              </p:cNvSpPr>
              <p:nvPr/>
            </p:nvSpPr>
            <p:spPr bwMode="auto">
              <a:xfrm>
                <a:off x="2312" y="317"/>
                <a:ext cx="19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298" name="Group 50"/>
            <p:cNvGrpSpPr/>
            <p:nvPr/>
          </p:nvGrpSpPr>
          <p:grpSpPr bwMode="auto">
            <a:xfrm>
              <a:off x="2505" y="317"/>
              <a:ext cx="193" cy="403"/>
              <a:chOff x="2505" y="317"/>
              <a:chExt cx="193" cy="403"/>
            </a:xfrm>
          </p:grpSpPr>
          <p:sp>
            <p:nvSpPr>
              <p:cNvPr id="11677" name="Rectangle 51"/>
              <p:cNvSpPr>
                <a:spLocks noChangeArrowheads="1"/>
              </p:cNvSpPr>
              <p:nvPr/>
            </p:nvSpPr>
            <p:spPr bwMode="auto">
              <a:xfrm>
                <a:off x="2505" y="317"/>
                <a:ext cx="193" cy="4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Y</a:t>
                </a:r>
                <a:r>
                  <a:rPr lang="en-US" altLang="zh-CN" sz="2400" b="0" baseline="-30000">
                    <a:ea typeface="黑体" panose="02010609060101010101" pitchFamily="49" charset="-122"/>
                  </a:rPr>
                  <a:t>7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678" name="Rectangle 52"/>
              <p:cNvSpPr>
                <a:spLocks noChangeArrowheads="1"/>
              </p:cNvSpPr>
              <p:nvPr/>
            </p:nvSpPr>
            <p:spPr bwMode="auto">
              <a:xfrm>
                <a:off x="2505" y="317"/>
                <a:ext cx="193" cy="403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299" name="Group 53"/>
            <p:cNvGrpSpPr/>
            <p:nvPr/>
          </p:nvGrpSpPr>
          <p:grpSpPr bwMode="auto">
            <a:xfrm>
              <a:off x="0" y="720"/>
              <a:ext cx="192" cy="317"/>
              <a:chOff x="0" y="720"/>
              <a:chExt cx="192" cy="317"/>
            </a:xfrm>
          </p:grpSpPr>
          <p:sp>
            <p:nvSpPr>
              <p:cNvPr id="11675" name="Rectangle 54"/>
              <p:cNvSpPr>
                <a:spLocks noChangeArrowheads="1"/>
              </p:cNvSpPr>
              <p:nvPr/>
            </p:nvSpPr>
            <p:spPr bwMode="auto">
              <a:xfrm>
                <a:off x="0" y="720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0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676" name="Rectangle 55"/>
              <p:cNvSpPr>
                <a:spLocks noChangeArrowheads="1"/>
              </p:cNvSpPr>
              <p:nvPr/>
            </p:nvSpPr>
            <p:spPr bwMode="auto">
              <a:xfrm>
                <a:off x="0" y="720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00" name="Group 56"/>
            <p:cNvGrpSpPr/>
            <p:nvPr/>
          </p:nvGrpSpPr>
          <p:grpSpPr bwMode="auto">
            <a:xfrm>
              <a:off x="192" y="720"/>
              <a:ext cx="193" cy="317"/>
              <a:chOff x="192" y="720"/>
              <a:chExt cx="193" cy="317"/>
            </a:xfrm>
          </p:grpSpPr>
          <p:sp>
            <p:nvSpPr>
              <p:cNvPr id="11673" name="Rectangle 57"/>
              <p:cNvSpPr>
                <a:spLocks noChangeArrowheads="1"/>
              </p:cNvSpPr>
              <p:nvPr/>
            </p:nvSpPr>
            <p:spPr bwMode="auto">
              <a:xfrm>
                <a:off x="192" y="720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x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674" name="Rectangle 58"/>
              <p:cNvSpPr>
                <a:spLocks noChangeArrowheads="1"/>
              </p:cNvSpPr>
              <p:nvPr/>
            </p:nvSpPr>
            <p:spPr bwMode="auto">
              <a:xfrm>
                <a:off x="192" y="720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01" name="Group 59"/>
            <p:cNvGrpSpPr/>
            <p:nvPr/>
          </p:nvGrpSpPr>
          <p:grpSpPr bwMode="auto">
            <a:xfrm>
              <a:off x="385" y="720"/>
              <a:ext cx="193" cy="317"/>
              <a:chOff x="385" y="720"/>
              <a:chExt cx="193" cy="317"/>
            </a:xfrm>
          </p:grpSpPr>
          <p:sp>
            <p:nvSpPr>
              <p:cNvPr id="11671" name="Rectangle 60"/>
              <p:cNvSpPr>
                <a:spLocks noChangeArrowheads="1"/>
              </p:cNvSpPr>
              <p:nvPr/>
            </p:nvSpPr>
            <p:spPr bwMode="auto">
              <a:xfrm>
                <a:off x="385" y="720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0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672" name="Rectangle 61"/>
              <p:cNvSpPr>
                <a:spLocks noChangeArrowheads="1"/>
              </p:cNvSpPr>
              <p:nvPr/>
            </p:nvSpPr>
            <p:spPr bwMode="auto">
              <a:xfrm>
                <a:off x="385" y="720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02" name="Group 62"/>
            <p:cNvGrpSpPr/>
            <p:nvPr/>
          </p:nvGrpSpPr>
          <p:grpSpPr bwMode="auto">
            <a:xfrm>
              <a:off x="578" y="720"/>
              <a:ext cx="192" cy="317"/>
              <a:chOff x="578" y="720"/>
              <a:chExt cx="192" cy="317"/>
            </a:xfrm>
          </p:grpSpPr>
          <p:sp>
            <p:nvSpPr>
              <p:cNvPr id="11669" name="Rectangle 63"/>
              <p:cNvSpPr>
                <a:spLocks noChangeArrowheads="1"/>
              </p:cNvSpPr>
              <p:nvPr/>
            </p:nvSpPr>
            <p:spPr bwMode="auto">
              <a:xfrm>
                <a:off x="578" y="720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x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670" name="Rectangle 64"/>
              <p:cNvSpPr>
                <a:spLocks noChangeArrowheads="1"/>
              </p:cNvSpPr>
              <p:nvPr/>
            </p:nvSpPr>
            <p:spPr bwMode="auto">
              <a:xfrm>
                <a:off x="578" y="720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03" name="Group 65"/>
            <p:cNvGrpSpPr/>
            <p:nvPr/>
          </p:nvGrpSpPr>
          <p:grpSpPr bwMode="auto">
            <a:xfrm>
              <a:off x="770" y="720"/>
              <a:ext cx="193" cy="317"/>
              <a:chOff x="770" y="720"/>
              <a:chExt cx="193" cy="317"/>
            </a:xfrm>
          </p:grpSpPr>
          <p:sp>
            <p:nvSpPr>
              <p:cNvPr id="11667" name="Rectangle 66"/>
              <p:cNvSpPr>
                <a:spLocks noChangeArrowheads="1"/>
              </p:cNvSpPr>
              <p:nvPr/>
            </p:nvSpPr>
            <p:spPr bwMode="auto">
              <a:xfrm>
                <a:off x="770" y="720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x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668" name="Rectangle 67"/>
              <p:cNvSpPr>
                <a:spLocks noChangeArrowheads="1"/>
              </p:cNvSpPr>
              <p:nvPr/>
            </p:nvSpPr>
            <p:spPr bwMode="auto">
              <a:xfrm>
                <a:off x="770" y="720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04" name="Group 68"/>
            <p:cNvGrpSpPr/>
            <p:nvPr/>
          </p:nvGrpSpPr>
          <p:grpSpPr bwMode="auto">
            <a:xfrm>
              <a:off x="963" y="720"/>
              <a:ext cx="193" cy="317"/>
              <a:chOff x="963" y="720"/>
              <a:chExt cx="193" cy="317"/>
            </a:xfrm>
          </p:grpSpPr>
          <p:sp>
            <p:nvSpPr>
              <p:cNvPr id="11665" name="Rectangle 69"/>
              <p:cNvSpPr>
                <a:spLocks noChangeArrowheads="1"/>
              </p:cNvSpPr>
              <p:nvPr/>
            </p:nvSpPr>
            <p:spPr bwMode="auto">
              <a:xfrm>
                <a:off x="963" y="720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x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666" name="Rectangle 70"/>
              <p:cNvSpPr>
                <a:spLocks noChangeArrowheads="1"/>
              </p:cNvSpPr>
              <p:nvPr/>
            </p:nvSpPr>
            <p:spPr bwMode="auto">
              <a:xfrm>
                <a:off x="963" y="720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05" name="Group 71"/>
            <p:cNvGrpSpPr/>
            <p:nvPr/>
          </p:nvGrpSpPr>
          <p:grpSpPr bwMode="auto">
            <a:xfrm>
              <a:off x="1156" y="720"/>
              <a:ext cx="193" cy="317"/>
              <a:chOff x="1156" y="720"/>
              <a:chExt cx="193" cy="317"/>
            </a:xfrm>
          </p:grpSpPr>
          <p:sp>
            <p:nvSpPr>
              <p:cNvPr id="11663" name="Rectangle 72"/>
              <p:cNvSpPr>
                <a:spLocks noChangeArrowheads="1"/>
              </p:cNvSpPr>
              <p:nvPr/>
            </p:nvSpPr>
            <p:spPr bwMode="auto">
              <a:xfrm>
                <a:off x="1156" y="720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664" name="Rectangle 73"/>
              <p:cNvSpPr>
                <a:spLocks noChangeArrowheads="1"/>
              </p:cNvSpPr>
              <p:nvPr/>
            </p:nvSpPr>
            <p:spPr bwMode="auto">
              <a:xfrm>
                <a:off x="1156" y="720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06" name="Group 74"/>
            <p:cNvGrpSpPr/>
            <p:nvPr/>
          </p:nvGrpSpPr>
          <p:grpSpPr bwMode="auto">
            <a:xfrm>
              <a:off x="1349" y="720"/>
              <a:ext cx="192" cy="317"/>
              <a:chOff x="1349" y="720"/>
              <a:chExt cx="192" cy="317"/>
            </a:xfrm>
          </p:grpSpPr>
          <p:sp>
            <p:nvSpPr>
              <p:cNvPr id="11661" name="Rectangle 75"/>
              <p:cNvSpPr>
                <a:spLocks noChangeArrowheads="1"/>
              </p:cNvSpPr>
              <p:nvPr/>
            </p:nvSpPr>
            <p:spPr bwMode="auto">
              <a:xfrm>
                <a:off x="1349" y="720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662" name="Rectangle 76"/>
              <p:cNvSpPr>
                <a:spLocks noChangeArrowheads="1"/>
              </p:cNvSpPr>
              <p:nvPr/>
            </p:nvSpPr>
            <p:spPr bwMode="auto">
              <a:xfrm>
                <a:off x="1349" y="720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07" name="Group 77"/>
            <p:cNvGrpSpPr/>
            <p:nvPr/>
          </p:nvGrpSpPr>
          <p:grpSpPr bwMode="auto">
            <a:xfrm>
              <a:off x="1541" y="720"/>
              <a:ext cx="193" cy="317"/>
              <a:chOff x="1541" y="720"/>
              <a:chExt cx="193" cy="317"/>
            </a:xfrm>
          </p:grpSpPr>
          <p:sp>
            <p:nvSpPr>
              <p:cNvPr id="11659" name="Rectangle 78"/>
              <p:cNvSpPr>
                <a:spLocks noChangeArrowheads="1"/>
              </p:cNvSpPr>
              <p:nvPr/>
            </p:nvSpPr>
            <p:spPr bwMode="auto">
              <a:xfrm>
                <a:off x="1541" y="720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660" name="Rectangle 79"/>
              <p:cNvSpPr>
                <a:spLocks noChangeArrowheads="1"/>
              </p:cNvSpPr>
              <p:nvPr/>
            </p:nvSpPr>
            <p:spPr bwMode="auto">
              <a:xfrm>
                <a:off x="1541" y="720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08" name="Group 80"/>
            <p:cNvGrpSpPr/>
            <p:nvPr/>
          </p:nvGrpSpPr>
          <p:grpSpPr bwMode="auto">
            <a:xfrm>
              <a:off x="1734" y="720"/>
              <a:ext cx="193" cy="317"/>
              <a:chOff x="1734" y="720"/>
              <a:chExt cx="193" cy="317"/>
            </a:xfrm>
          </p:grpSpPr>
          <p:sp>
            <p:nvSpPr>
              <p:cNvPr id="11657" name="Rectangle 81"/>
              <p:cNvSpPr>
                <a:spLocks noChangeArrowheads="1"/>
              </p:cNvSpPr>
              <p:nvPr/>
            </p:nvSpPr>
            <p:spPr bwMode="auto">
              <a:xfrm>
                <a:off x="1734" y="720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658" name="Rectangle 82"/>
              <p:cNvSpPr>
                <a:spLocks noChangeArrowheads="1"/>
              </p:cNvSpPr>
              <p:nvPr/>
            </p:nvSpPr>
            <p:spPr bwMode="auto">
              <a:xfrm>
                <a:off x="1734" y="720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09" name="Group 83"/>
            <p:cNvGrpSpPr/>
            <p:nvPr/>
          </p:nvGrpSpPr>
          <p:grpSpPr bwMode="auto">
            <a:xfrm>
              <a:off x="1927" y="720"/>
              <a:ext cx="192" cy="317"/>
              <a:chOff x="1927" y="720"/>
              <a:chExt cx="192" cy="317"/>
            </a:xfrm>
          </p:grpSpPr>
          <p:sp>
            <p:nvSpPr>
              <p:cNvPr id="11655" name="Rectangle 84"/>
              <p:cNvSpPr>
                <a:spLocks noChangeArrowheads="1"/>
              </p:cNvSpPr>
              <p:nvPr/>
            </p:nvSpPr>
            <p:spPr bwMode="auto">
              <a:xfrm>
                <a:off x="1927" y="720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656" name="Rectangle 85"/>
              <p:cNvSpPr>
                <a:spLocks noChangeArrowheads="1"/>
              </p:cNvSpPr>
              <p:nvPr/>
            </p:nvSpPr>
            <p:spPr bwMode="auto">
              <a:xfrm>
                <a:off x="1927" y="720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10" name="Group 86"/>
            <p:cNvGrpSpPr/>
            <p:nvPr/>
          </p:nvGrpSpPr>
          <p:grpSpPr bwMode="auto">
            <a:xfrm>
              <a:off x="2119" y="720"/>
              <a:ext cx="193" cy="317"/>
              <a:chOff x="2119" y="720"/>
              <a:chExt cx="193" cy="317"/>
            </a:xfrm>
          </p:grpSpPr>
          <p:sp>
            <p:nvSpPr>
              <p:cNvPr id="11653" name="Rectangle 87"/>
              <p:cNvSpPr>
                <a:spLocks noChangeArrowheads="1"/>
              </p:cNvSpPr>
              <p:nvPr/>
            </p:nvSpPr>
            <p:spPr bwMode="auto">
              <a:xfrm>
                <a:off x="2119" y="720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654" name="Rectangle 88"/>
              <p:cNvSpPr>
                <a:spLocks noChangeArrowheads="1"/>
              </p:cNvSpPr>
              <p:nvPr/>
            </p:nvSpPr>
            <p:spPr bwMode="auto">
              <a:xfrm>
                <a:off x="2119" y="720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11" name="Group 89"/>
            <p:cNvGrpSpPr/>
            <p:nvPr/>
          </p:nvGrpSpPr>
          <p:grpSpPr bwMode="auto">
            <a:xfrm>
              <a:off x="2312" y="720"/>
              <a:ext cx="193" cy="317"/>
              <a:chOff x="2312" y="720"/>
              <a:chExt cx="193" cy="317"/>
            </a:xfrm>
          </p:grpSpPr>
          <p:sp>
            <p:nvSpPr>
              <p:cNvPr id="11651" name="Rectangle 90"/>
              <p:cNvSpPr>
                <a:spLocks noChangeArrowheads="1"/>
              </p:cNvSpPr>
              <p:nvPr/>
            </p:nvSpPr>
            <p:spPr bwMode="auto">
              <a:xfrm>
                <a:off x="2312" y="720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652" name="Rectangle 91"/>
              <p:cNvSpPr>
                <a:spLocks noChangeArrowheads="1"/>
              </p:cNvSpPr>
              <p:nvPr/>
            </p:nvSpPr>
            <p:spPr bwMode="auto">
              <a:xfrm>
                <a:off x="2312" y="720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12" name="Group 92"/>
            <p:cNvGrpSpPr/>
            <p:nvPr/>
          </p:nvGrpSpPr>
          <p:grpSpPr bwMode="auto">
            <a:xfrm>
              <a:off x="2505" y="720"/>
              <a:ext cx="193" cy="317"/>
              <a:chOff x="2505" y="720"/>
              <a:chExt cx="193" cy="317"/>
            </a:xfrm>
          </p:grpSpPr>
          <p:sp>
            <p:nvSpPr>
              <p:cNvPr id="11649" name="Rectangle 93"/>
              <p:cNvSpPr>
                <a:spLocks noChangeArrowheads="1"/>
              </p:cNvSpPr>
              <p:nvPr/>
            </p:nvSpPr>
            <p:spPr bwMode="auto">
              <a:xfrm>
                <a:off x="2505" y="720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650" name="Rectangle 94"/>
              <p:cNvSpPr>
                <a:spLocks noChangeArrowheads="1"/>
              </p:cNvSpPr>
              <p:nvPr/>
            </p:nvSpPr>
            <p:spPr bwMode="auto">
              <a:xfrm>
                <a:off x="2505" y="720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13" name="Group 95"/>
            <p:cNvGrpSpPr/>
            <p:nvPr/>
          </p:nvGrpSpPr>
          <p:grpSpPr bwMode="auto">
            <a:xfrm>
              <a:off x="0" y="1037"/>
              <a:ext cx="192" cy="317"/>
              <a:chOff x="0" y="1037"/>
              <a:chExt cx="192" cy="317"/>
            </a:xfrm>
          </p:grpSpPr>
          <p:sp>
            <p:nvSpPr>
              <p:cNvPr id="11647" name="Rectangle 96"/>
              <p:cNvSpPr>
                <a:spLocks noChangeArrowheads="1"/>
              </p:cNvSpPr>
              <p:nvPr/>
            </p:nvSpPr>
            <p:spPr bwMode="auto">
              <a:xfrm>
                <a:off x="0" y="1037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648" name="Rectangle 97"/>
              <p:cNvSpPr>
                <a:spLocks noChangeArrowheads="1"/>
              </p:cNvSpPr>
              <p:nvPr/>
            </p:nvSpPr>
            <p:spPr bwMode="auto">
              <a:xfrm>
                <a:off x="0" y="1037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14" name="Group 98"/>
            <p:cNvGrpSpPr/>
            <p:nvPr/>
          </p:nvGrpSpPr>
          <p:grpSpPr bwMode="auto">
            <a:xfrm>
              <a:off x="192" y="1037"/>
              <a:ext cx="193" cy="317"/>
              <a:chOff x="192" y="1037"/>
              <a:chExt cx="193" cy="317"/>
            </a:xfrm>
          </p:grpSpPr>
          <p:sp>
            <p:nvSpPr>
              <p:cNvPr id="11645" name="Rectangle 99"/>
              <p:cNvSpPr>
                <a:spLocks noChangeArrowheads="1"/>
              </p:cNvSpPr>
              <p:nvPr/>
            </p:nvSpPr>
            <p:spPr bwMode="auto">
              <a:xfrm>
                <a:off x="192" y="1037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D</a:t>
                </a:r>
                <a:endParaRPr lang="en-US" altLang="zh-CN" sz="2400" b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11646" name="Rectangle 100"/>
              <p:cNvSpPr>
                <a:spLocks noChangeArrowheads="1"/>
              </p:cNvSpPr>
              <p:nvPr/>
            </p:nvSpPr>
            <p:spPr bwMode="auto">
              <a:xfrm>
                <a:off x="192" y="1037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15" name="Group 101"/>
            <p:cNvGrpSpPr/>
            <p:nvPr/>
          </p:nvGrpSpPr>
          <p:grpSpPr bwMode="auto">
            <a:xfrm>
              <a:off x="385" y="1037"/>
              <a:ext cx="193" cy="317"/>
              <a:chOff x="385" y="1037"/>
              <a:chExt cx="193" cy="317"/>
            </a:xfrm>
          </p:grpSpPr>
          <p:sp>
            <p:nvSpPr>
              <p:cNvPr id="11643" name="Rectangle 102"/>
              <p:cNvSpPr>
                <a:spLocks noChangeArrowheads="1"/>
              </p:cNvSpPr>
              <p:nvPr/>
            </p:nvSpPr>
            <p:spPr bwMode="auto">
              <a:xfrm>
                <a:off x="385" y="1037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0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644" name="Rectangle 103"/>
              <p:cNvSpPr>
                <a:spLocks noChangeArrowheads="1"/>
              </p:cNvSpPr>
              <p:nvPr/>
            </p:nvSpPr>
            <p:spPr bwMode="auto">
              <a:xfrm>
                <a:off x="385" y="1037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16" name="Group 104"/>
            <p:cNvGrpSpPr/>
            <p:nvPr/>
          </p:nvGrpSpPr>
          <p:grpSpPr bwMode="auto">
            <a:xfrm>
              <a:off x="578" y="1037"/>
              <a:ext cx="192" cy="317"/>
              <a:chOff x="578" y="1037"/>
              <a:chExt cx="192" cy="317"/>
            </a:xfrm>
          </p:grpSpPr>
          <p:sp>
            <p:nvSpPr>
              <p:cNvPr id="11641" name="Rectangle 105"/>
              <p:cNvSpPr>
                <a:spLocks noChangeArrowheads="1"/>
              </p:cNvSpPr>
              <p:nvPr/>
            </p:nvSpPr>
            <p:spPr bwMode="auto">
              <a:xfrm>
                <a:off x="578" y="1037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0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642" name="Rectangle 106"/>
              <p:cNvSpPr>
                <a:spLocks noChangeArrowheads="1"/>
              </p:cNvSpPr>
              <p:nvPr/>
            </p:nvSpPr>
            <p:spPr bwMode="auto">
              <a:xfrm>
                <a:off x="578" y="1037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17" name="Group 107"/>
            <p:cNvGrpSpPr/>
            <p:nvPr/>
          </p:nvGrpSpPr>
          <p:grpSpPr bwMode="auto">
            <a:xfrm>
              <a:off x="770" y="1037"/>
              <a:ext cx="193" cy="317"/>
              <a:chOff x="770" y="1037"/>
              <a:chExt cx="193" cy="317"/>
            </a:xfrm>
          </p:grpSpPr>
          <p:sp>
            <p:nvSpPr>
              <p:cNvPr id="11639" name="Rectangle 108"/>
              <p:cNvSpPr>
                <a:spLocks noChangeArrowheads="1"/>
              </p:cNvSpPr>
              <p:nvPr/>
            </p:nvSpPr>
            <p:spPr bwMode="auto">
              <a:xfrm>
                <a:off x="770" y="1037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0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640" name="Rectangle 109"/>
              <p:cNvSpPr>
                <a:spLocks noChangeArrowheads="1"/>
              </p:cNvSpPr>
              <p:nvPr/>
            </p:nvSpPr>
            <p:spPr bwMode="auto">
              <a:xfrm>
                <a:off x="770" y="1037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18" name="Group 110"/>
            <p:cNvGrpSpPr/>
            <p:nvPr/>
          </p:nvGrpSpPr>
          <p:grpSpPr bwMode="auto">
            <a:xfrm>
              <a:off x="963" y="1037"/>
              <a:ext cx="193" cy="317"/>
              <a:chOff x="963" y="1037"/>
              <a:chExt cx="193" cy="317"/>
            </a:xfrm>
          </p:grpSpPr>
          <p:sp>
            <p:nvSpPr>
              <p:cNvPr id="11637" name="Rectangle 111"/>
              <p:cNvSpPr>
                <a:spLocks noChangeArrowheads="1"/>
              </p:cNvSpPr>
              <p:nvPr/>
            </p:nvSpPr>
            <p:spPr bwMode="auto">
              <a:xfrm>
                <a:off x="963" y="1037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0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638" name="Rectangle 112"/>
              <p:cNvSpPr>
                <a:spLocks noChangeArrowheads="1"/>
              </p:cNvSpPr>
              <p:nvPr/>
            </p:nvSpPr>
            <p:spPr bwMode="auto">
              <a:xfrm>
                <a:off x="963" y="1037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19" name="Group 113"/>
            <p:cNvGrpSpPr/>
            <p:nvPr/>
          </p:nvGrpSpPr>
          <p:grpSpPr bwMode="auto">
            <a:xfrm>
              <a:off x="1156" y="1037"/>
              <a:ext cx="193" cy="317"/>
              <a:chOff x="1156" y="1037"/>
              <a:chExt cx="193" cy="317"/>
            </a:xfrm>
          </p:grpSpPr>
          <p:sp>
            <p:nvSpPr>
              <p:cNvPr id="11635" name="Rectangle 114"/>
              <p:cNvSpPr>
                <a:spLocks noChangeArrowheads="1"/>
              </p:cNvSpPr>
              <p:nvPr/>
            </p:nvSpPr>
            <p:spPr bwMode="auto">
              <a:xfrm>
                <a:off x="1156" y="1037"/>
                <a:ext cx="193" cy="317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D</a:t>
                </a:r>
                <a:endParaRPr lang="en-US" altLang="zh-CN" sz="2400" b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11636" name="Rectangle 115"/>
              <p:cNvSpPr>
                <a:spLocks noChangeArrowheads="1"/>
              </p:cNvSpPr>
              <p:nvPr/>
            </p:nvSpPr>
            <p:spPr bwMode="auto">
              <a:xfrm>
                <a:off x="1156" y="1037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20" name="Group 116"/>
            <p:cNvGrpSpPr/>
            <p:nvPr/>
          </p:nvGrpSpPr>
          <p:grpSpPr bwMode="auto">
            <a:xfrm>
              <a:off x="1349" y="1037"/>
              <a:ext cx="192" cy="317"/>
              <a:chOff x="1349" y="1037"/>
              <a:chExt cx="192" cy="317"/>
            </a:xfrm>
          </p:grpSpPr>
          <p:sp>
            <p:nvSpPr>
              <p:cNvPr id="11633" name="Rectangle 117"/>
              <p:cNvSpPr>
                <a:spLocks noChangeArrowheads="1"/>
              </p:cNvSpPr>
              <p:nvPr/>
            </p:nvSpPr>
            <p:spPr bwMode="auto">
              <a:xfrm>
                <a:off x="1349" y="1037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634" name="Rectangle 118"/>
              <p:cNvSpPr>
                <a:spLocks noChangeArrowheads="1"/>
              </p:cNvSpPr>
              <p:nvPr/>
            </p:nvSpPr>
            <p:spPr bwMode="auto">
              <a:xfrm>
                <a:off x="1349" y="1037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21" name="Group 119"/>
            <p:cNvGrpSpPr/>
            <p:nvPr/>
          </p:nvGrpSpPr>
          <p:grpSpPr bwMode="auto">
            <a:xfrm>
              <a:off x="1541" y="1037"/>
              <a:ext cx="193" cy="317"/>
              <a:chOff x="1541" y="1037"/>
              <a:chExt cx="193" cy="317"/>
            </a:xfrm>
          </p:grpSpPr>
          <p:sp>
            <p:nvSpPr>
              <p:cNvPr id="11631" name="Rectangle 120"/>
              <p:cNvSpPr>
                <a:spLocks noChangeArrowheads="1"/>
              </p:cNvSpPr>
              <p:nvPr/>
            </p:nvSpPr>
            <p:spPr bwMode="auto">
              <a:xfrm>
                <a:off x="1541" y="1037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632" name="Rectangle 121"/>
              <p:cNvSpPr>
                <a:spLocks noChangeArrowheads="1"/>
              </p:cNvSpPr>
              <p:nvPr/>
            </p:nvSpPr>
            <p:spPr bwMode="auto">
              <a:xfrm>
                <a:off x="1541" y="1037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22" name="Group 122"/>
            <p:cNvGrpSpPr/>
            <p:nvPr/>
          </p:nvGrpSpPr>
          <p:grpSpPr bwMode="auto">
            <a:xfrm>
              <a:off x="1734" y="1037"/>
              <a:ext cx="193" cy="317"/>
              <a:chOff x="1734" y="1037"/>
              <a:chExt cx="193" cy="317"/>
            </a:xfrm>
          </p:grpSpPr>
          <p:sp>
            <p:nvSpPr>
              <p:cNvPr id="11629" name="Rectangle 123"/>
              <p:cNvSpPr>
                <a:spLocks noChangeArrowheads="1"/>
              </p:cNvSpPr>
              <p:nvPr/>
            </p:nvSpPr>
            <p:spPr bwMode="auto">
              <a:xfrm>
                <a:off x="1734" y="1037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630" name="Rectangle 124"/>
              <p:cNvSpPr>
                <a:spLocks noChangeArrowheads="1"/>
              </p:cNvSpPr>
              <p:nvPr/>
            </p:nvSpPr>
            <p:spPr bwMode="auto">
              <a:xfrm>
                <a:off x="1734" y="1037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23" name="Group 125"/>
            <p:cNvGrpSpPr/>
            <p:nvPr/>
          </p:nvGrpSpPr>
          <p:grpSpPr bwMode="auto">
            <a:xfrm>
              <a:off x="1927" y="1037"/>
              <a:ext cx="192" cy="317"/>
              <a:chOff x="1927" y="1037"/>
              <a:chExt cx="192" cy="317"/>
            </a:xfrm>
          </p:grpSpPr>
          <p:sp>
            <p:nvSpPr>
              <p:cNvPr id="11627" name="Rectangle 126"/>
              <p:cNvSpPr>
                <a:spLocks noChangeArrowheads="1"/>
              </p:cNvSpPr>
              <p:nvPr/>
            </p:nvSpPr>
            <p:spPr bwMode="auto">
              <a:xfrm>
                <a:off x="1927" y="1037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628" name="Rectangle 127"/>
              <p:cNvSpPr>
                <a:spLocks noChangeArrowheads="1"/>
              </p:cNvSpPr>
              <p:nvPr/>
            </p:nvSpPr>
            <p:spPr bwMode="auto">
              <a:xfrm>
                <a:off x="1927" y="1037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24" name="Group 128"/>
            <p:cNvGrpSpPr/>
            <p:nvPr/>
          </p:nvGrpSpPr>
          <p:grpSpPr bwMode="auto">
            <a:xfrm>
              <a:off x="2119" y="1037"/>
              <a:ext cx="193" cy="317"/>
              <a:chOff x="2119" y="1037"/>
              <a:chExt cx="193" cy="317"/>
            </a:xfrm>
          </p:grpSpPr>
          <p:sp>
            <p:nvSpPr>
              <p:cNvPr id="11625" name="Rectangle 129"/>
              <p:cNvSpPr>
                <a:spLocks noChangeArrowheads="1"/>
              </p:cNvSpPr>
              <p:nvPr/>
            </p:nvSpPr>
            <p:spPr bwMode="auto">
              <a:xfrm>
                <a:off x="2119" y="1037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626" name="Rectangle 130"/>
              <p:cNvSpPr>
                <a:spLocks noChangeArrowheads="1"/>
              </p:cNvSpPr>
              <p:nvPr/>
            </p:nvSpPr>
            <p:spPr bwMode="auto">
              <a:xfrm>
                <a:off x="2119" y="1037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25" name="Group 131"/>
            <p:cNvGrpSpPr/>
            <p:nvPr/>
          </p:nvGrpSpPr>
          <p:grpSpPr bwMode="auto">
            <a:xfrm>
              <a:off x="2312" y="1037"/>
              <a:ext cx="193" cy="317"/>
              <a:chOff x="2312" y="1037"/>
              <a:chExt cx="193" cy="317"/>
            </a:xfrm>
          </p:grpSpPr>
          <p:sp>
            <p:nvSpPr>
              <p:cNvPr id="11623" name="Rectangle 132"/>
              <p:cNvSpPr>
                <a:spLocks noChangeArrowheads="1"/>
              </p:cNvSpPr>
              <p:nvPr/>
            </p:nvSpPr>
            <p:spPr bwMode="auto">
              <a:xfrm>
                <a:off x="2312" y="1037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624" name="Rectangle 133"/>
              <p:cNvSpPr>
                <a:spLocks noChangeArrowheads="1"/>
              </p:cNvSpPr>
              <p:nvPr/>
            </p:nvSpPr>
            <p:spPr bwMode="auto">
              <a:xfrm>
                <a:off x="2312" y="1037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26" name="Group 134"/>
            <p:cNvGrpSpPr/>
            <p:nvPr/>
          </p:nvGrpSpPr>
          <p:grpSpPr bwMode="auto">
            <a:xfrm>
              <a:off x="2505" y="1037"/>
              <a:ext cx="193" cy="317"/>
              <a:chOff x="2505" y="1037"/>
              <a:chExt cx="193" cy="317"/>
            </a:xfrm>
          </p:grpSpPr>
          <p:sp>
            <p:nvSpPr>
              <p:cNvPr id="11621" name="Rectangle 135"/>
              <p:cNvSpPr>
                <a:spLocks noChangeArrowheads="1"/>
              </p:cNvSpPr>
              <p:nvPr/>
            </p:nvSpPr>
            <p:spPr bwMode="auto">
              <a:xfrm>
                <a:off x="2505" y="1037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622" name="Rectangle 136"/>
              <p:cNvSpPr>
                <a:spLocks noChangeArrowheads="1"/>
              </p:cNvSpPr>
              <p:nvPr/>
            </p:nvSpPr>
            <p:spPr bwMode="auto">
              <a:xfrm>
                <a:off x="2505" y="1037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27" name="Group 137"/>
            <p:cNvGrpSpPr/>
            <p:nvPr/>
          </p:nvGrpSpPr>
          <p:grpSpPr bwMode="auto">
            <a:xfrm>
              <a:off x="0" y="1354"/>
              <a:ext cx="192" cy="317"/>
              <a:chOff x="0" y="1354"/>
              <a:chExt cx="192" cy="317"/>
            </a:xfrm>
          </p:grpSpPr>
          <p:sp>
            <p:nvSpPr>
              <p:cNvPr id="11619" name="Rectangle 138"/>
              <p:cNvSpPr>
                <a:spLocks noChangeArrowheads="1"/>
              </p:cNvSpPr>
              <p:nvPr/>
            </p:nvSpPr>
            <p:spPr bwMode="auto">
              <a:xfrm>
                <a:off x="0" y="1354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620" name="Rectangle 139"/>
              <p:cNvSpPr>
                <a:spLocks noChangeArrowheads="1"/>
              </p:cNvSpPr>
              <p:nvPr/>
            </p:nvSpPr>
            <p:spPr bwMode="auto">
              <a:xfrm>
                <a:off x="0" y="1354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28" name="Group 140"/>
            <p:cNvGrpSpPr/>
            <p:nvPr/>
          </p:nvGrpSpPr>
          <p:grpSpPr bwMode="auto">
            <a:xfrm>
              <a:off x="192" y="1354"/>
              <a:ext cx="193" cy="317"/>
              <a:chOff x="192" y="1354"/>
              <a:chExt cx="193" cy="317"/>
            </a:xfrm>
          </p:grpSpPr>
          <p:sp>
            <p:nvSpPr>
              <p:cNvPr id="11617" name="Rectangle 141"/>
              <p:cNvSpPr>
                <a:spLocks noChangeArrowheads="1"/>
              </p:cNvSpPr>
              <p:nvPr/>
            </p:nvSpPr>
            <p:spPr bwMode="auto">
              <a:xfrm>
                <a:off x="192" y="1354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D</a:t>
                </a:r>
                <a:endParaRPr lang="en-US" altLang="zh-CN" sz="2400" b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11618" name="Rectangle 142"/>
              <p:cNvSpPr>
                <a:spLocks noChangeArrowheads="1"/>
              </p:cNvSpPr>
              <p:nvPr/>
            </p:nvSpPr>
            <p:spPr bwMode="auto">
              <a:xfrm>
                <a:off x="192" y="1354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29" name="Group 143"/>
            <p:cNvGrpSpPr/>
            <p:nvPr/>
          </p:nvGrpSpPr>
          <p:grpSpPr bwMode="auto">
            <a:xfrm>
              <a:off x="385" y="1354"/>
              <a:ext cx="193" cy="317"/>
              <a:chOff x="385" y="1354"/>
              <a:chExt cx="193" cy="317"/>
            </a:xfrm>
          </p:grpSpPr>
          <p:sp>
            <p:nvSpPr>
              <p:cNvPr id="11615" name="Rectangle 144"/>
              <p:cNvSpPr>
                <a:spLocks noChangeArrowheads="1"/>
              </p:cNvSpPr>
              <p:nvPr/>
            </p:nvSpPr>
            <p:spPr bwMode="auto">
              <a:xfrm>
                <a:off x="385" y="1354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0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616" name="Rectangle 145"/>
              <p:cNvSpPr>
                <a:spLocks noChangeArrowheads="1"/>
              </p:cNvSpPr>
              <p:nvPr/>
            </p:nvSpPr>
            <p:spPr bwMode="auto">
              <a:xfrm>
                <a:off x="385" y="1354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30" name="Group 146"/>
            <p:cNvGrpSpPr/>
            <p:nvPr/>
          </p:nvGrpSpPr>
          <p:grpSpPr bwMode="auto">
            <a:xfrm>
              <a:off x="578" y="1354"/>
              <a:ext cx="192" cy="317"/>
              <a:chOff x="578" y="1354"/>
              <a:chExt cx="192" cy="317"/>
            </a:xfrm>
          </p:grpSpPr>
          <p:sp>
            <p:nvSpPr>
              <p:cNvPr id="11613" name="Rectangle 147"/>
              <p:cNvSpPr>
                <a:spLocks noChangeArrowheads="1"/>
              </p:cNvSpPr>
              <p:nvPr/>
            </p:nvSpPr>
            <p:spPr bwMode="auto">
              <a:xfrm>
                <a:off x="578" y="1354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0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614" name="Rectangle 148"/>
              <p:cNvSpPr>
                <a:spLocks noChangeArrowheads="1"/>
              </p:cNvSpPr>
              <p:nvPr/>
            </p:nvSpPr>
            <p:spPr bwMode="auto">
              <a:xfrm>
                <a:off x="578" y="1354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31" name="Group 149"/>
            <p:cNvGrpSpPr/>
            <p:nvPr/>
          </p:nvGrpSpPr>
          <p:grpSpPr bwMode="auto">
            <a:xfrm>
              <a:off x="770" y="1354"/>
              <a:ext cx="193" cy="317"/>
              <a:chOff x="770" y="1354"/>
              <a:chExt cx="193" cy="317"/>
            </a:xfrm>
          </p:grpSpPr>
          <p:sp>
            <p:nvSpPr>
              <p:cNvPr id="11611" name="Rectangle 150"/>
              <p:cNvSpPr>
                <a:spLocks noChangeArrowheads="1"/>
              </p:cNvSpPr>
              <p:nvPr/>
            </p:nvSpPr>
            <p:spPr bwMode="auto">
              <a:xfrm>
                <a:off x="770" y="1354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0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612" name="Rectangle 151"/>
              <p:cNvSpPr>
                <a:spLocks noChangeArrowheads="1"/>
              </p:cNvSpPr>
              <p:nvPr/>
            </p:nvSpPr>
            <p:spPr bwMode="auto">
              <a:xfrm>
                <a:off x="770" y="1354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32" name="Group 152"/>
            <p:cNvGrpSpPr/>
            <p:nvPr/>
          </p:nvGrpSpPr>
          <p:grpSpPr bwMode="auto">
            <a:xfrm>
              <a:off x="963" y="1354"/>
              <a:ext cx="193" cy="317"/>
              <a:chOff x="963" y="1354"/>
              <a:chExt cx="193" cy="317"/>
            </a:xfrm>
          </p:grpSpPr>
          <p:sp>
            <p:nvSpPr>
              <p:cNvPr id="11609" name="Rectangle 153"/>
              <p:cNvSpPr>
                <a:spLocks noChangeArrowheads="1"/>
              </p:cNvSpPr>
              <p:nvPr/>
            </p:nvSpPr>
            <p:spPr bwMode="auto">
              <a:xfrm>
                <a:off x="963" y="1354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610" name="Rectangle 154"/>
              <p:cNvSpPr>
                <a:spLocks noChangeArrowheads="1"/>
              </p:cNvSpPr>
              <p:nvPr/>
            </p:nvSpPr>
            <p:spPr bwMode="auto">
              <a:xfrm>
                <a:off x="963" y="1354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33" name="Group 155"/>
            <p:cNvGrpSpPr/>
            <p:nvPr/>
          </p:nvGrpSpPr>
          <p:grpSpPr bwMode="auto">
            <a:xfrm>
              <a:off x="1156" y="1354"/>
              <a:ext cx="193" cy="317"/>
              <a:chOff x="1156" y="1354"/>
              <a:chExt cx="193" cy="317"/>
            </a:xfrm>
          </p:grpSpPr>
          <p:sp>
            <p:nvSpPr>
              <p:cNvPr id="11607" name="Rectangle 156"/>
              <p:cNvSpPr>
                <a:spLocks noChangeArrowheads="1"/>
              </p:cNvSpPr>
              <p:nvPr/>
            </p:nvSpPr>
            <p:spPr bwMode="auto">
              <a:xfrm>
                <a:off x="1156" y="1354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608" name="Rectangle 157"/>
              <p:cNvSpPr>
                <a:spLocks noChangeArrowheads="1"/>
              </p:cNvSpPr>
              <p:nvPr/>
            </p:nvSpPr>
            <p:spPr bwMode="auto">
              <a:xfrm>
                <a:off x="1156" y="1354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34" name="Group 158"/>
            <p:cNvGrpSpPr/>
            <p:nvPr/>
          </p:nvGrpSpPr>
          <p:grpSpPr bwMode="auto">
            <a:xfrm>
              <a:off x="1349" y="1354"/>
              <a:ext cx="192" cy="317"/>
              <a:chOff x="1349" y="1354"/>
              <a:chExt cx="192" cy="317"/>
            </a:xfrm>
          </p:grpSpPr>
          <p:sp>
            <p:nvSpPr>
              <p:cNvPr id="11605" name="Rectangle 159"/>
              <p:cNvSpPr>
                <a:spLocks noChangeArrowheads="1"/>
              </p:cNvSpPr>
              <p:nvPr/>
            </p:nvSpPr>
            <p:spPr bwMode="auto">
              <a:xfrm>
                <a:off x="1349" y="1354"/>
                <a:ext cx="192" cy="317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D</a:t>
                </a:r>
                <a:endParaRPr lang="en-US" altLang="zh-CN" sz="2400" b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11606" name="Rectangle 160"/>
              <p:cNvSpPr>
                <a:spLocks noChangeArrowheads="1"/>
              </p:cNvSpPr>
              <p:nvPr/>
            </p:nvSpPr>
            <p:spPr bwMode="auto">
              <a:xfrm>
                <a:off x="1349" y="1354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35" name="Group 161"/>
            <p:cNvGrpSpPr/>
            <p:nvPr/>
          </p:nvGrpSpPr>
          <p:grpSpPr bwMode="auto">
            <a:xfrm>
              <a:off x="1541" y="1354"/>
              <a:ext cx="193" cy="317"/>
              <a:chOff x="1541" y="1354"/>
              <a:chExt cx="193" cy="317"/>
            </a:xfrm>
          </p:grpSpPr>
          <p:sp>
            <p:nvSpPr>
              <p:cNvPr id="11603" name="Rectangle 162"/>
              <p:cNvSpPr>
                <a:spLocks noChangeArrowheads="1"/>
              </p:cNvSpPr>
              <p:nvPr/>
            </p:nvSpPr>
            <p:spPr bwMode="auto">
              <a:xfrm>
                <a:off x="1541" y="1354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604" name="Rectangle 163"/>
              <p:cNvSpPr>
                <a:spLocks noChangeArrowheads="1"/>
              </p:cNvSpPr>
              <p:nvPr/>
            </p:nvSpPr>
            <p:spPr bwMode="auto">
              <a:xfrm>
                <a:off x="1541" y="1354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36" name="Group 164"/>
            <p:cNvGrpSpPr/>
            <p:nvPr/>
          </p:nvGrpSpPr>
          <p:grpSpPr bwMode="auto">
            <a:xfrm>
              <a:off x="1734" y="1354"/>
              <a:ext cx="193" cy="317"/>
              <a:chOff x="1734" y="1354"/>
              <a:chExt cx="193" cy="317"/>
            </a:xfrm>
          </p:grpSpPr>
          <p:sp>
            <p:nvSpPr>
              <p:cNvPr id="11601" name="Rectangle 165"/>
              <p:cNvSpPr>
                <a:spLocks noChangeArrowheads="1"/>
              </p:cNvSpPr>
              <p:nvPr/>
            </p:nvSpPr>
            <p:spPr bwMode="auto">
              <a:xfrm>
                <a:off x="1734" y="1354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602" name="Rectangle 166"/>
              <p:cNvSpPr>
                <a:spLocks noChangeArrowheads="1"/>
              </p:cNvSpPr>
              <p:nvPr/>
            </p:nvSpPr>
            <p:spPr bwMode="auto">
              <a:xfrm>
                <a:off x="1734" y="1354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37" name="Group 167"/>
            <p:cNvGrpSpPr/>
            <p:nvPr/>
          </p:nvGrpSpPr>
          <p:grpSpPr bwMode="auto">
            <a:xfrm>
              <a:off x="1927" y="1354"/>
              <a:ext cx="192" cy="317"/>
              <a:chOff x="1927" y="1354"/>
              <a:chExt cx="192" cy="317"/>
            </a:xfrm>
          </p:grpSpPr>
          <p:sp>
            <p:nvSpPr>
              <p:cNvPr id="11599" name="Rectangle 168"/>
              <p:cNvSpPr>
                <a:spLocks noChangeArrowheads="1"/>
              </p:cNvSpPr>
              <p:nvPr/>
            </p:nvSpPr>
            <p:spPr bwMode="auto">
              <a:xfrm>
                <a:off x="1927" y="1354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600" name="Rectangle 169"/>
              <p:cNvSpPr>
                <a:spLocks noChangeArrowheads="1"/>
              </p:cNvSpPr>
              <p:nvPr/>
            </p:nvSpPr>
            <p:spPr bwMode="auto">
              <a:xfrm>
                <a:off x="1927" y="1354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38" name="Group 170"/>
            <p:cNvGrpSpPr/>
            <p:nvPr/>
          </p:nvGrpSpPr>
          <p:grpSpPr bwMode="auto">
            <a:xfrm>
              <a:off x="2119" y="1354"/>
              <a:ext cx="193" cy="317"/>
              <a:chOff x="2119" y="1354"/>
              <a:chExt cx="193" cy="317"/>
            </a:xfrm>
          </p:grpSpPr>
          <p:sp>
            <p:nvSpPr>
              <p:cNvPr id="11597" name="Rectangle 171"/>
              <p:cNvSpPr>
                <a:spLocks noChangeArrowheads="1"/>
              </p:cNvSpPr>
              <p:nvPr/>
            </p:nvSpPr>
            <p:spPr bwMode="auto">
              <a:xfrm>
                <a:off x="2119" y="1354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598" name="Rectangle 172"/>
              <p:cNvSpPr>
                <a:spLocks noChangeArrowheads="1"/>
              </p:cNvSpPr>
              <p:nvPr/>
            </p:nvSpPr>
            <p:spPr bwMode="auto">
              <a:xfrm>
                <a:off x="2119" y="1354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39" name="Group 173"/>
            <p:cNvGrpSpPr/>
            <p:nvPr/>
          </p:nvGrpSpPr>
          <p:grpSpPr bwMode="auto">
            <a:xfrm>
              <a:off x="2312" y="1354"/>
              <a:ext cx="193" cy="317"/>
              <a:chOff x="2312" y="1354"/>
              <a:chExt cx="193" cy="317"/>
            </a:xfrm>
          </p:grpSpPr>
          <p:sp>
            <p:nvSpPr>
              <p:cNvPr id="11595" name="Rectangle 174"/>
              <p:cNvSpPr>
                <a:spLocks noChangeArrowheads="1"/>
              </p:cNvSpPr>
              <p:nvPr/>
            </p:nvSpPr>
            <p:spPr bwMode="auto">
              <a:xfrm>
                <a:off x="2312" y="1354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596" name="Rectangle 175"/>
              <p:cNvSpPr>
                <a:spLocks noChangeArrowheads="1"/>
              </p:cNvSpPr>
              <p:nvPr/>
            </p:nvSpPr>
            <p:spPr bwMode="auto">
              <a:xfrm>
                <a:off x="2312" y="1354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40" name="Group 176"/>
            <p:cNvGrpSpPr/>
            <p:nvPr/>
          </p:nvGrpSpPr>
          <p:grpSpPr bwMode="auto">
            <a:xfrm>
              <a:off x="2505" y="1354"/>
              <a:ext cx="193" cy="317"/>
              <a:chOff x="2505" y="1354"/>
              <a:chExt cx="193" cy="317"/>
            </a:xfrm>
          </p:grpSpPr>
          <p:sp>
            <p:nvSpPr>
              <p:cNvPr id="11593" name="Rectangle 177"/>
              <p:cNvSpPr>
                <a:spLocks noChangeArrowheads="1"/>
              </p:cNvSpPr>
              <p:nvPr/>
            </p:nvSpPr>
            <p:spPr bwMode="auto">
              <a:xfrm>
                <a:off x="2505" y="1354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594" name="Rectangle 178"/>
              <p:cNvSpPr>
                <a:spLocks noChangeArrowheads="1"/>
              </p:cNvSpPr>
              <p:nvPr/>
            </p:nvSpPr>
            <p:spPr bwMode="auto">
              <a:xfrm>
                <a:off x="2505" y="1354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41" name="Group 179"/>
            <p:cNvGrpSpPr/>
            <p:nvPr/>
          </p:nvGrpSpPr>
          <p:grpSpPr bwMode="auto">
            <a:xfrm>
              <a:off x="0" y="1671"/>
              <a:ext cx="192" cy="317"/>
              <a:chOff x="0" y="1671"/>
              <a:chExt cx="192" cy="317"/>
            </a:xfrm>
          </p:grpSpPr>
          <p:sp>
            <p:nvSpPr>
              <p:cNvPr id="11591" name="Rectangle 180"/>
              <p:cNvSpPr>
                <a:spLocks noChangeArrowheads="1"/>
              </p:cNvSpPr>
              <p:nvPr/>
            </p:nvSpPr>
            <p:spPr bwMode="auto">
              <a:xfrm>
                <a:off x="0" y="1671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592" name="Rectangle 181"/>
              <p:cNvSpPr>
                <a:spLocks noChangeArrowheads="1"/>
              </p:cNvSpPr>
              <p:nvPr/>
            </p:nvSpPr>
            <p:spPr bwMode="auto">
              <a:xfrm>
                <a:off x="0" y="1671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42" name="Group 182"/>
            <p:cNvGrpSpPr/>
            <p:nvPr/>
          </p:nvGrpSpPr>
          <p:grpSpPr bwMode="auto">
            <a:xfrm>
              <a:off x="192" y="1671"/>
              <a:ext cx="193" cy="317"/>
              <a:chOff x="192" y="1671"/>
              <a:chExt cx="193" cy="317"/>
            </a:xfrm>
          </p:grpSpPr>
          <p:sp>
            <p:nvSpPr>
              <p:cNvPr id="11589" name="Rectangle 183"/>
              <p:cNvSpPr>
                <a:spLocks noChangeArrowheads="1"/>
              </p:cNvSpPr>
              <p:nvPr/>
            </p:nvSpPr>
            <p:spPr bwMode="auto">
              <a:xfrm>
                <a:off x="192" y="1671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D</a:t>
                </a:r>
                <a:endParaRPr lang="en-US" altLang="zh-CN" sz="2400" b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11590" name="Rectangle 184"/>
              <p:cNvSpPr>
                <a:spLocks noChangeArrowheads="1"/>
              </p:cNvSpPr>
              <p:nvPr/>
            </p:nvSpPr>
            <p:spPr bwMode="auto">
              <a:xfrm>
                <a:off x="192" y="1671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43" name="Group 185"/>
            <p:cNvGrpSpPr/>
            <p:nvPr/>
          </p:nvGrpSpPr>
          <p:grpSpPr bwMode="auto">
            <a:xfrm>
              <a:off x="385" y="1671"/>
              <a:ext cx="193" cy="317"/>
              <a:chOff x="385" y="1671"/>
              <a:chExt cx="193" cy="317"/>
            </a:xfrm>
          </p:grpSpPr>
          <p:sp>
            <p:nvSpPr>
              <p:cNvPr id="11587" name="Rectangle 186"/>
              <p:cNvSpPr>
                <a:spLocks noChangeArrowheads="1"/>
              </p:cNvSpPr>
              <p:nvPr/>
            </p:nvSpPr>
            <p:spPr bwMode="auto">
              <a:xfrm>
                <a:off x="385" y="1671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/>
                  <a:t>0</a:t>
                </a:r>
                <a:endParaRPr lang="en-US" altLang="zh-CN" sz="2400" b="0"/>
              </a:p>
            </p:txBody>
          </p:sp>
          <p:sp>
            <p:nvSpPr>
              <p:cNvPr id="11588" name="Rectangle 187"/>
              <p:cNvSpPr>
                <a:spLocks noChangeArrowheads="1"/>
              </p:cNvSpPr>
              <p:nvPr/>
            </p:nvSpPr>
            <p:spPr bwMode="auto">
              <a:xfrm>
                <a:off x="385" y="1671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44" name="Group 188"/>
            <p:cNvGrpSpPr/>
            <p:nvPr/>
          </p:nvGrpSpPr>
          <p:grpSpPr bwMode="auto">
            <a:xfrm>
              <a:off x="578" y="1671"/>
              <a:ext cx="192" cy="317"/>
              <a:chOff x="578" y="1671"/>
              <a:chExt cx="192" cy="317"/>
            </a:xfrm>
          </p:grpSpPr>
          <p:sp>
            <p:nvSpPr>
              <p:cNvPr id="11585" name="Rectangle 189"/>
              <p:cNvSpPr>
                <a:spLocks noChangeArrowheads="1"/>
              </p:cNvSpPr>
              <p:nvPr/>
            </p:nvSpPr>
            <p:spPr bwMode="auto">
              <a:xfrm>
                <a:off x="578" y="1671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0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586" name="Rectangle 190"/>
              <p:cNvSpPr>
                <a:spLocks noChangeArrowheads="1"/>
              </p:cNvSpPr>
              <p:nvPr/>
            </p:nvSpPr>
            <p:spPr bwMode="auto">
              <a:xfrm>
                <a:off x="578" y="1671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45" name="Group 191"/>
            <p:cNvGrpSpPr/>
            <p:nvPr/>
          </p:nvGrpSpPr>
          <p:grpSpPr bwMode="auto">
            <a:xfrm>
              <a:off x="770" y="1671"/>
              <a:ext cx="193" cy="317"/>
              <a:chOff x="770" y="1671"/>
              <a:chExt cx="193" cy="317"/>
            </a:xfrm>
          </p:grpSpPr>
          <p:sp>
            <p:nvSpPr>
              <p:cNvPr id="11583" name="Rectangle 192"/>
              <p:cNvSpPr>
                <a:spLocks noChangeArrowheads="1"/>
              </p:cNvSpPr>
              <p:nvPr/>
            </p:nvSpPr>
            <p:spPr bwMode="auto">
              <a:xfrm>
                <a:off x="770" y="1671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584" name="Rectangle 193"/>
              <p:cNvSpPr>
                <a:spLocks noChangeArrowheads="1"/>
              </p:cNvSpPr>
              <p:nvPr/>
            </p:nvSpPr>
            <p:spPr bwMode="auto">
              <a:xfrm>
                <a:off x="770" y="1671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46" name="Group 194"/>
            <p:cNvGrpSpPr/>
            <p:nvPr/>
          </p:nvGrpSpPr>
          <p:grpSpPr bwMode="auto">
            <a:xfrm>
              <a:off x="963" y="1671"/>
              <a:ext cx="193" cy="317"/>
              <a:chOff x="963" y="1671"/>
              <a:chExt cx="193" cy="317"/>
            </a:xfrm>
          </p:grpSpPr>
          <p:sp>
            <p:nvSpPr>
              <p:cNvPr id="11581" name="Rectangle 195"/>
              <p:cNvSpPr>
                <a:spLocks noChangeArrowheads="1"/>
              </p:cNvSpPr>
              <p:nvPr/>
            </p:nvSpPr>
            <p:spPr bwMode="auto">
              <a:xfrm>
                <a:off x="963" y="1671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0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582" name="Rectangle 196"/>
              <p:cNvSpPr>
                <a:spLocks noChangeArrowheads="1"/>
              </p:cNvSpPr>
              <p:nvPr/>
            </p:nvSpPr>
            <p:spPr bwMode="auto">
              <a:xfrm>
                <a:off x="963" y="1671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47" name="Group 197"/>
            <p:cNvGrpSpPr/>
            <p:nvPr/>
          </p:nvGrpSpPr>
          <p:grpSpPr bwMode="auto">
            <a:xfrm>
              <a:off x="1156" y="1671"/>
              <a:ext cx="193" cy="317"/>
              <a:chOff x="1156" y="1671"/>
              <a:chExt cx="193" cy="317"/>
            </a:xfrm>
          </p:grpSpPr>
          <p:sp>
            <p:nvSpPr>
              <p:cNvPr id="11579" name="Rectangle 198"/>
              <p:cNvSpPr>
                <a:spLocks noChangeArrowheads="1"/>
              </p:cNvSpPr>
              <p:nvPr/>
            </p:nvSpPr>
            <p:spPr bwMode="auto">
              <a:xfrm>
                <a:off x="1156" y="1671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580" name="Rectangle 199"/>
              <p:cNvSpPr>
                <a:spLocks noChangeArrowheads="1"/>
              </p:cNvSpPr>
              <p:nvPr/>
            </p:nvSpPr>
            <p:spPr bwMode="auto">
              <a:xfrm>
                <a:off x="1156" y="1671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48" name="Group 200"/>
            <p:cNvGrpSpPr/>
            <p:nvPr/>
          </p:nvGrpSpPr>
          <p:grpSpPr bwMode="auto">
            <a:xfrm>
              <a:off x="1349" y="1671"/>
              <a:ext cx="192" cy="317"/>
              <a:chOff x="1349" y="1671"/>
              <a:chExt cx="192" cy="317"/>
            </a:xfrm>
          </p:grpSpPr>
          <p:sp>
            <p:nvSpPr>
              <p:cNvPr id="11577" name="Rectangle 201"/>
              <p:cNvSpPr>
                <a:spLocks noChangeArrowheads="1"/>
              </p:cNvSpPr>
              <p:nvPr/>
            </p:nvSpPr>
            <p:spPr bwMode="auto">
              <a:xfrm>
                <a:off x="1349" y="1671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578" name="Rectangle 202"/>
              <p:cNvSpPr>
                <a:spLocks noChangeArrowheads="1"/>
              </p:cNvSpPr>
              <p:nvPr/>
            </p:nvSpPr>
            <p:spPr bwMode="auto">
              <a:xfrm>
                <a:off x="1349" y="1671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49" name="Group 203"/>
            <p:cNvGrpSpPr/>
            <p:nvPr/>
          </p:nvGrpSpPr>
          <p:grpSpPr bwMode="auto">
            <a:xfrm>
              <a:off x="1541" y="1671"/>
              <a:ext cx="193" cy="317"/>
              <a:chOff x="1541" y="1671"/>
              <a:chExt cx="193" cy="317"/>
            </a:xfrm>
          </p:grpSpPr>
          <p:sp>
            <p:nvSpPr>
              <p:cNvPr id="11575" name="Rectangle 204"/>
              <p:cNvSpPr>
                <a:spLocks noChangeArrowheads="1"/>
              </p:cNvSpPr>
              <p:nvPr/>
            </p:nvSpPr>
            <p:spPr bwMode="auto">
              <a:xfrm>
                <a:off x="1541" y="1671"/>
                <a:ext cx="193" cy="317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D</a:t>
                </a:r>
                <a:endParaRPr lang="en-US" altLang="zh-CN" sz="2400" b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11576" name="Rectangle 205"/>
              <p:cNvSpPr>
                <a:spLocks noChangeArrowheads="1"/>
              </p:cNvSpPr>
              <p:nvPr/>
            </p:nvSpPr>
            <p:spPr bwMode="auto">
              <a:xfrm>
                <a:off x="1541" y="1671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50" name="Group 206"/>
            <p:cNvGrpSpPr/>
            <p:nvPr/>
          </p:nvGrpSpPr>
          <p:grpSpPr bwMode="auto">
            <a:xfrm>
              <a:off x="1734" y="1671"/>
              <a:ext cx="193" cy="317"/>
              <a:chOff x="1734" y="1671"/>
              <a:chExt cx="193" cy="317"/>
            </a:xfrm>
          </p:grpSpPr>
          <p:sp>
            <p:nvSpPr>
              <p:cNvPr id="11573" name="Rectangle 207"/>
              <p:cNvSpPr>
                <a:spLocks noChangeArrowheads="1"/>
              </p:cNvSpPr>
              <p:nvPr/>
            </p:nvSpPr>
            <p:spPr bwMode="auto">
              <a:xfrm>
                <a:off x="1734" y="1671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574" name="Rectangle 208"/>
              <p:cNvSpPr>
                <a:spLocks noChangeArrowheads="1"/>
              </p:cNvSpPr>
              <p:nvPr/>
            </p:nvSpPr>
            <p:spPr bwMode="auto">
              <a:xfrm>
                <a:off x="1734" y="1671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51" name="Group 209"/>
            <p:cNvGrpSpPr/>
            <p:nvPr/>
          </p:nvGrpSpPr>
          <p:grpSpPr bwMode="auto">
            <a:xfrm>
              <a:off x="1927" y="1671"/>
              <a:ext cx="192" cy="317"/>
              <a:chOff x="1927" y="1671"/>
              <a:chExt cx="192" cy="317"/>
            </a:xfrm>
          </p:grpSpPr>
          <p:sp>
            <p:nvSpPr>
              <p:cNvPr id="11571" name="Rectangle 210"/>
              <p:cNvSpPr>
                <a:spLocks noChangeArrowheads="1"/>
              </p:cNvSpPr>
              <p:nvPr/>
            </p:nvSpPr>
            <p:spPr bwMode="auto">
              <a:xfrm>
                <a:off x="1927" y="1671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572" name="Rectangle 211"/>
              <p:cNvSpPr>
                <a:spLocks noChangeArrowheads="1"/>
              </p:cNvSpPr>
              <p:nvPr/>
            </p:nvSpPr>
            <p:spPr bwMode="auto">
              <a:xfrm>
                <a:off x="1927" y="1671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52" name="Group 212"/>
            <p:cNvGrpSpPr/>
            <p:nvPr/>
          </p:nvGrpSpPr>
          <p:grpSpPr bwMode="auto">
            <a:xfrm>
              <a:off x="2119" y="1671"/>
              <a:ext cx="193" cy="317"/>
              <a:chOff x="2119" y="1671"/>
              <a:chExt cx="193" cy="317"/>
            </a:xfrm>
          </p:grpSpPr>
          <p:sp>
            <p:nvSpPr>
              <p:cNvPr id="11569" name="Rectangle 213"/>
              <p:cNvSpPr>
                <a:spLocks noChangeArrowheads="1"/>
              </p:cNvSpPr>
              <p:nvPr/>
            </p:nvSpPr>
            <p:spPr bwMode="auto">
              <a:xfrm>
                <a:off x="2119" y="1671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570" name="Rectangle 214"/>
              <p:cNvSpPr>
                <a:spLocks noChangeArrowheads="1"/>
              </p:cNvSpPr>
              <p:nvPr/>
            </p:nvSpPr>
            <p:spPr bwMode="auto">
              <a:xfrm>
                <a:off x="2119" y="1671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53" name="Group 215"/>
            <p:cNvGrpSpPr/>
            <p:nvPr/>
          </p:nvGrpSpPr>
          <p:grpSpPr bwMode="auto">
            <a:xfrm>
              <a:off x="2312" y="1671"/>
              <a:ext cx="193" cy="317"/>
              <a:chOff x="2312" y="1671"/>
              <a:chExt cx="193" cy="317"/>
            </a:xfrm>
          </p:grpSpPr>
          <p:sp>
            <p:nvSpPr>
              <p:cNvPr id="11567" name="Rectangle 216"/>
              <p:cNvSpPr>
                <a:spLocks noChangeArrowheads="1"/>
              </p:cNvSpPr>
              <p:nvPr/>
            </p:nvSpPr>
            <p:spPr bwMode="auto">
              <a:xfrm>
                <a:off x="2312" y="1671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568" name="Rectangle 217"/>
              <p:cNvSpPr>
                <a:spLocks noChangeArrowheads="1"/>
              </p:cNvSpPr>
              <p:nvPr/>
            </p:nvSpPr>
            <p:spPr bwMode="auto">
              <a:xfrm>
                <a:off x="2312" y="1671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54" name="Group 218"/>
            <p:cNvGrpSpPr/>
            <p:nvPr/>
          </p:nvGrpSpPr>
          <p:grpSpPr bwMode="auto">
            <a:xfrm>
              <a:off x="2505" y="1671"/>
              <a:ext cx="193" cy="317"/>
              <a:chOff x="2505" y="1671"/>
              <a:chExt cx="193" cy="317"/>
            </a:xfrm>
          </p:grpSpPr>
          <p:sp>
            <p:nvSpPr>
              <p:cNvPr id="11565" name="Rectangle 219"/>
              <p:cNvSpPr>
                <a:spLocks noChangeArrowheads="1"/>
              </p:cNvSpPr>
              <p:nvPr/>
            </p:nvSpPr>
            <p:spPr bwMode="auto">
              <a:xfrm>
                <a:off x="2505" y="1671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566" name="Rectangle 220"/>
              <p:cNvSpPr>
                <a:spLocks noChangeArrowheads="1"/>
              </p:cNvSpPr>
              <p:nvPr/>
            </p:nvSpPr>
            <p:spPr bwMode="auto">
              <a:xfrm>
                <a:off x="2505" y="1671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55" name="Group 221"/>
            <p:cNvGrpSpPr/>
            <p:nvPr/>
          </p:nvGrpSpPr>
          <p:grpSpPr bwMode="auto">
            <a:xfrm>
              <a:off x="0" y="1988"/>
              <a:ext cx="192" cy="317"/>
              <a:chOff x="0" y="1988"/>
              <a:chExt cx="192" cy="317"/>
            </a:xfrm>
          </p:grpSpPr>
          <p:sp>
            <p:nvSpPr>
              <p:cNvPr id="11563" name="Rectangle 222"/>
              <p:cNvSpPr>
                <a:spLocks noChangeArrowheads="1"/>
              </p:cNvSpPr>
              <p:nvPr/>
            </p:nvSpPr>
            <p:spPr bwMode="auto">
              <a:xfrm>
                <a:off x="0" y="1988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564" name="Rectangle 223"/>
              <p:cNvSpPr>
                <a:spLocks noChangeArrowheads="1"/>
              </p:cNvSpPr>
              <p:nvPr/>
            </p:nvSpPr>
            <p:spPr bwMode="auto">
              <a:xfrm>
                <a:off x="0" y="1988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56" name="Group 224"/>
            <p:cNvGrpSpPr/>
            <p:nvPr/>
          </p:nvGrpSpPr>
          <p:grpSpPr bwMode="auto">
            <a:xfrm>
              <a:off x="192" y="1988"/>
              <a:ext cx="193" cy="317"/>
              <a:chOff x="192" y="1988"/>
              <a:chExt cx="193" cy="317"/>
            </a:xfrm>
          </p:grpSpPr>
          <p:sp>
            <p:nvSpPr>
              <p:cNvPr id="11561" name="Rectangle 225"/>
              <p:cNvSpPr>
                <a:spLocks noChangeArrowheads="1"/>
              </p:cNvSpPr>
              <p:nvPr/>
            </p:nvSpPr>
            <p:spPr bwMode="auto">
              <a:xfrm>
                <a:off x="192" y="1988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D</a:t>
                </a:r>
                <a:endParaRPr lang="en-US" altLang="zh-CN" sz="2400" b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11562" name="Rectangle 226"/>
              <p:cNvSpPr>
                <a:spLocks noChangeArrowheads="1"/>
              </p:cNvSpPr>
              <p:nvPr/>
            </p:nvSpPr>
            <p:spPr bwMode="auto">
              <a:xfrm>
                <a:off x="192" y="1988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57" name="Group 227"/>
            <p:cNvGrpSpPr/>
            <p:nvPr/>
          </p:nvGrpSpPr>
          <p:grpSpPr bwMode="auto">
            <a:xfrm>
              <a:off x="385" y="1988"/>
              <a:ext cx="193" cy="317"/>
              <a:chOff x="385" y="1988"/>
              <a:chExt cx="193" cy="317"/>
            </a:xfrm>
          </p:grpSpPr>
          <p:sp>
            <p:nvSpPr>
              <p:cNvPr id="11559" name="Rectangle 228"/>
              <p:cNvSpPr>
                <a:spLocks noChangeArrowheads="1"/>
              </p:cNvSpPr>
              <p:nvPr/>
            </p:nvSpPr>
            <p:spPr bwMode="auto">
              <a:xfrm>
                <a:off x="385" y="1988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/>
                  <a:t>0</a:t>
                </a:r>
                <a:endParaRPr lang="en-US" altLang="zh-CN" sz="2400" b="0"/>
              </a:p>
            </p:txBody>
          </p:sp>
          <p:sp>
            <p:nvSpPr>
              <p:cNvPr id="11560" name="Rectangle 229"/>
              <p:cNvSpPr>
                <a:spLocks noChangeArrowheads="1"/>
              </p:cNvSpPr>
              <p:nvPr/>
            </p:nvSpPr>
            <p:spPr bwMode="auto">
              <a:xfrm>
                <a:off x="385" y="1988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58" name="Group 230"/>
            <p:cNvGrpSpPr/>
            <p:nvPr/>
          </p:nvGrpSpPr>
          <p:grpSpPr bwMode="auto">
            <a:xfrm>
              <a:off x="578" y="1988"/>
              <a:ext cx="192" cy="317"/>
              <a:chOff x="578" y="1988"/>
              <a:chExt cx="192" cy="317"/>
            </a:xfrm>
          </p:grpSpPr>
          <p:sp>
            <p:nvSpPr>
              <p:cNvPr id="11557" name="Rectangle 231"/>
              <p:cNvSpPr>
                <a:spLocks noChangeArrowheads="1"/>
              </p:cNvSpPr>
              <p:nvPr/>
            </p:nvSpPr>
            <p:spPr bwMode="auto">
              <a:xfrm>
                <a:off x="578" y="1988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0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558" name="Rectangle 232"/>
              <p:cNvSpPr>
                <a:spLocks noChangeArrowheads="1"/>
              </p:cNvSpPr>
              <p:nvPr/>
            </p:nvSpPr>
            <p:spPr bwMode="auto">
              <a:xfrm>
                <a:off x="578" y="1988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59" name="Group 233"/>
            <p:cNvGrpSpPr/>
            <p:nvPr/>
          </p:nvGrpSpPr>
          <p:grpSpPr bwMode="auto">
            <a:xfrm>
              <a:off x="770" y="1988"/>
              <a:ext cx="193" cy="317"/>
              <a:chOff x="770" y="1988"/>
              <a:chExt cx="193" cy="317"/>
            </a:xfrm>
          </p:grpSpPr>
          <p:sp>
            <p:nvSpPr>
              <p:cNvPr id="11555" name="Rectangle 234"/>
              <p:cNvSpPr>
                <a:spLocks noChangeArrowheads="1"/>
              </p:cNvSpPr>
              <p:nvPr/>
            </p:nvSpPr>
            <p:spPr bwMode="auto">
              <a:xfrm>
                <a:off x="770" y="1988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556" name="Rectangle 235"/>
              <p:cNvSpPr>
                <a:spLocks noChangeArrowheads="1"/>
              </p:cNvSpPr>
              <p:nvPr/>
            </p:nvSpPr>
            <p:spPr bwMode="auto">
              <a:xfrm>
                <a:off x="770" y="1988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60" name="Group 236"/>
            <p:cNvGrpSpPr/>
            <p:nvPr/>
          </p:nvGrpSpPr>
          <p:grpSpPr bwMode="auto">
            <a:xfrm>
              <a:off x="963" y="1988"/>
              <a:ext cx="193" cy="317"/>
              <a:chOff x="963" y="1988"/>
              <a:chExt cx="193" cy="317"/>
            </a:xfrm>
          </p:grpSpPr>
          <p:sp>
            <p:nvSpPr>
              <p:cNvPr id="11553" name="Rectangle 237"/>
              <p:cNvSpPr>
                <a:spLocks noChangeArrowheads="1"/>
              </p:cNvSpPr>
              <p:nvPr/>
            </p:nvSpPr>
            <p:spPr bwMode="auto">
              <a:xfrm>
                <a:off x="963" y="1988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554" name="Rectangle 238"/>
              <p:cNvSpPr>
                <a:spLocks noChangeArrowheads="1"/>
              </p:cNvSpPr>
              <p:nvPr/>
            </p:nvSpPr>
            <p:spPr bwMode="auto">
              <a:xfrm>
                <a:off x="963" y="1988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61" name="Group 239"/>
            <p:cNvGrpSpPr/>
            <p:nvPr/>
          </p:nvGrpSpPr>
          <p:grpSpPr bwMode="auto">
            <a:xfrm>
              <a:off x="1156" y="1988"/>
              <a:ext cx="193" cy="317"/>
              <a:chOff x="1156" y="1988"/>
              <a:chExt cx="193" cy="317"/>
            </a:xfrm>
          </p:grpSpPr>
          <p:sp>
            <p:nvSpPr>
              <p:cNvPr id="11551" name="Rectangle 240"/>
              <p:cNvSpPr>
                <a:spLocks noChangeArrowheads="1"/>
              </p:cNvSpPr>
              <p:nvPr/>
            </p:nvSpPr>
            <p:spPr bwMode="auto">
              <a:xfrm>
                <a:off x="1156" y="1988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552" name="Rectangle 241"/>
              <p:cNvSpPr>
                <a:spLocks noChangeArrowheads="1"/>
              </p:cNvSpPr>
              <p:nvPr/>
            </p:nvSpPr>
            <p:spPr bwMode="auto">
              <a:xfrm>
                <a:off x="1156" y="1988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62" name="Group 242"/>
            <p:cNvGrpSpPr/>
            <p:nvPr/>
          </p:nvGrpSpPr>
          <p:grpSpPr bwMode="auto">
            <a:xfrm>
              <a:off x="1349" y="1988"/>
              <a:ext cx="192" cy="317"/>
              <a:chOff x="1349" y="1988"/>
              <a:chExt cx="192" cy="317"/>
            </a:xfrm>
          </p:grpSpPr>
          <p:sp>
            <p:nvSpPr>
              <p:cNvPr id="11549" name="Rectangle 243"/>
              <p:cNvSpPr>
                <a:spLocks noChangeArrowheads="1"/>
              </p:cNvSpPr>
              <p:nvPr/>
            </p:nvSpPr>
            <p:spPr bwMode="auto">
              <a:xfrm>
                <a:off x="1349" y="1988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550" name="Rectangle 244"/>
              <p:cNvSpPr>
                <a:spLocks noChangeArrowheads="1"/>
              </p:cNvSpPr>
              <p:nvPr/>
            </p:nvSpPr>
            <p:spPr bwMode="auto">
              <a:xfrm>
                <a:off x="1349" y="1988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63" name="Group 245"/>
            <p:cNvGrpSpPr/>
            <p:nvPr/>
          </p:nvGrpSpPr>
          <p:grpSpPr bwMode="auto">
            <a:xfrm>
              <a:off x="1541" y="1988"/>
              <a:ext cx="193" cy="317"/>
              <a:chOff x="1541" y="1988"/>
              <a:chExt cx="193" cy="317"/>
            </a:xfrm>
          </p:grpSpPr>
          <p:sp>
            <p:nvSpPr>
              <p:cNvPr id="11547" name="Rectangle 246"/>
              <p:cNvSpPr>
                <a:spLocks noChangeArrowheads="1"/>
              </p:cNvSpPr>
              <p:nvPr/>
            </p:nvSpPr>
            <p:spPr bwMode="auto">
              <a:xfrm>
                <a:off x="1541" y="1988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548" name="Rectangle 247"/>
              <p:cNvSpPr>
                <a:spLocks noChangeArrowheads="1"/>
              </p:cNvSpPr>
              <p:nvPr/>
            </p:nvSpPr>
            <p:spPr bwMode="auto">
              <a:xfrm>
                <a:off x="1541" y="1988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64" name="Group 248"/>
            <p:cNvGrpSpPr/>
            <p:nvPr/>
          </p:nvGrpSpPr>
          <p:grpSpPr bwMode="auto">
            <a:xfrm>
              <a:off x="1734" y="1988"/>
              <a:ext cx="193" cy="317"/>
              <a:chOff x="1734" y="1988"/>
              <a:chExt cx="193" cy="317"/>
            </a:xfrm>
          </p:grpSpPr>
          <p:sp>
            <p:nvSpPr>
              <p:cNvPr id="11545" name="Rectangle 249"/>
              <p:cNvSpPr>
                <a:spLocks noChangeArrowheads="1"/>
              </p:cNvSpPr>
              <p:nvPr/>
            </p:nvSpPr>
            <p:spPr bwMode="auto">
              <a:xfrm>
                <a:off x="1734" y="1988"/>
                <a:ext cx="193" cy="317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D</a:t>
                </a:r>
                <a:endParaRPr lang="en-US" altLang="zh-CN" sz="2400" b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11546" name="Rectangle 250"/>
              <p:cNvSpPr>
                <a:spLocks noChangeArrowheads="1"/>
              </p:cNvSpPr>
              <p:nvPr/>
            </p:nvSpPr>
            <p:spPr bwMode="auto">
              <a:xfrm>
                <a:off x="1734" y="1988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65" name="Group 251"/>
            <p:cNvGrpSpPr/>
            <p:nvPr/>
          </p:nvGrpSpPr>
          <p:grpSpPr bwMode="auto">
            <a:xfrm>
              <a:off x="1927" y="1988"/>
              <a:ext cx="192" cy="317"/>
              <a:chOff x="1927" y="1988"/>
              <a:chExt cx="192" cy="317"/>
            </a:xfrm>
          </p:grpSpPr>
          <p:sp>
            <p:nvSpPr>
              <p:cNvPr id="11543" name="Rectangle 252"/>
              <p:cNvSpPr>
                <a:spLocks noChangeArrowheads="1"/>
              </p:cNvSpPr>
              <p:nvPr/>
            </p:nvSpPr>
            <p:spPr bwMode="auto">
              <a:xfrm>
                <a:off x="1927" y="1988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544" name="Rectangle 253"/>
              <p:cNvSpPr>
                <a:spLocks noChangeArrowheads="1"/>
              </p:cNvSpPr>
              <p:nvPr/>
            </p:nvSpPr>
            <p:spPr bwMode="auto">
              <a:xfrm>
                <a:off x="1927" y="1988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66" name="Group 254"/>
            <p:cNvGrpSpPr/>
            <p:nvPr/>
          </p:nvGrpSpPr>
          <p:grpSpPr bwMode="auto">
            <a:xfrm>
              <a:off x="2119" y="1988"/>
              <a:ext cx="193" cy="317"/>
              <a:chOff x="2119" y="1988"/>
              <a:chExt cx="193" cy="317"/>
            </a:xfrm>
          </p:grpSpPr>
          <p:sp>
            <p:nvSpPr>
              <p:cNvPr id="11541" name="Rectangle 255"/>
              <p:cNvSpPr>
                <a:spLocks noChangeArrowheads="1"/>
              </p:cNvSpPr>
              <p:nvPr/>
            </p:nvSpPr>
            <p:spPr bwMode="auto">
              <a:xfrm>
                <a:off x="2119" y="1988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542" name="Rectangle 256"/>
              <p:cNvSpPr>
                <a:spLocks noChangeArrowheads="1"/>
              </p:cNvSpPr>
              <p:nvPr/>
            </p:nvSpPr>
            <p:spPr bwMode="auto">
              <a:xfrm>
                <a:off x="2119" y="1988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67" name="Group 257"/>
            <p:cNvGrpSpPr/>
            <p:nvPr/>
          </p:nvGrpSpPr>
          <p:grpSpPr bwMode="auto">
            <a:xfrm>
              <a:off x="2312" y="1988"/>
              <a:ext cx="193" cy="317"/>
              <a:chOff x="2312" y="1988"/>
              <a:chExt cx="193" cy="317"/>
            </a:xfrm>
          </p:grpSpPr>
          <p:sp>
            <p:nvSpPr>
              <p:cNvPr id="11539" name="Rectangle 258"/>
              <p:cNvSpPr>
                <a:spLocks noChangeArrowheads="1"/>
              </p:cNvSpPr>
              <p:nvPr/>
            </p:nvSpPr>
            <p:spPr bwMode="auto">
              <a:xfrm>
                <a:off x="2312" y="1988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540" name="Rectangle 259"/>
              <p:cNvSpPr>
                <a:spLocks noChangeArrowheads="1"/>
              </p:cNvSpPr>
              <p:nvPr/>
            </p:nvSpPr>
            <p:spPr bwMode="auto">
              <a:xfrm>
                <a:off x="2312" y="1988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68" name="Group 260"/>
            <p:cNvGrpSpPr/>
            <p:nvPr/>
          </p:nvGrpSpPr>
          <p:grpSpPr bwMode="auto">
            <a:xfrm>
              <a:off x="2505" y="1988"/>
              <a:ext cx="193" cy="317"/>
              <a:chOff x="2505" y="1988"/>
              <a:chExt cx="193" cy="317"/>
            </a:xfrm>
          </p:grpSpPr>
          <p:sp>
            <p:nvSpPr>
              <p:cNvPr id="11537" name="Rectangle 261"/>
              <p:cNvSpPr>
                <a:spLocks noChangeArrowheads="1"/>
              </p:cNvSpPr>
              <p:nvPr/>
            </p:nvSpPr>
            <p:spPr bwMode="auto">
              <a:xfrm>
                <a:off x="2505" y="1988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538" name="Rectangle 262"/>
              <p:cNvSpPr>
                <a:spLocks noChangeArrowheads="1"/>
              </p:cNvSpPr>
              <p:nvPr/>
            </p:nvSpPr>
            <p:spPr bwMode="auto">
              <a:xfrm>
                <a:off x="2505" y="1988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69" name="Group 263"/>
            <p:cNvGrpSpPr/>
            <p:nvPr/>
          </p:nvGrpSpPr>
          <p:grpSpPr bwMode="auto">
            <a:xfrm>
              <a:off x="0" y="2305"/>
              <a:ext cx="192" cy="317"/>
              <a:chOff x="0" y="2305"/>
              <a:chExt cx="192" cy="317"/>
            </a:xfrm>
          </p:grpSpPr>
          <p:sp>
            <p:nvSpPr>
              <p:cNvPr id="11535" name="Rectangle 264"/>
              <p:cNvSpPr>
                <a:spLocks noChangeArrowheads="1"/>
              </p:cNvSpPr>
              <p:nvPr/>
            </p:nvSpPr>
            <p:spPr bwMode="auto">
              <a:xfrm>
                <a:off x="0" y="2305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536" name="Rectangle 265"/>
              <p:cNvSpPr>
                <a:spLocks noChangeArrowheads="1"/>
              </p:cNvSpPr>
              <p:nvPr/>
            </p:nvSpPr>
            <p:spPr bwMode="auto">
              <a:xfrm>
                <a:off x="0" y="2305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70" name="Group 266"/>
            <p:cNvGrpSpPr/>
            <p:nvPr/>
          </p:nvGrpSpPr>
          <p:grpSpPr bwMode="auto">
            <a:xfrm>
              <a:off x="192" y="2305"/>
              <a:ext cx="193" cy="317"/>
              <a:chOff x="192" y="2305"/>
              <a:chExt cx="193" cy="317"/>
            </a:xfrm>
          </p:grpSpPr>
          <p:sp>
            <p:nvSpPr>
              <p:cNvPr id="11533" name="Rectangle 267"/>
              <p:cNvSpPr>
                <a:spLocks noChangeArrowheads="1"/>
              </p:cNvSpPr>
              <p:nvPr/>
            </p:nvSpPr>
            <p:spPr bwMode="auto">
              <a:xfrm>
                <a:off x="192" y="2305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D</a:t>
                </a:r>
                <a:endParaRPr lang="en-US" altLang="zh-CN" sz="2400" b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11534" name="Rectangle 268"/>
              <p:cNvSpPr>
                <a:spLocks noChangeArrowheads="1"/>
              </p:cNvSpPr>
              <p:nvPr/>
            </p:nvSpPr>
            <p:spPr bwMode="auto">
              <a:xfrm>
                <a:off x="192" y="2305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71" name="Group 269"/>
            <p:cNvGrpSpPr/>
            <p:nvPr/>
          </p:nvGrpSpPr>
          <p:grpSpPr bwMode="auto">
            <a:xfrm>
              <a:off x="385" y="2305"/>
              <a:ext cx="193" cy="317"/>
              <a:chOff x="385" y="2305"/>
              <a:chExt cx="193" cy="317"/>
            </a:xfrm>
          </p:grpSpPr>
          <p:sp>
            <p:nvSpPr>
              <p:cNvPr id="11531" name="Rectangle 270"/>
              <p:cNvSpPr>
                <a:spLocks noChangeArrowheads="1"/>
              </p:cNvSpPr>
              <p:nvPr/>
            </p:nvSpPr>
            <p:spPr bwMode="auto">
              <a:xfrm>
                <a:off x="385" y="2305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/>
                  <a:t>0</a:t>
                </a:r>
                <a:endParaRPr lang="en-US" altLang="zh-CN" sz="2400" b="0"/>
              </a:p>
            </p:txBody>
          </p:sp>
          <p:sp>
            <p:nvSpPr>
              <p:cNvPr id="11532" name="Rectangle 271"/>
              <p:cNvSpPr>
                <a:spLocks noChangeArrowheads="1"/>
              </p:cNvSpPr>
              <p:nvPr/>
            </p:nvSpPr>
            <p:spPr bwMode="auto">
              <a:xfrm>
                <a:off x="385" y="2305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72" name="Group 272"/>
            <p:cNvGrpSpPr/>
            <p:nvPr/>
          </p:nvGrpSpPr>
          <p:grpSpPr bwMode="auto">
            <a:xfrm>
              <a:off x="578" y="2305"/>
              <a:ext cx="192" cy="317"/>
              <a:chOff x="578" y="2305"/>
              <a:chExt cx="192" cy="317"/>
            </a:xfrm>
          </p:grpSpPr>
          <p:sp>
            <p:nvSpPr>
              <p:cNvPr id="11529" name="Rectangle 273"/>
              <p:cNvSpPr>
                <a:spLocks noChangeArrowheads="1"/>
              </p:cNvSpPr>
              <p:nvPr/>
            </p:nvSpPr>
            <p:spPr bwMode="auto">
              <a:xfrm>
                <a:off x="578" y="2305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530" name="Rectangle 274"/>
              <p:cNvSpPr>
                <a:spLocks noChangeArrowheads="1"/>
              </p:cNvSpPr>
              <p:nvPr/>
            </p:nvSpPr>
            <p:spPr bwMode="auto">
              <a:xfrm>
                <a:off x="578" y="2305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73" name="Group 275"/>
            <p:cNvGrpSpPr/>
            <p:nvPr/>
          </p:nvGrpSpPr>
          <p:grpSpPr bwMode="auto">
            <a:xfrm>
              <a:off x="770" y="2305"/>
              <a:ext cx="193" cy="317"/>
              <a:chOff x="770" y="2305"/>
              <a:chExt cx="193" cy="317"/>
            </a:xfrm>
          </p:grpSpPr>
          <p:sp>
            <p:nvSpPr>
              <p:cNvPr id="11527" name="Rectangle 276"/>
              <p:cNvSpPr>
                <a:spLocks noChangeArrowheads="1"/>
              </p:cNvSpPr>
              <p:nvPr/>
            </p:nvSpPr>
            <p:spPr bwMode="auto">
              <a:xfrm>
                <a:off x="770" y="2305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0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528" name="Rectangle 277"/>
              <p:cNvSpPr>
                <a:spLocks noChangeArrowheads="1"/>
              </p:cNvSpPr>
              <p:nvPr/>
            </p:nvSpPr>
            <p:spPr bwMode="auto">
              <a:xfrm>
                <a:off x="770" y="2305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74" name="Group 278"/>
            <p:cNvGrpSpPr/>
            <p:nvPr/>
          </p:nvGrpSpPr>
          <p:grpSpPr bwMode="auto">
            <a:xfrm>
              <a:off x="963" y="2305"/>
              <a:ext cx="193" cy="317"/>
              <a:chOff x="963" y="2305"/>
              <a:chExt cx="193" cy="317"/>
            </a:xfrm>
          </p:grpSpPr>
          <p:sp>
            <p:nvSpPr>
              <p:cNvPr id="11525" name="Rectangle 279"/>
              <p:cNvSpPr>
                <a:spLocks noChangeArrowheads="1"/>
              </p:cNvSpPr>
              <p:nvPr/>
            </p:nvSpPr>
            <p:spPr bwMode="auto">
              <a:xfrm>
                <a:off x="963" y="2305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0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526" name="Rectangle 280"/>
              <p:cNvSpPr>
                <a:spLocks noChangeArrowheads="1"/>
              </p:cNvSpPr>
              <p:nvPr/>
            </p:nvSpPr>
            <p:spPr bwMode="auto">
              <a:xfrm>
                <a:off x="963" y="2305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75" name="Group 281"/>
            <p:cNvGrpSpPr/>
            <p:nvPr/>
          </p:nvGrpSpPr>
          <p:grpSpPr bwMode="auto">
            <a:xfrm>
              <a:off x="1156" y="2305"/>
              <a:ext cx="193" cy="317"/>
              <a:chOff x="1156" y="2305"/>
              <a:chExt cx="193" cy="317"/>
            </a:xfrm>
          </p:grpSpPr>
          <p:sp>
            <p:nvSpPr>
              <p:cNvPr id="11523" name="Rectangle 282"/>
              <p:cNvSpPr>
                <a:spLocks noChangeArrowheads="1"/>
              </p:cNvSpPr>
              <p:nvPr/>
            </p:nvSpPr>
            <p:spPr bwMode="auto">
              <a:xfrm>
                <a:off x="1156" y="2305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524" name="Rectangle 283"/>
              <p:cNvSpPr>
                <a:spLocks noChangeArrowheads="1"/>
              </p:cNvSpPr>
              <p:nvPr/>
            </p:nvSpPr>
            <p:spPr bwMode="auto">
              <a:xfrm>
                <a:off x="1156" y="2305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76" name="Group 284"/>
            <p:cNvGrpSpPr/>
            <p:nvPr/>
          </p:nvGrpSpPr>
          <p:grpSpPr bwMode="auto">
            <a:xfrm>
              <a:off x="1349" y="2305"/>
              <a:ext cx="192" cy="317"/>
              <a:chOff x="1349" y="2305"/>
              <a:chExt cx="192" cy="317"/>
            </a:xfrm>
          </p:grpSpPr>
          <p:sp>
            <p:nvSpPr>
              <p:cNvPr id="11521" name="Rectangle 285"/>
              <p:cNvSpPr>
                <a:spLocks noChangeArrowheads="1"/>
              </p:cNvSpPr>
              <p:nvPr/>
            </p:nvSpPr>
            <p:spPr bwMode="auto">
              <a:xfrm>
                <a:off x="1349" y="2305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522" name="Rectangle 286"/>
              <p:cNvSpPr>
                <a:spLocks noChangeArrowheads="1"/>
              </p:cNvSpPr>
              <p:nvPr/>
            </p:nvSpPr>
            <p:spPr bwMode="auto">
              <a:xfrm>
                <a:off x="1349" y="2305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77" name="Group 287"/>
            <p:cNvGrpSpPr/>
            <p:nvPr/>
          </p:nvGrpSpPr>
          <p:grpSpPr bwMode="auto">
            <a:xfrm>
              <a:off x="1541" y="2305"/>
              <a:ext cx="193" cy="317"/>
              <a:chOff x="1541" y="2305"/>
              <a:chExt cx="193" cy="317"/>
            </a:xfrm>
          </p:grpSpPr>
          <p:sp>
            <p:nvSpPr>
              <p:cNvPr id="11519" name="Rectangle 288"/>
              <p:cNvSpPr>
                <a:spLocks noChangeArrowheads="1"/>
              </p:cNvSpPr>
              <p:nvPr/>
            </p:nvSpPr>
            <p:spPr bwMode="auto">
              <a:xfrm>
                <a:off x="1541" y="2305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520" name="Rectangle 289"/>
              <p:cNvSpPr>
                <a:spLocks noChangeArrowheads="1"/>
              </p:cNvSpPr>
              <p:nvPr/>
            </p:nvSpPr>
            <p:spPr bwMode="auto">
              <a:xfrm>
                <a:off x="1541" y="2305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78" name="Group 290"/>
            <p:cNvGrpSpPr/>
            <p:nvPr/>
          </p:nvGrpSpPr>
          <p:grpSpPr bwMode="auto">
            <a:xfrm>
              <a:off x="1734" y="2305"/>
              <a:ext cx="193" cy="317"/>
              <a:chOff x="1734" y="2305"/>
              <a:chExt cx="193" cy="317"/>
            </a:xfrm>
          </p:grpSpPr>
          <p:sp>
            <p:nvSpPr>
              <p:cNvPr id="11517" name="Rectangle 291"/>
              <p:cNvSpPr>
                <a:spLocks noChangeArrowheads="1"/>
              </p:cNvSpPr>
              <p:nvPr/>
            </p:nvSpPr>
            <p:spPr bwMode="auto">
              <a:xfrm>
                <a:off x="1734" y="2305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518" name="Rectangle 292"/>
              <p:cNvSpPr>
                <a:spLocks noChangeArrowheads="1"/>
              </p:cNvSpPr>
              <p:nvPr/>
            </p:nvSpPr>
            <p:spPr bwMode="auto">
              <a:xfrm>
                <a:off x="1734" y="2305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79" name="Group 293"/>
            <p:cNvGrpSpPr/>
            <p:nvPr/>
          </p:nvGrpSpPr>
          <p:grpSpPr bwMode="auto">
            <a:xfrm>
              <a:off x="1927" y="2305"/>
              <a:ext cx="192" cy="317"/>
              <a:chOff x="1927" y="2305"/>
              <a:chExt cx="192" cy="317"/>
            </a:xfrm>
          </p:grpSpPr>
          <p:sp>
            <p:nvSpPr>
              <p:cNvPr id="11515" name="Rectangle 294"/>
              <p:cNvSpPr>
                <a:spLocks noChangeArrowheads="1"/>
              </p:cNvSpPr>
              <p:nvPr/>
            </p:nvSpPr>
            <p:spPr bwMode="auto">
              <a:xfrm>
                <a:off x="1927" y="2305"/>
                <a:ext cx="192" cy="317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D</a:t>
                </a:r>
                <a:endParaRPr lang="en-US" altLang="zh-CN" sz="2400" b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11516" name="Rectangle 295"/>
              <p:cNvSpPr>
                <a:spLocks noChangeArrowheads="1"/>
              </p:cNvSpPr>
              <p:nvPr/>
            </p:nvSpPr>
            <p:spPr bwMode="auto">
              <a:xfrm>
                <a:off x="1927" y="2305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80" name="Group 296"/>
            <p:cNvGrpSpPr/>
            <p:nvPr/>
          </p:nvGrpSpPr>
          <p:grpSpPr bwMode="auto">
            <a:xfrm>
              <a:off x="2119" y="2305"/>
              <a:ext cx="193" cy="317"/>
              <a:chOff x="2119" y="2305"/>
              <a:chExt cx="193" cy="317"/>
            </a:xfrm>
          </p:grpSpPr>
          <p:sp>
            <p:nvSpPr>
              <p:cNvPr id="11513" name="Rectangle 297"/>
              <p:cNvSpPr>
                <a:spLocks noChangeArrowheads="1"/>
              </p:cNvSpPr>
              <p:nvPr/>
            </p:nvSpPr>
            <p:spPr bwMode="auto">
              <a:xfrm>
                <a:off x="2119" y="2305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514" name="Rectangle 298"/>
              <p:cNvSpPr>
                <a:spLocks noChangeArrowheads="1"/>
              </p:cNvSpPr>
              <p:nvPr/>
            </p:nvSpPr>
            <p:spPr bwMode="auto">
              <a:xfrm>
                <a:off x="2119" y="2305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81" name="Group 299"/>
            <p:cNvGrpSpPr/>
            <p:nvPr/>
          </p:nvGrpSpPr>
          <p:grpSpPr bwMode="auto">
            <a:xfrm>
              <a:off x="2312" y="2305"/>
              <a:ext cx="193" cy="317"/>
              <a:chOff x="2312" y="2305"/>
              <a:chExt cx="193" cy="317"/>
            </a:xfrm>
          </p:grpSpPr>
          <p:sp>
            <p:nvSpPr>
              <p:cNvPr id="11511" name="Rectangle 300"/>
              <p:cNvSpPr>
                <a:spLocks noChangeArrowheads="1"/>
              </p:cNvSpPr>
              <p:nvPr/>
            </p:nvSpPr>
            <p:spPr bwMode="auto">
              <a:xfrm>
                <a:off x="2312" y="2305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512" name="Rectangle 301"/>
              <p:cNvSpPr>
                <a:spLocks noChangeArrowheads="1"/>
              </p:cNvSpPr>
              <p:nvPr/>
            </p:nvSpPr>
            <p:spPr bwMode="auto">
              <a:xfrm>
                <a:off x="2312" y="2305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82" name="Group 302"/>
            <p:cNvGrpSpPr/>
            <p:nvPr/>
          </p:nvGrpSpPr>
          <p:grpSpPr bwMode="auto">
            <a:xfrm>
              <a:off x="2505" y="2305"/>
              <a:ext cx="193" cy="317"/>
              <a:chOff x="2505" y="2305"/>
              <a:chExt cx="193" cy="317"/>
            </a:xfrm>
          </p:grpSpPr>
          <p:sp>
            <p:nvSpPr>
              <p:cNvPr id="11509" name="Rectangle 303"/>
              <p:cNvSpPr>
                <a:spLocks noChangeArrowheads="1"/>
              </p:cNvSpPr>
              <p:nvPr/>
            </p:nvSpPr>
            <p:spPr bwMode="auto">
              <a:xfrm>
                <a:off x="2505" y="2305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510" name="Rectangle 304"/>
              <p:cNvSpPr>
                <a:spLocks noChangeArrowheads="1"/>
              </p:cNvSpPr>
              <p:nvPr/>
            </p:nvSpPr>
            <p:spPr bwMode="auto">
              <a:xfrm>
                <a:off x="2505" y="2305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83" name="Group 305"/>
            <p:cNvGrpSpPr/>
            <p:nvPr/>
          </p:nvGrpSpPr>
          <p:grpSpPr bwMode="auto">
            <a:xfrm>
              <a:off x="0" y="2622"/>
              <a:ext cx="192" cy="317"/>
              <a:chOff x="0" y="2622"/>
              <a:chExt cx="192" cy="317"/>
            </a:xfrm>
          </p:grpSpPr>
          <p:sp>
            <p:nvSpPr>
              <p:cNvPr id="11507" name="Rectangle 306"/>
              <p:cNvSpPr>
                <a:spLocks noChangeArrowheads="1"/>
              </p:cNvSpPr>
              <p:nvPr/>
            </p:nvSpPr>
            <p:spPr bwMode="auto">
              <a:xfrm>
                <a:off x="0" y="2622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508" name="Rectangle 307"/>
              <p:cNvSpPr>
                <a:spLocks noChangeArrowheads="1"/>
              </p:cNvSpPr>
              <p:nvPr/>
            </p:nvSpPr>
            <p:spPr bwMode="auto">
              <a:xfrm>
                <a:off x="0" y="2622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84" name="Group 308"/>
            <p:cNvGrpSpPr/>
            <p:nvPr/>
          </p:nvGrpSpPr>
          <p:grpSpPr bwMode="auto">
            <a:xfrm>
              <a:off x="192" y="2622"/>
              <a:ext cx="193" cy="317"/>
              <a:chOff x="192" y="2622"/>
              <a:chExt cx="193" cy="317"/>
            </a:xfrm>
          </p:grpSpPr>
          <p:sp>
            <p:nvSpPr>
              <p:cNvPr id="11505" name="Rectangle 309"/>
              <p:cNvSpPr>
                <a:spLocks noChangeArrowheads="1"/>
              </p:cNvSpPr>
              <p:nvPr/>
            </p:nvSpPr>
            <p:spPr bwMode="auto">
              <a:xfrm>
                <a:off x="192" y="2622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D</a:t>
                </a:r>
                <a:endParaRPr lang="en-US" altLang="zh-CN" sz="2400" b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11506" name="Rectangle 310"/>
              <p:cNvSpPr>
                <a:spLocks noChangeArrowheads="1"/>
              </p:cNvSpPr>
              <p:nvPr/>
            </p:nvSpPr>
            <p:spPr bwMode="auto">
              <a:xfrm>
                <a:off x="192" y="2622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85" name="Group 311"/>
            <p:cNvGrpSpPr/>
            <p:nvPr/>
          </p:nvGrpSpPr>
          <p:grpSpPr bwMode="auto">
            <a:xfrm>
              <a:off x="385" y="2622"/>
              <a:ext cx="193" cy="317"/>
              <a:chOff x="385" y="2622"/>
              <a:chExt cx="193" cy="317"/>
            </a:xfrm>
          </p:grpSpPr>
          <p:sp>
            <p:nvSpPr>
              <p:cNvPr id="11503" name="Rectangle 312"/>
              <p:cNvSpPr>
                <a:spLocks noChangeArrowheads="1"/>
              </p:cNvSpPr>
              <p:nvPr/>
            </p:nvSpPr>
            <p:spPr bwMode="auto">
              <a:xfrm>
                <a:off x="385" y="2622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0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504" name="Rectangle 313"/>
              <p:cNvSpPr>
                <a:spLocks noChangeArrowheads="1"/>
              </p:cNvSpPr>
              <p:nvPr/>
            </p:nvSpPr>
            <p:spPr bwMode="auto">
              <a:xfrm>
                <a:off x="385" y="2622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86" name="Group 314"/>
            <p:cNvGrpSpPr/>
            <p:nvPr/>
          </p:nvGrpSpPr>
          <p:grpSpPr bwMode="auto">
            <a:xfrm>
              <a:off x="578" y="2622"/>
              <a:ext cx="192" cy="317"/>
              <a:chOff x="578" y="2622"/>
              <a:chExt cx="192" cy="317"/>
            </a:xfrm>
          </p:grpSpPr>
          <p:sp>
            <p:nvSpPr>
              <p:cNvPr id="11501" name="Rectangle 315"/>
              <p:cNvSpPr>
                <a:spLocks noChangeArrowheads="1"/>
              </p:cNvSpPr>
              <p:nvPr/>
            </p:nvSpPr>
            <p:spPr bwMode="auto">
              <a:xfrm>
                <a:off x="578" y="2622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502" name="Rectangle 316"/>
              <p:cNvSpPr>
                <a:spLocks noChangeArrowheads="1"/>
              </p:cNvSpPr>
              <p:nvPr/>
            </p:nvSpPr>
            <p:spPr bwMode="auto">
              <a:xfrm>
                <a:off x="578" y="2622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87" name="Group 317"/>
            <p:cNvGrpSpPr/>
            <p:nvPr/>
          </p:nvGrpSpPr>
          <p:grpSpPr bwMode="auto">
            <a:xfrm>
              <a:off x="770" y="2622"/>
              <a:ext cx="193" cy="317"/>
              <a:chOff x="770" y="2622"/>
              <a:chExt cx="193" cy="317"/>
            </a:xfrm>
          </p:grpSpPr>
          <p:sp>
            <p:nvSpPr>
              <p:cNvPr id="11499" name="Rectangle 318"/>
              <p:cNvSpPr>
                <a:spLocks noChangeArrowheads="1"/>
              </p:cNvSpPr>
              <p:nvPr/>
            </p:nvSpPr>
            <p:spPr bwMode="auto">
              <a:xfrm>
                <a:off x="770" y="2622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0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500" name="Rectangle 319"/>
              <p:cNvSpPr>
                <a:spLocks noChangeArrowheads="1"/>
              </p:cNvSpPr>
              <p:nvPr/>
            </p:nvSpPr>
            <p:spPr bwMode="auto">
              <a:xfrm>
                <a:off x="770" y="2622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88" name="Group 320"/>
            <p:cNvGrpSpPr/>
            <p:nvPr/>
          </p:nvGrpSpPr>
          <p:grpSpPr bwMode="auto">
            <a:xfrm>
              <a:off x="963" y="2622"/>
              <a:ext cx="193" cy="317"/>
              <a:chOff x="963" y="2622"/>
              <a:chExt cx="193" cy="317"/>
            </a:xfrm>
          </p:grpSpPr>
          <p:sp>
            <p:nvSpPr>
              <p:cNvPr id="11497" name="Rectangle 321"/>
              <p:cNvSpPr>
                <a:spLocks noChangeArrowheads="1"/>
              </p:cNvSpPr>
              <p:nvPr/>
            </p:nvSpPr>
            <p:spPr bwMode="auto">
              <a:xfrm>
                <a:off x="963" y="2622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498" name="Rectangle 322"/>
              <p:cNvSpPr>
                <a:spLocks noChangeArrowheads="1"/>
              </p:cNvSpPr>
              <p:nvPr/>
            </p:nvSpPr>
            <p:spPr bwMode="auto">
              <a:xfrm>
                <a:off x="963" y="2622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89" name="Group 323"/>
            <p:cNvGrpSpPr/>
            <p:nvPr/>
          </p:nvGrpSpPr>
          <p:grpSpPr bwMode="auto">
            <a:xfrm>
              <a:off x="1156" y="2622"/>
              <a:ext cx="193" cy="317"/>
              <a:chOff x="1156" y="2622"/>
              <a:chExt cx="193" cy="317"/>
            </a:xfrm>
          </p:grpSpPr>
          <p:sp>
            <p:nvSpPr>
              <p:cNvPr id="11495" name="Rectangle 324"/>
              <p:cNvSpPr>
                <a:spLocks noChangeArrowheads="1"/>
              </p:cNvSpPr>
              <p:nvPr/>
            </p:nvSpPr>
            <p:spPr bwMode="auto">
              <a:xfrm>
                <a:off x="1156" y="2622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496" name="Rectangle 325"/>
              <p:cNvSpPr>
                <a:spLocks noChangeArrowheads="1"/>
              </p:cNvSpPr>
              <p:nvPr/>
            </p:nvSpPr>
            <p:spPr bwMode="auto">
              <a:xfrm>
                <a:off x="1156" y="2622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90" name="Group 326"/>
            <p:cNvGrpSpPr/>
            <p:nvPr/>
          </p:nvGrpSpPr>
          <p:grpSpPr bwMode="auto">
            <a:xfrm>
              <a:off x="1349" y="2622"/>
              <a:ext cx="192" cy="317"/>
              <a:chOff x="1349" y="2622"/>
              <a:chExt cx="192" cy="317"/>
            </a:xfrm>
          </p:grpSpPr>
          <p:sp>
            <p:nvSpPr>
              <p:cNvPr id="11493" name="Rectangle 327"/>
              <p:cNvSpPr>
                <a:spLocks noChangeArrowheads="1"/>
              </p:cNvSpPr>
              <p:nvPr/>
            </p:nvSpPr>
            <p:spPr bwMode="auto">
              <a:xfrm>
                <a:off x="1349" y="2622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494" name="Rectangle 328"/>
              <p:cNvSpPr>
                <a:spLocks noChangeArrowheads="1"/>
              </p:cNvSpPr>
              <p:nvPr/>
            </p:nvSpPr>
            <p:spPr bwMode="auto">
              <a:xfrm>
                <a:off x="1349" y="2622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91" name="Group 329"/>
            <p:cNvGrpSpPr/>
            <p:nvPr/>
          </p:nvGrpSpPr>
          <p:grpSpPr bwMode="auto">
            <a:xfrm>
              <a:off x="1541" y="2622"/>
              <a:ext cx="193" cy="317"/>
              <a:chOff x="1541" y="2622"/>
              <a:chExt cx="193" cy="317"/>
            </a:xfrm>
          </p:grpSpPr>
          <p:sp>
            <p:nvSpPr>
              <p:cNvPr id="11491" name="Rectangle 330"/>
              <p:cNvSpPr>
                <a:spLocks noChangeArrowheads="1"/>
              </p:cNvSpPr>
              <p:nvPr/>
            </p:nvSpPr>
            <p:spPr bwMode="auto">
              <a:xfrm>
                <a:off x="1541" y="2622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492" name="Rectangle 331"/>
              <p:cNvSpPr>
                <a:spLocks noChangeArrowheads="1"/>
              </p:cNvSpPr>
              <p:nvPr/>
            </p:nvSpPr>
            <p:spPr bwMode="auto">
              <a:xfrm>
                <a:off x="1541" y="2622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92" name="Group 332"/>
            <p:cNvGrpSpPr/>
            <p:nvPr/>
          </p:nvGrpSpPr>
          <p:grpSpPr bwMode="auto">
            <a:xfrm>
              <a:off x="1734" y="2622"/>
              <a:ext cx="193" cy="317"/>
              <a:chOff x="1734" y="2622"/>
              <a:chExt cx="193" cy="317"/>
            </a:xfrm>
          </p:grpSpPr>
          <p:sp>
            <p:nvSpPr>
              <p:cNvPr id="11489" name="Rectangle 333"/>
              <p:cNvSpPr>
                <a:spLocks noChangeArrowheads="1"/>
              </p:cNvSpPr>
              <p:nvPr/>
            </p:nvSpPr>
            <p:spPr bwMode="auto">
              <a:xfrm>
                <a:off x="1734" y="2622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490" name="Rectangle 334"/>
              <p:cNvSpPr>
                <a:spLocks noChangeArrowheads="1"/>
              </p:cNvSpPr>
              <p:nvPr/>
            </p:nvSpPr>
            <p:spPr bwMode="auto">
              <a:xfrm>
                <a:off x="1734" y="2622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93" name="Group 335"/>
            <p:cNvGrpSpPr/>
            <p:nvPr/>
          </p:nvGrpSpPr>
          <p:grpSpPr bwMode="auto">
            <a:xfrm>
              <a:off x="1927" y="2622"/>
              <a:ext cx="192" cy="317"/>
              <a:chOff x="1927" y="2622"/>
              <a:chExt cx="192" cy="317"/>
            </a:xfrm>
          </p:grpSpPr>
          <p:sp>
            <p:nvSpPr>
              <p:cNvPr id="11487" name="Rectangle 336"/>
              <p:cNvSpPr>
                <a:spLocks noChangeArrowheads="1"/>
              </p:cNvSpPr>
              <p:nvPr/>
            </p:nvSpPr>
            <p:spPr bwMode="auto">
              <a:xfrm>
                <a:off x="1927" y="2622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488" name="Rectangle 337"/>
              <p:cNvSpPr>
                <a:spLocks noChangeArrowheads="1"/>
              </p:cNvSpPr>
              <p:nvPr/>
            </p:nvSpPr>
            <p:spPr bwMode="auto">
              <a:xfrm>
                <a:off x="1927" y="2622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94" name="Group 338"/>
            <p:cNvGrpSpPr/>
            <p:nvPr/>
          </p:nvGrpSpPr>
          <p:grpSpPr bwMode="auto">
            <a:xfrm>
              <a:off x="2119" y="2622"/>
              <a:ext cx="193" cy="317"/>
              <a:chOff x="2119" y="2622"/>
              <a:chExt cx="193" cy="317"/>
            </a:xfrm>
          </p:grpSpPr>
          <p:sp>
            <p:nvSpPr>
              <p:cNvPr id="11485" name="Rectangle 339"/>
              <p:cNvSpPr>
                <a:spLocks noChangeArrowheads="1"/>
              </p:cNvSpPr>
              <p:nvPr/>
            </p:nvSpPr>
            <p:spPr bwMode="auto">
              <a:xfrm>
                <a:off x="2119" y="2622"/>
                <a:ext cx="193" cy="317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D</a:t>
                </a:r>
                <a:endParaRPr lang="en-US" altLang="zh-CN" sz="2400" b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11486" name="Rectangle 340"/>
              <p:cNvSpPr>
                <a:spLocks noChangeArrowheads="1"/>
              </p:cNvSpPr>
              <p:nvPr/>
            </p:nvSpPr>
            <p:spPr bwMode="auto">
              <a:xfrm>
                <a:off x="2119" y="2622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95" name="Group 341"/>
            <p:cNvGrpSpPr/>
            <p:nvPr/>
          </p:nvGrpSpPr>
          <p:grpSpPr bwMode="auto">
            <a:xfrm>
              <a:off x="2312" y="2622"/>
              <a:ext cx="193" cy="317"/>
              <a:chOff x="2312" y="2622"/>
              <a:chExt cx="193" cy="317"/>
            </a:xfrm>
          </p:grpSpPr>
          <p:sp>
            <p:nvSpPr>
              <p:cNvPr id="11483" name="Rectangle 342"/>
              <p:cNvSpPr>
                <a:spLocks noChangeArrowheads="1"/>
              </p:cNvSpPr>
              <p:nvPr/>
            </p:nvSpPr>
            <p:spPr bwMode="auto">
              <a:xfrm>
                <a:off x="2312" y="2622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484" name="Rectangle 343"/>
              <p:cNvSpPr>
                <a:spLocks noChangeArrowheads="1"/>
              </p:cNvSpPr>
              <p:nvPr/>
            </p:nvSpPr>
            <p:spPr bwMode="auto">
              <a:xfrm>
                <a:off x="2312" y="2622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96" name="Group 344"/>
            <p:cNvGrpSpPr/>
            <p:nvPr/>
          </p:nvGrpSpPr>
          <p:grpSpPr bwMode="auto">
            <a:xfrm>
              <a:off x="2505" y="2622"/>
              <a:ext cx="193" cy="317"/>
              <a:chOff x="2505" y="2622"/>
              <a:chExt cx="193" cy="317"/>
            </a:xfrm>
          </p:grpSpPr>
          <p:sp>
            <p:nvSpPr>
              <p:cNvPr id="11481" name="Rectangle 345"/>
              <p:cNvSpPr>
                <a:spLocks noChangeArrowheads="1"/>
              </p:cNvSpPr>
              <p:nvPr/>
            </p:nvSpPr>
            <p:spPr bwMode="auto">
              <a:xfrm>
                <a:off x="2505" y="2622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482" name="Rectangle 346"/>
              <p:cNvSpPr>
                <a:spLocks noChangeArrowheads="1"/>
              </p:cNvSpPr>
              <p:nvPr/>
            </p:nvSpPr>
            <p:spPr bwMode="auto">
              <a:xfrm>
                <a:off x="2505" y="2622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97" name="Group 347"/>
            <p:cNvGrpSpPr/>
            <p:nvPr/>
          </p:nvGrpSpPr>
          <p:grpSpPr bwMode="auto">
            <a:xfrm>
              <a:off x="0" y="2939"/>
              <a:ext cx="192" cy="317"/>
              <a:chOff x="0" y="2939"/>
              <a:chExt cx="192" cy="317"/>
            </a:xfrm>
          </p:grpSpPr>
          <p:sp>
            <p:nvSpPr>
              <p:cNvPr id="11479" name="Rectangle 348"/>
              <p:cNvSpPr>
                <a:spLocks noChangeArrowheads="1"/>
              </p:cNvSpPr>
              <p:nvPr/>
            </p:nvSpPr>
            <p:spPr bwMode="auto">
              <a:xfrm>
                <a:off x="0" y="2939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480" name="Rectangle 349"/>
              <p:cNvSpPr>
                <a:spLocks noChangeArrowheads="1"/>
              </p:cNvSpPr>
              <p:nvPr/>
            </p:nvSpPr>
            <p:spPr bwMode="auto">
              <a:xfrm>
                <a:off x="0" y="2939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98" name="Group 350"/>
            <p:cNvGrpSpPr/>
            <p:nvPr/>
          </p:nvGrpSpPr>
          <p:grpSpPr bwMode="auto">
            <a:xfrm>
              <a:off x="192" y="2939"/>
              <a:ext cx="193" cy="317"/>
              <a:chOff x="192" y="2939"/>
              <a:chExt cx="193" cy="317"/>
            </a:xfrm>
          </p:grpSpPr>
          <p:sp>
            <p:nvSpPr>
              <p:cNvPr id="11477" name="Rectangle 351"/>
              <p:cNvSpPr>
                <a:spLocks noChangeArrowheads="1"/>
              </p:cNvSpPr>
              <p:nvPr/>
            </p:nvSpPr>
            <p:spPr bwMode="auto">
              <a:xfrm>
                <a:off x="192" y="2939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D</a:t>
                </a:r>
                <a:endParaRPr lang="en-US" altLang="zh-CN" sz="2400" b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11478" name="Rectangle 352"/>
              <p:cNvSpPr>
                <a:spLocks noChangeArrowheads="1"/>
              </p:cNvSpPr>
              <p:nvPr/>
            </p:nvSpPr>
            <p:spPr bwMode="auto">
              <a:xfrm>
                <a:off x="192" y="2939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399" name="Group 353"/>
            <p:cNvGrpSpPr/>
            <p:nvPr/>
          </p:nvGrpSpPr>
          <p:grpSpPr bwMode="auto">
            <a:xfrm>
              <a:off x="385" y="2939"/>
              <a:ext cx="193" cy="317"/>
              <a:chOff x="385" y="2939"/>
              <a:chExt cx="193" cy="317"/>
            </a:xfrm>
          </p:grpSpPr>
          <p:sp>
            <p:nvSpPr>
              <p:cNvPr id="11475" name="Rectangle 354"/>
              <p:cNvSpPr>
                <a:spLocks noChangeArrowheads="1"/>
              </p:cNvSpPr>
              <p:nvPr/>
            </p:nvSpPr>
            <p:spPr bwMode="auto">
              <a:xfrm>
                <a:off x="385" y="2939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0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476" name="Rectangle 355"/>
              <p:cNvSpPr>
                <a:spLocks noChangeArrowheads="1"/>
              </p:cNvSpPr>
              <p:nvPr/>
            </p:nvSpPr>
            <p:spPr bwMode="auto">
              <a:xfrm>
                <a:off x="385" y="2939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400" name="Group 356"/>
            <p:cNvGrpSpPr/>
            <p:nvPr/>
          </p:nvGrpSpPr>
          <p:grpSpPr bwMode="auto">
            <a:xfrm>
              <a:off x="578" y="2939"/>
              <a:ext cx="192" cy="317"/>
              <a:chOff x="578" y="2939"/>
              <a:chExt cx="192" cy="317"/>
            </a:xfrm>
          </p:grpSpPr>
          <p:sp>
            <p:nvSpPr>
              <p:cNvPr id="11473" name="Rectangle 357"/>
              <p:cNvSpPr>
                <a:spLocks noChangeArrowheads="1"/>
              </p:cNvSpPr>
              <p:nvPr/>
            </p:nvSpPr>
            <p:spPr bwMode="auto">
              <a:xfrm>
                <a:off x="578" y="2939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474" name="Rectangle 358"/>
              <p:cNvSpPr>
                <a:spLocks noChangeArrowheads="1"/>
              </p:cNvSpPr>
              <p:nvPr/>
            </p:nvSpPr>
            <p:spPr bwMode="auto">
              <a:xfrm>
                <a:off x="578" y="2939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401" name="Group 359"/>
            <p:cNvGrpSpPr/>
            <p:nvPr/>
          </p:nvGrpSpPr>
          <p:grpSpPr bwMode="auto">
            <a:xfrm>
              <a:off x="770" y="2939"/>
              <a:ext cx="193" cy="317"/>
              <a:chOff x="770" y="2939"/>
              <a:chExt cx="193" cy="317"/>
            </a:xfrm>
          </p:grpSpPr>
          <p:sp>
            <p:nvSpPr>
              <p:cNvPr id="11471" name="Rectangle 360"/>
              <p:cNvSpPr>
                <a:spLocks noChangeArrowheads="1"/>
              </p:cNvSpPr>
              <p:nvPr/>
            </p:nvSpPr>
            <p:spPr bwMode="auto">
              <a:xfrm>
                <a:off x="770" y="2939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472" name="Rectangle 361"/>
              <p:cNvSpPr>
                <a:spLocks noChangeArrowheads="1"/>
              </p:cNvSpPr>
              <p:nvPr/>
            </p:nvSpPr>
            <p:spPr bwMode="auto">
              <a:xfrm>
                <a:off x="770" y="2939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402" name="Group 362"/>
            <p:cNvGrpSpPr/>
            <p:nvPr/>
          </p:nvGrpSpPr>
          <p:grpSpPr bwMode="auto">
            <a:xfrm>
              <a:off x="963" y="2939"/>
              <a:ext cx="193" cy="317"/>
              <a:chOff x="963" y="2939"/>
              <a:chExt cx="193" cy="317"/>
            </a:xfrm>
          </p:grpSpPr>
          <p:sp>
            <p:nvSpPr>
              <p:cNvPr id="11469" name="Rectangle 363"/>
              <p:cNvSpPr>
                <a:spLocks noChangeArrowheads="1"/>
              </p:cNvSpPr>
              <p:nvPr/>
            </p:nvSpPr>
            <p:spPr bwMode="auto">
              <a:xfrm>
                <a:off x="963" y="2939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0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470" name="Rectangle 364"/>
              <p:cNvSpPr>
                <a:spLocks noChangeArrowheads="1"/>
              </p:cNvSpPr>
              <p:nvPr/>
            </p:nvSpPr>
            <p:spPr bwMode="auto">
              <a:xfrm>
                <a:off x="963" y="2939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403" name="Group 365"/>
            <p:cNvGrpSpPr/>
            <p:nvPr/>
          </p:nvGrpSpPr>
          <p:grpSpPr bwMode="auto">
            <a:xfrm>
              <a:off x="1156" y="2939"/>
              <a:ext cx="193" cy="317"/>
              <a:chOff x="1156" y="2939"/>
              <a:chExt cx="193" cy="317"/>
            </a:xfrm>
          </p:grpSpPr>
          <p:sp>
            <p:nvSpPr>
              <p:cNvPr id="11467" name="Rectangle 366"/>
              <p:cNvSpPr>
                <a:spLocks noChangeArrowheads="1"/>
              </p:cNvSpPr>
              <p:nvPr/>
            </p:nvSpPr>
            <p:spPr bwMode="auto">
              <a:xfrm>
                <a:off x="1156" y="2939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468" name="Rectangle 367"/>
              <p:cNvSpPr>
                <a:spLocks noChangeArrowheads="1"/>
              </p:cNvSpPr>
              <p:nvPr/>
            </p:nvSpPr>
            <p:spPr bwMode="auto">
              <a:xfrm>
                <a:off x="1156" y="2939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404" name="Group 368"/>
            <p:cNvGrpSpPr/>
            <p:nvPr/>
          </p:nvGrpSpPr>
          <p:grpSpPr bwMode="auto">
            <a:xfrm>
              <a:off x="1349" y="2939"/>
              <a:ext cx="192" cy="317"/>
              <a:chOff x="1349" y="2939"/>
              <a:chExt cx="192" cy="317"/>
            </a:xfrm>
          </p:grpSpPr>
          <p:sp>
            <p:nvSpPr>
              <p:cNvPr id="11465" name="Rectangle 369"/>
              <p:cNvSpPr>
                <a:spLocks noChangeArrowheads="1"/>
              </p:cNvSpPr>
              <p:nvPr/>
            </p:nvSpPr>
            <p:spPr bwMode="auto">
              <a:xfrm>
                <a:off x="1349" y="2939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466" name="Rectangle 370"/>
              <p:cNvSpPr>
                <a:spLocks noChangeArrowheads="1"/>
              </p:cNvSpPr>
              <p:nvPr/>
            </p:nvSpPr>
            <p:spPr bwMode="auto">
              <a:xfrm>
                <a:off x="1349" y="2939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405" name="Group 371"/>
            <p:cNvGrpSpPr/>
            <p:nvPr/>
          </p:nvGrpSpPr>
          <p:grpSpPr bwMode="auto">
            <a:xfrm>
              <a:off x="1541" y="2939"/>
              <a:ext cx="193" cy="317"/>
              <a:chOff x="1541" y="2939"/>
              <a:chExt cx="193" cy="317"/>
            </a:xfrm>
          </p:grpSpPr>
          <p:sp>
            <p:nvSpPr>
              <p:cNvPr id="11463" name="Rectangle 372"/>
              <p:cNvSpPr>
                <a:spLocks noChangeArrowheads="1"/>
              </p:cNvSpPr>
              <p:nvPr/>
            </p:nvSpPr>
            <p:spPr bwMode="auto">
              <a:xfrm>
                <a:off x="1541" y="2939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464" name="Rectangle 373"/>
              <p:cNvSpPr>
                <a:spLocks noChangeArrowheads="1"/>
              </p:cNvSpPr>
              <p:nvPr/>
            </p:nvSpPr>
            <p:spPr bwMode="auto">
              <a:xfrm>
                <a:off x="1541" y="2939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406" name="Group 374"/>
            <p:cNvGrpSpPr/>
            <p:nvPr/>
          </p:nvGrpSpPr>
          <p:grpSpPr bwMode="auto">
            <a:xfrm>
              <a:off x="1734" y="2939"/>
              <a:ext cx="193" cy="317"/>
              <a:chOff x="1734" y="2939"/>
              <a:chExt cx="193" cy="317"/>
            </a:xfrm>
          </p:grpSpPr>
          <p:sp>
            <p:nvSpPr>
              <p:cNvPr id="11461" name="Rectangle 375"/>
              <p:cNvSpPr>
                <a:spLocks noChangeArrowheads="1"/>
              </p:cNvSpPr>
              <p:nvPr/>
            </p:nvSpPr>
            <p:spPr bwMode="auto">
              <a:xfrm>
                <a:off x="1734" y="2939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462" name="Rectangle 376"/>
              <p:cNvSpPr>
                <a:spLocks noChangeArrowheads="1"/>
              </p:cNvSpPr>
              <p:nvPr/>
            </p:nvSpPr>
            <p:spPr bwMode="auto">
              <a:xfrm>
                <a:off x="1734" y="2939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407" name="Group 377"/>
            <p:cNvGrpSpPr/>
            <p:nvPr/>
          </p:nvGrpSpPr>
          <p:grpSpPr bwMode="auto">
            <a:xfrm>
              <a:off x="1927" y="2939"/>
              <a:ext cx="192" cy="317"/>
              <a:chOff x="1927" y="2939"/>
              <a:chExt cx="192" cy="317"/>
            </a:xfrm>
          </p:grpSpPr>
          <p:sp>
            <p:nvSpPr>
              <p:cNvPr id="11459" name="Rectangle 378"/>
              <p:cNvSpPr>
                <a:spLocks noChangeArrowheads="1"/>
              </p:cNvSpPr>
              <p:nvPr/>
            </p:nvSpPr>
            <p:spPr bwMode="auto">
              <a:xfrm>
                <a:off x="1927" y="2939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460" name="Rectangle 379"/>
              <p:cNvSpPr>
                <a:spLocks noChangeArrowheads="1"/>
              </p:cNvSpPr>
              <p:nvPr/>
            </p:nvSpPr>
            <p:spPr bwMode="auto">
              <a:xfrm>
                <a:off x="1927" y="2939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408" name="Group 380"/>
            <p:cNvGrpSpPr/>
            <p:nvPr/>
          </p:nvGrpSpPr>
          <p:grpSpPr bwMode="auto">
            <a:xfrm>
              <a:off x="2119" y="2939"/>
              <a:ext cx="193" cy="317"/>
              <a:chOff x="2119" y="2939"/>
              <a:chExt cx="193" cy="317"/>
            </a:xfrm>
          </p:grpSpPr>
          <p:sp>
            <p:nvSpPr>
              <p:cNvPr id="11457" name="Rectangle 381"/>
              <p:cNvSpPr>
                <a:spLocks noChangeArrowheads="1"/>
              </p:cNvSpPr>
              <p:nvPr/>
            </p:nvSpPr>
            <p:spPr bwMode="auto">
              <a:xfrm>
                <a:off x="2119" y="2939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458" name="Rectangle 382"/>
              <p:cNvSpPr>
                <a:spLocks noChangeArrowheads="1"/>
              </p:cNvSpPr>
              <p:nvPr/>
            </p:nvSpPr>
            <p:spPr bwMode="auto">
              <a:xfrm>
                <a:off x="2119" y="2939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409" name="Group 383"/>
            <p:cNvGrpSpPr/>
            <p:nvPr/>
          </p:nvGrpSpPr>
          <p:grpSpPr bwMode="auto">
            <a:xfrm>
              <a:off x="2312" y="2939"/>
              <a:ext cx="193" cy="317"/>
              <a:chOff x="2312" y="2939"/>
              <a:chExt cx="193" cy="317"/>
            </a:xfrm>
          </p:grpSpPr>
          <p:sp>
            <p:nvSpPr>
              <p:cNvPr id="11455" name="Rectangle 384"/>
              <p:cNvSpPr>
                <a:spLocks noChangeArrowheads="1"/>
              </p:cNvSpPr>
              <p:nvPr/>
            </p:nvSpPr>
            <p:spPr bwMode="auto">
              <a:xfrm>
                <a:off x="2312" y="2939"/>
                <a:ext cx="193" cy="317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D</a:t>
                </a:r>
                <a:endParaRPr lang="en-US" altLang="zh-CN" sz="2400" b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11456" name="Rectangle 385"/>
              <p:cNvSpPr>
                <a:spLocks noChangeArrowheads="1"/>
              </p:cNvSpPr>
              <p:nvPr/>
            </p:nvSpPr>
            <p:spPr bwMode="auto">
              <a:xfrm>
                <a:off x="2312" y="2939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410" name="Group 386"/>
            <p:cNvGrpSpPr/>
            <p:nvPr/>
          </p:nvGrpSpPr>
          <p:grpSpPr bwMode="auto">
            <a:xfrm>
              <a:off x="2505" y="2939"/>
              <a:ext cx="193" cy="317"/>
              <a:chOff x="2505" y="2939"/>
              <a:chExt cx="193" cy="317"/>
            </a:xfrm>
          </p:grpSpPr>
          <p:sp>
            <p:nvSpPr>
              <p:cNvPr id="11453" name="Rectangle 387"/>
              <p:cNvSpPr>
                <a:spLocks noChangeArrowheads="1"/>
              </p:cNvSpPr>
              <p:nvPr/>
            </p:nvSpPr>
            <p:spPr bwMode="auto">
              <a:xfrm>
                <a:off x="2505" y="2939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454" name="Rectangle 388"/>
              <p:cNvSpPr>
                <a:spLocks noChangeArrowheads="1"/>
              </p:cNvSpPr>
              <p:nvPr/>
            </p:nvSpPr>
            <p:spPr bwMode="auto">
              <a:xfrm>
                <a:off x="2505" y="2939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411" name="Group 389"/>
            <p:cNvGrpSpPr/>
            <p:nvPr/>
          </p:nvGrpSpPr>
          <p:grpSpPr bwMode="auto">
            <a:xfrm>
              <a:off x="0" y="3256"/>
              <a:ext cx="192" cy="317"/>
              <a:chOff x="0" y="3256"/>
              <a:chExt cx="192" cy="317"/>
            </a:xfrm>
          </p:grpSpPr>
          <p:sp>
            <p:nvSpPr>
              <p:cNvPr id="11451" name="Rectangle 390"/>
              <p:cNvSpPr>
                <a:spLocks noChangeArrowheads="1"/>
              </p:cNvSpPr>
              <p:nvPr/>
            </p:nvSpPr>
            <p:spPr bwMode="auto">
              <a:xfrm>
                <a:off x="0" y="3256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452" name="Rectangle 391"/>
              <p:cNvSpPr>
                <a:spLocks noChangeArrowheads="1"/>
              </p:cNvSpPr>
              <p:nvPr/>
            </p:nvSpPr>
            <p:spPr bwMode="auto">
              <a:xfrm>
                <a:off x="0" y="3256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412" name="Group 392"/>
            <p:cNvGrpSpPr/>
            <p:nvPr/>
          </p:nvGrpSpPr>
          <p:grpSpPr bwMode="auto">
            <a:xfrm>
              <a:off x="192" y="3256"/>
              <a:ext cx="193" cy="317"/>
              <a:chOff x="192" y="3256"/>
              <a:chExt cx="193" cy="317"/>
            </a:xfrm>
          </p:grpSpPr>
          <p:sp>
            <p:nvSpPr>
              <p:cNvPr id="11449" name="Rectangle 393"/>
              <p:cNvSpPr>
                <a:spLocks noChangeArrowheads="1"/>
              </p:cNvSpPr>
              <p:nvPr/>
            </p:nvSpPr>
            <p:spPr bwMode="auto">
              <a:xfrm>
                <a:off x="192" y="3256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D</a:t>
                </a:r>
                <a:endParaRPr lang="en-US" altLang="zh-CN" sz="2400" b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11450" name="Rectangle 394"/>
              <p:cNvSpPr>
                <a:spLocks noChangeArrowheads="1"/>
              </p:cNvSpPr>
              <p:nvPr/>
            </p:nvSpPr>
            <p:spPr bwMode="auto">
              <a:xfrm>
                <a:off x="192" y="3256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413" name="Group 395"/>
            <p:cNvGrpSpPr/>
            <p:nvPr/>
          </p:nvGrpSpPr>
          <p:grpSpPr bwMode="auto">
            <a:xfrm>
              <a:off x="385" y="3256"/>
              <a:ext cx="193" cy="317"/>
              <a:chOff x="385" y="3256"/>
              <a:chExt cx="193" cy="317"/>
            </a:xfrm>
          </p:grpSpPr>
          <p:sp>
            <p:nvSpPr>
              <p:cNvPr id="11447" name="Rectangle 396"/>
              <p:cNvSpPr>
                <a:spLocks noChangeArrowheads="1"/>
              </p:cNvSpPr>
              <p:nvPr/>
            </p:nvSpPr>
            <p:spPr bwMode="auto">
              <a:xfrm>
                <a:off x="385" y="3256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0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448" name="Rectangle 397"/>
              <p:cNvSpPr>
                <a:spLocks noChangeArrowheads="1"/>
              </p:cNvSpPr>
              <p:nvPr/>
            </p:nvSpPr>
            <p:spPr bwMode="auto">
              <a:xfrm>
                <a:off x="385" y="3256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414" name="Group 398"/>
            <p:cNvGrpSpPr/>
            <p:nvPr/>
          </p:nvGrpSpPr>
          <p:grpSpPr bwMode="auto">
            <a:xfrm>
              <a:off x="578" y="3256"/>
              <a:ext cx="192" cy="317"/>
              <a:chOff x="578" y="3256"/>
              <a:chExt cx="192" cy="317"/>
            </a:xfrm>
          </p:grpSpPr>
          <p:sp>
            <p:nvSpPr>
              <p:cNvPr id="11445" name="Rectangle 399"/>
              <p:cNvSpPr>
                <a:spLocks noChangeArrowheads="1"/>
              </p:cNvSpPr>
              <p:nvPr/>
            </p:nvSpPr>
            <p:spPr bwMode="auto">
              <a:xfrm>
                <a:off x="578" y="3256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446" name="Rectangle 400"/>
              <p:cNvSpPr>
                <a:spLocks noChangeArrowheads="1"/>
              </p:cNvSpPr>
              <p:nvPr/>
            </p:nvSpPr>
            <p:spPr bwMode="auto">
              <a:xfrm>
                <a:off x="578" y="3256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415" name="Group 401"/>
            <p:cNvGrpSpPr/>
            <p:nvPr/>
          </p:nvGrpSpPr>
          <p:grpSpPr bwMode="auto">
            <a:xfrm>
              <a:off x="770" y="3256"/>
              <a:ext cx="193" cy="317"/>
              <a:chOff x="770" y="3256"/>
              <a:chExt cx="193" cy="317"/>
            </a:xfrm>
          </p:grpSpPr>
          <p:sp>
            <p:nvSpPr>
              <p:cNvPr id="11443" name="Rectangle 402"/>
              <p:cNvSpPr>
                <a:spLocks noChangeArrowheads="1"/>
              </p:cNvSpPr>
              <p:nvPr/>
            </p:nvSpPr>
            <p:spPr bwMode="auto">
              <a:xfrm>
                <a:off x="770" y="3256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444" name="Rectangle 403"/>
              <p:cNvSpPr>
                <a:spLocks noChangeArrowheads="1"/>
              </p:cNvSpPr>
              <p:nvPr/>
            </p:nvSpPr>
            <p:spPr bwMode="auto">
              <a:xfrm>
                <a:off x="770" y="3256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416" name="Group 404"/>
            <p:cNvGrpSpPr/>
            <p:nvPr/>
          </p:nvGrpSpPr>
          <p:grpSpPr bwMode="auto">
            <a:xfrm>
              <a:off x="963" y="3256"/>
              <a:ext cx="193" cy="317"/>
              <a:chOff x="963" y="3256"/>
              <a:chExt cx="193" cy="317"/>
            </a:xfrm>
          </p:grpSpPr>
          <p:sp>
            <p:nvSpPr>
              <p:cNvPr id="11441" name="Rectangle 405"/>
              <p:cNvSpPr>
                <a:spLocks noChangeArrowheads="1"/>
              </p:cNvSpPr>
              <p:nvPr/>
            </p:nvSpPr>
            <p:spPr bwMode="auto">
              <a:xfrm>
                <a:off x="963" y="3256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442" name="Rectangle 406"/>
              <p:cNvSpPr>
                <a:spLocks noChangeArrowheads="1"/>
              </p:cNvSpPr>
              <p:nvPr/>
            </p:nvSpPr>
            <p:spPr bwMode="auto">
              <a:xfrm>
                <a:off x="963" y="3256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417" name="Group 407"/>
            <p:cNvGrpSpPr/>
            <p:nvPr/>
          </p:nvGrpSpPr>
          <p:grpSpPr bwMode="auto">
            <a:xfrm>
              <a:off x="1156" y="3256"/>
              <a:ext cx="193" cy="317"/>
              <a:chOff x="1156" y="3256"/>
              <a:chExt cx="193" cy="317"/>
            </a:xfrm>
          </p:grpSpPr>
          <p:sp>
            <p:nvSpPr>
              <p:cNvPr id="11439" name="Rectangle 408"/>
              <p:cNvSpPr>
                <a:spLocks noChangeArrowheads="1"/>
              </p:cNvSpPr>
              <p:nvPr/>
            </p:nvSpPr>
            <p:spPr bwMode="auto">
              <a:xfrm>
                <a:off x="1156" y="3256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440" name="Rectangle 409"/>
              <p:cNvSpPr>
                <a:spLocks noChangeArrowheads="1"/>
              </p:cNvSpPr>
              <p:nvPr/>
            </p:nvSpPr>
            <p:spPr bwMode="auto">
              <a:xfrm>
                <a:off x="1156" y="3256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418" name="Group 410"/>
            <p:cNvGrpSpPr/>
            <p:nvPr/>
          </p:nvGrpSpPr>
          <p:grpSpPr bwMode="auto">
            <a:xfrm>
              <a:off x="1349" y="3256"/>
              <a:ext cx="192" cy="317"/>
              <a:chOff x="1349" y="3256"/>
              <a:chExt cx="192" cy="317"/>
            </a:xfrm>
          </p:grpSpPr>
          <p:sp>
            <p:nvSpPr>
              <p:cNvPr id="11437" name="Rectangle 411"/>
              <p:cNvSpPr>
                <a:spLocks noChangeArrowheads="1"/>
              </p:cNvSpPr>
              <p:nvPr/>
            </p:nvSpPr>
            <p:spPr bwMode="auto">
              <a:xfrm>
                <a:off x="1349" y="3256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438" name="Rectangle 412"/>
              <p:cNvSpPr>
                <a:spLocks noChangeArrowheads="1"/>
              </p:cNvSpPr>
              <p:nvPr/>
            </p:nvSpPr>
            <p:spPr bwMode="auto">
              <a:xfrm>
                <a:off x="1349" y="3256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419" name="Group 413"/>
            <p:cNvGrpSpPr/>
            <p:nvPr/>
          </p:nvGrpSpPr>
          <p:grpSpPr bwMode="auto">
            <a:xfrm>
              <a:off x="1541" y="3256"/>
              <a:ext cx="193" cy="317"/>
              <a:chOff x="1541" y="3256"/>
              <a:chExt cx="193" cy="317"/>
            </a:xfrm>
          </p:grpSpPr>
          <p:sp>
            <p:nvSpPr>
              <p:cNvPr id="11435" name="Rectangle 414"/>
              <p:cNvSpPr>
                <a:spLocks noChangeArrowheads="1"/>
              </p:cNvSpPr>
              <p:nvPr/>
            </p:nvSpPr>
            <p:spPr bwMode="auto">
              <a:xfrm>
                <a:off x="1541" y="3256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436" name="Rectangle 415"/>
              <p:cNvSpPr>
                <a:spLocks noChangeArrowheads="1"/>
              </p:cNvSpPr>
              <p:nvPr/>
            </p:nvSpPr>
            <p:spPr bwMode="auto">
              <a:xfrm>
                <a:off x="1541" y="3256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420" name="Group 416"/>
            <p:cNvGrpSpPr/>
            <p:nvPr/>
          </p:nvGrpSpPr>
          <p:grpSpPr bwMode="auto">
            <a:xfrm>
              <a:off x="1734" y="3256"/>
              <a:ext cx="193" cy="317"/>
              <a:chOff x="1734" y="3256"/>
              <a:chExt cx="193" cy="317"/>
            </a:xfrm>
          </p:grpSpPr>
          <p:sp>
            <p:nvSpPr>
              <p:cNvPr id="11433" name="Rectangle 417"/>
              <p:cNvSpPr>
                <a:spLocks noChangeArrowheads="1"/>
              </p:cNvSpPr>
              <p:nvPr/>
            </p:nvSpPr>
            <p:spPr bwMode="auto">
              <a:xfrm>
                <a:off x="1734" y="3256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434" name="Rectangle 418"/>
              <p:cNvSpPr>
                <a:spLocks noChangeArrowheads="1"/>
              </p:cNvSpPr>
              <p:nvPr/>
            </p:nvSpPr>
            <p:spPr bwMode="auto">
              <a:xfrm>
                <a:off x="1734" y="3256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421" name="Group 419"/>
            <p:cNvGrpSpPr/>
            <p:nvPr/>
          </p:nvGrpSpPr>
          <p:grpSpPr bwMode="auto">
            <a:xfrm>
              <a:off x="1927" y="3256"/>
              <a:ext cx="192" cy="317"/>
              <a:chOff x="1927" y="3256"/>
              <a:chExt cx="192" cy="317"/>
            </a:xfrm>
          </p:grpSpPr>
          <p:sp>
            <p:nvSpPr>
              <p:cNvPr id="11431" name="Rectangle 420"/>
              <p:cNvSpPr>
                <a:spLocks noChangeArrowheads="1"/>
              </p:cNvSpPr>
              <p:nvPr/>
            </p:nvSpPr>
            <p:spPr bwMode="auto">
              <a:xfrm>
                <a:off x="1927" y="3256"/>
                <a:ext cx="192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432" name="Rectangle 421"/>
              <p:cNvSpPr>
                <a:spLocks noChangeArrowheads="1"/>
              </p:cNvSpPr>
              <p:nvPr/>
            </p:nvSpPr>
            <p:spPr bwMode="auto">
              <a:xfrm>
                <a:off x="1927" y="3256"/>
                <a:ext cx="192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422" name="Group 422"/>
            <p:cNvGrpSpPr/>
            <p:nvPr/>
          </p:nvGrpSpPr>
          <p:grpSpPr bwMode="auto">
            <a:xfrm>
              <a:off x="2119" y="3256"/>
              <a:ext cx="193" cy="317"/>
              <a:chOff x="2119" y="3256"/>
              <a:chExt cx="193" cy="317"/>
            </a:xfrm>
          </p:grpSpPr>
          <p:sp>
            <p:nvSpPr>
              <p:cNvPr id="11429" name="Rectangle 423"/>
              <p:cNvSpPr>
                <a:spLocks noChangeArrowheads="1"/>
              </p:cNvSpPr>
              <p:nvPr/>
            </p:nvSpPr>
            <p:spPr bwMode="auto">
              <a:xfrm>
                <a:off x="2119" y="3256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430" name="Rectangle 424"/>
              <p:cNvSpPr>
                <a:spLocks noChangeArrowheads="1"/>
              </p:cNvSpPr>
              <p:nvPr/>
            </p:nvSpPr>
            <p:spPr bwMode="auto">
              <a:xfrm>
                <a:off x="2119" y="3256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423" name="Group 425"/>
            <p:cNvGrpSpPr/>
            <p:nvPr/>
          </p:nvGrpSpPr>
          <p:grpSpPr bwMode="auto">
            <a:xfrm>
              <a:off x="2312" y="3256"/>
              <a:ext cx="193" cy="317"/>
              <a:chOff x="2312" y="3256"/>
              <a:chExt cx="193" cy="317"/>
            </a:xfrm>
          </p:grpSpPr>
          <p:sp>
            <p:nvSpPr>
              <p:cNvPr id="11427" name="Rectangle 426"/>
              <p:cNvSpPr>
                <a:spLocks noChangeArrowheads="1"/>
              </p:cNvSpPr>
              <p:nvPr/>
            </p:nvSpPr>
            <p:spPr bwMode="auto">
              <a:xfrm>
                <a:off x="2312" y="3256"/>
                <a:ext cx="193" cy="31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ea typeface="黑体" panose="02010609060101010101" pitchFamily="49" charset="-122"/>
                  </a:rPr>
                  <a:t>1</a:t>
                </a:r>
                <a:endParaRPr lang="en-US" altLang="zh-CN" sz="2400" b="0">
                  <a:ea typeface="黑体" panose="02010609060101010101" pitchFamily="49" charset="-122"/>
                </a:endParaRPr>
              </a:p>
            </p:txBody>
          </p:sp>
          <p:sp>
            <p:nvSpPr>
              <p:cNvPr id="11428" name="Rectangle 427"/>
              <p:cNvSpPr>
                <a:spLocks noChangeArrowheads="1"/>
              </p:cNvSpPr>
              <p:nvPr/>
            </p:nvSpPr>
            <p:spPr bwMode="auto">
              <a:xfrm>
                <a:off x="2312" y="3256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1424" name="Group 428"/>
            <p:cNvGrpSpPr/>
            <p:nvPr/>
          </p:nvGrpSpPr>
          <p:grpSpPr bwMode="auto">
            <a:xfrm>
              <a:off x="2505" y="3256"/>
              <a:ext cx="193" cy="317"/>
              <a:chOff x="2505" y="3256"/>
              <a:chExt cx="193" cy="317"/>
            </a:xfrm>
          </p:grpSpPr>
          <p:sp>
            <p:nvSpPr>
              <p:cNvPr id="11425" name="Rectangle 429"/>
              <p:cNvSpPr>
                <a:spLocks noChangeArrowheads="1"/>
              </p:cNvSpPr>
              <p:nvPr/>
            </p:nvSpPr>
            <p:spPr bwMode="auto">
              <a:xfrm>
                <a:off x="2505" y="3256"/>
                <a:ext cx="193" cy="317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 b="0">
                    <a:solidFill>
                      <a:srgbClr val="0000FF"/>
                    </a:solidFill>
                    <a:ea typeface="黑体" panose="02010609060101010101" pitchFamily="49" charset="-122"/>
                  </a:rPr>
                  <a:t>D</a:t>
                </a:r>
                <a:endParaRPr lang="en-US" altLang="zh-CN" sz="2400" b="0">
                  <a:solidFill>
                    <a:srgbClr val="0000FF"/>
                  </a:solidFill>
                  <a:ea typeface="黑体" panose="02010609060101010101" pitchFamily="49" charset="-122"/>
                </a:endParaRPr>
              </a:p>
            </p:txBody>
          </p:sp>
          <p:sp>
            <p:nvSpPr>
              <p:cNvPr id="11426" name="Rectangle 430"/>
              <p:cNvSpPr>
                <a:spLocks noChangeArrowheads="1"/>
              </p:cNvSpPr>
              <p:nvPr/>
            </p:nvSpPr>
            <p:spPr bwMode="auto">
              <a:xfrm>
                <a:off x="2505" y="3256"/>
                <a:ext cx="193" cy="317"/>
              </a:xfrm>
              <a:prstGeom prst="rect">
                <a:avLst/>
              </a:prstGeom>
              <a:noFill/>
              <a:ln w="7">
                <a:solidFill>
                  <a:srgbClr val="A0A0A0"/>
                </a:solidFill>
                <a:miter lim="800000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1267" name="Rectangle 431"/>
          <p:cNvSpPr>
            <a:spLocks noChangeArrowheads="1"/>
          </p:cNvSpPr>
          <p:nvPr/>
        </p:nvSpPr>
        <p:spPr bwMode="auto">
          <a:xfrm>
            <a:off x="874713" y="1339850"/>
            <a:ext cx="7278687" cy="4891088"/>
          </a:xfrm>
          <a:prstGeom prst="rect">
            <a:avLst/>
          </a:prstGeom>
          <a:noFill/>
          <a:ln w="9525">
            <a:solidFill>
              <a:srgbClr val="A0A0A0"/>
            </a:solidFill>
            <a:miter lim="800000"/>
            <a:tailEnd type="none" w="lg" len="lg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1268" name="Line 433"/>
          <p:cNvSpPr>
            <a:spLocks noChangeShapeType="1"/>
          </p:cNvSpPr>
          <p:nvPr/>
        </p:nvSpPr>
        <p:spPr bwMode="auto">
          <a:xfrm>
            <a:off x="4194175" y="1879600"/>
            <a:ext cx="180975" cy="0"/>
          </a:xfrm>
          <a:prstGeom prst="line">
            <a:avLst/>
          </a:prstGeom>
          <a:noFill/>
          <a:ln w="28575">
            <a:solidFill>
              <a:schemeClr val="bg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69" name="Line 434"/>
          <p:cNvSpPr>
            <a:spLocks noChangeShapeType="1"/>
          </p:cNvSpPr>
          <p:nvPr/>
        </p:nvSpPr>
        <p:spPr bwMode="auto">
          <a:xfrm>
            <a:off x="4643438" y="1879600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0" name="Line 435"/>
          <p:cNvSpPr>
            <a:spLocks noChangeShapeType="1"/>
          </p:cNvSpPr>
          <p:nvPr/>
        </p:nvSpPr>
        <p:spPr bwMode="auto">
          <a:xfrm>
            <a:off x="5149850" y="1879600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1" name="Line 436"/>
          <p:cNvSpPr>
            <a:spLocks noChangeShapeType="1"/>
          </p:cNvSpPr>
          <p:nvPr/>
        </p:nvSpPr>
        <p:spPr bwMode="auto">
          <a:xfrm>
            <a:off x="5651500" y="1879600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2" name="Line 437"/>
          <p:cNvSpPr>
            <a:spLocks noChangeShapeType="1"/>
          </p:cNvSpPr>
          <p:nvPr/>
        </p:nvSpPr>
        <p:spPr bwMode="auto">
          <a:xfrm>
            <a:off x="6192838" y="1879600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3" name="Line 438"/>
          <p:cNvSpPr>
            <a:spLocks noChangeShapeType="1"/>
          </p:cNvSpPr>
          <p:nvPr/>
        </p:nvSpPr>
        <p:spPr bwMode="auto">
          <a:xfrm>
            <a:off x="6661150" y="1879600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4" name="Line 439"/>
          <p:cNvSpPr>
            <a:spLocks noChangeShapeType="1"/>
          </p:cNvSpPr>
          <p:nvPr/>
        </p:nvSpPr>
        <p:spPr bwMode="auto">
          <a:xfrm>
            <a:off x="7200900" y="1879600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5" name="Line 440"/>
          <p:cNvSpPr>
            <a:spLocks noChangeShapeType="1"/>
          </p:cNvSpPr>
          <p:nvPr/>
        </p:nvSpPr>
        <p:spPr bwMode="auto">
          <a:xfrm>
            <a:off x="7740650" y="1879600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6" name="Line 441"/>
          <p:cNvSpPr>
            <a:spLocks noChangeShapeType="1"/>
          </p:cNvSpPr>
          <p:nvPr/>
        </p:nvSpPr>
        <p:spPr bwMode="auto">
          <a:xfrm>
            <a:off x="1476375" y="1895475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7" name="Line 442"/>
          <p:cNvSpPr>
            <a:spLocks noChangeShapeType="1"/>
          </p:cNvSpPr>
          <p:nvPr/>
        </p:nvSpPr>
        <p:spPr bwMode="auto">
          <a:xfrm>
            <a:off x="2000250" y="1895475"/>
            <a:ext cx="1809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8" name="Line 443"/>
          <p:cNvSpPr>
            <a:spLocks noChangeShapeType="1"/>
          </p:cNvSpPr>
          <p:nvPr/>
        </p:nvSpPr>
        <p:spPr bwMode="auto">
          <a:xfrm flipV="1">
            <a:off x="4103688" y="1879600"/>
            <a:ext cx="214312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9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C4819BE-F294-461C-BBE4-85A8EF53C113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1280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(3)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1281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1653C8A4-924D-448C-94A3-12C9F60FC4B1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1282" name="Rectangle 5"/>
          <p:cNvSpPr txBox="1">
            <a:spLocks noChangeArrowheads="1"/>
          </p:cNvSpPr>
          <p:nvPr/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Aft>
                <a:spcPct val="0"/>
              </a:spcAft>
              <a:buFontTx/>
              <a:buNone/>
            </a:pPr>
            <a:r>
              <a:rPr kumimoji="1" lang="zh-CN" altLang="en-US" sz="4000">
                <a:latin typeface="Arial" panose="020B0604020202020204" pitchFamily="34" charset="0"/>
              </a:rPr>
              <a:t>译码器</a:t>
            </a:r>
            <a:r>
              <a:rPr lang="zh-CN" altLang="en-US" sz="4000">
                <a:solidFill>
                  <a:schemeClr val="tx2"/>
                </a:solidFill>
                <a:latin typeface="Arial" panose="020B0604020202020204" pitchFamily="34" charset="0"/>
              </a:rPr>
              <a:t>实现数据分配器</a:t>
            </a:r>
            <a:endParaRPr lang="zh-CN" altLang="en-US" sz="40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FE51229-1F5F-4768-877C-92EE705C34F9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(3)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229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68FE1D0-898E-4303-A667-00F2990242A6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数据选择器</a:t>
            </a:r>
            <a:endParaRPr lang="zh-CN" altLang="en-US"/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6363"/>
            <a:ext cx="8183563" cy="162083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kumimoji="1" lang="en-US" altLang="zh-CN"/>
              <a:t>数据选择器(Multiplexer</a:t>
            </a:r>
            <a:r>
              <a:rPr kumimoji="1" lang="zh-CN" altLang="en-US"/>
              <a:t>，简称</a:t>
            </a:r>
            <a:r>
              <a:rPr kumimoji="1" lang="en-US" altLang="zh-CN"/>
              <a:t>MUX)</a:t>
            </a:r>
            <a:r>
              <a:rPr kumimoji="1" lang="zh-CN" altLang="en-US"/>
              <a:t>：根据通道选择信号，从</a:t>
            </a:r>
            <a:r>
              <a:rPr kumimoji="1" lang="zh-CN" altLang="zh-CN"/>
              <a:t>多个</a:t>
            </a:r>
            <a:r>
              <a:rPr kumimoji="1" lang="zh-CN" altLang="en-US"/>
              <a:t>通道(</a:t>
            </a:r>
            <a:r>
              <a:rPr kumimoji="1" lang="zh-CN" altLang="zh-CN"/>
              <a:t>路</a:t>
            </a:r>
            <a:r>
              <a:rPr kumimoji="1" lang="en-US" altLang="zh-CN"/>
              <a:t>)</a:t>
            </a:r>
            <a:r>
              <a:rPr kumimoji="1" lang="zh-CN" altLang="zh-CN"/>
              <a:t>输入数据中选择一个</a:t>
            </a:r>
            <a:r>
              <a:rPr kumimoji="1" lang="zh-CN" altLang="en-US"/>
              <a:t>通道</a:t>
            </a:r>
            <a:r>
              <a:rPr kumimoji="1" lang="zh-CN" altLang="zh-CN"/>
              <a:t>数据输出，也称</a:t>
            </a:r>
            <a:r>
              <a:rPr lang="zh-CN" altLang="en-US"/>
              <a:t>多路选择器</a:t>
            </a:r>
            <a:endParaRPr lang="en-US" altLang="zh-CN"/>
          </a:p>
        </p:txBody>
      </p:sp>
      <p:sp>
        <p:nvSpPr>
          <p:cNvPr id="12295" name="Rectangle 4"/>
          <p:cNvSpPr>
            <a:spLocks noChangeArrowheads="1"/>
          </p:cNvSpPr>
          <p:nvPr/>
        </p:nvSpPr>
        <p:spPr bwMode="auto">
          <a:xfrm>
            <a:off x="457200" y="2997200"/>
            <a:ext cx="3827463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/>
              <a:t>常见集成数据选择器</a:t>
            </a:r>
            <a:endParaRPr kumimoji="1" lang="zh-CN" altLang="en-US"/>
          </a:p>
          <a:p>
            <a:pPr lvl="1"/>
            <a:r>
              <a:rPr kumimoji="1" lang="en-US" altLang="zh-CN"/>
              <a:t>2</a:t>
            </a:r>
            <a:r>
              <a:rPr kumimoji="1" lang="zh-CN" altLang="en-US"/>
              <a:t>选</a:t>
            </a:r>
            <a:r>
              <a:rPr kumimoji="1" lang="en-US" altLang="zh-CN"/>
              <a:t>1(74x157)</a:t>
            </a:r>
            <a:endParaRPr kumimoji="1" lang="en-US" altLang="zh-CN"/>
          </a:p>
          <a:p>
            <a:pPr lvl="1"/>
            <a:r>
              <a:rPr kumimoji="1" lang="en-US" altLang="zh-CN"/>
              <a:t>4</a:t>
            </a:r>
            <a:r>
              <a:rPr kumimoji="1" lang="zh-CN" altLang="en-US"/>
              <a:t>选</a:t>
            </a:r>
            <a:r>
              <a:rPr kumimoji="1" lang="en-US" altLang="zh-CN"/>
              <a:t>1(74x153)</a:t>
            </a:r>
            <a:endParaRPr kumimoji="1" lang="en-US" altLang="zh-CN"/>
          </a:p>
          <a:p>
            <a:pPr lvl="1"/>
            <a:r>
              <a:rPr kumimoji="1" lang="en-US" altLang="zh-CN"/>
              <a:t>8</a:t>
            </a:r>
            <a:r>
              <a:rPr kumimoji="1" lang="zh-CN" altLang="en-US"/>
              <a:t>选</a:t>
            </a:r>
            <a:r>
              <a:rPr kumimoji="1" lang="en-US" altLang="zh-CN"/>
              <a:t>1(74x151)</a:t>
            </a:r>
            <a:endParaRPr kumimoji="1" lang="en-US" altLang="zh-CN"/>
          </a:p>
          <a:p>
            <a:pPr lvl="1"/>
            <a:r>
              <a:rPr kumimoji="1" lang="en-US" altLang="zh-CN"/>
              <a:t>16</a:t>
            </a:r>
            <a:r>
              <a:rPr kumimoji="1" lang="zh-CN" altLang="en-US"/>
              <a:t>选</a:t>
            </a:r>
            <a:r>
              <a:rPr kumimoji="1" lang="en-US" altLang="zh-CN"/>
              <a:t>1(74x150)</a:t>
            </a:r>
            <a:r>
              <a:rPr kumimoji="1" lang="zh-CN" altLang="en-US"/>
              <a:t>等</a:t>
            </a:r>
            <a:endParaRPr kumimoji="1" lang="zh-CN" altLang="en-US"/>
          </a:p>
        </p:txBody>
      </p:sp>
      <p:sp>
        <p:nvSpPr>
          <p:cNvPr id="12296" name="Rectangle 6"/>
          <p:cNvSpPr>
            <a:spLocks noChangeArrowheads="1"/>
          </p:cNvSpPr>
          <p:nvPr/>
        </p:nvSpPr>
        <p:spPr bwMode="auto">
          <a:xfrm>
            <a:off x="6588125" y="5661025"/>
            <a:ext cx="2889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b="0">
                <a:solidFill>
                  <a:srgbClr val="000000"/>
                </a:solidFill>
              </a:rPr>
              <a:t>S</a:t>
            </a:r>
            <a:endParaRPr lang="en-US" altLang="zh-CN" b="0"/>
          </a:p>
        </p:txBody>
      </p:sp>
      <p:sp>
        <p:nvSpPr>
          <p:cNvPr id="12297" name="Line 7"/>
          <p:cNvSpPr>
            <a:spLocks noChangeShapeType="1"/>
          </p:cNvSpPr>
          <p:nvPr/>
        </p:nvSpPr>
        <p:spPr bwMode="auto">
          <a:xfrm>
            <a:off x="7559675" y="4510088"/>
            <a:ext cx="7556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8" name="Line 8"/>
          <p:cNvSpPr>
            <a:spLocks noChangeShapeType="1"/>
          </p:cNvSpPr>
          <p:nvPr/>
        </p:nvSpPr>
        <p:spPr bwMode="auto">
          <a:xfrm>
            <a:off x="6613525" y="3536950"/>
            <a:ext cx="889000" cy="9731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9" name="Line 9"/>
          <p:cNvSpPr>
            <a:spLocks noChangeShapeType="1"/>
          </p:cNvSpPr>
          <p:nvPr/>
        </p:nvSpPr>
        <p:spPr bwMode="auto">
          <a:xfrm flipV="1">
            <a:off x="5795963" y="3500438"/>
            <a:ext cx="6588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0" name="Line 10"/>
          <p:cNvSpPr>
            <a:spLocks noChangeShapeType="1"/>
          </p:cNvSpPr>
          <p:nvPr/>
        </p:nvSpPr>
        <p:spPr bwMode="auto">
          <a:xfrm>
            <a:off x="5832475" y="4041775"/>
            <a:ext cx="41275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1" name="Rectangle 11"/>
          <p:cNvSpPr>
            <a:spLocks noChangeArrowheads="1"/>
          </p:cNvSpPr>
          <p:nvPr/>
        </p:nvSpPr>
        <p:spPr bwMode="auto">
          <a:xfrm>
            <a:off x="4740275" y="3278188"/>
            <a:ext cx="3905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b="0">
                <a:solidFill>
                  <a:srgbClr val="000000"/>
                </a:solidFill>
              </a:rPr>
              <a:t>D</a:t>
            </a:r>
            <a:r>
              <a:rPr lang="en-US" altLang="zh-CN" sz="2100" b="0">
                <a:solidFill>
                  <a:srgbClr val="000000"/>
                </a:solidFill>
              </a:rPr>
              <a:t>0</a:t>
            </a:r>
            <a:endParaRPr lang="en-US" altLang="zh-CN" sz="2000" b="0">
              <a:latin typeface="Arial" panose="020B0604020202020204" pitchFamily="34" charset="0"/>
            </a:endParaRPr>
          </a:p>
        </p:txBody>
      </p:sp>
      <p:sp>
        <p:nvSpPr>
          <p:cNvPr id="12302" name="Oval 12"/>
          <p:cNvSpPr>
            <a:spLocks noChangeArrowheads="1"/>
          </p:cNvSpPr>
          <p:nvPr/>
        </p:nvSpPr>
        <p:spPr bwMode="auto">
          <a:xfrm>
            <a:off x="6221413" y="3944938"/>
            <a:ext cx="161925" cy="1682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2303" name="Oval 13"/>
          <p:cNvSpPr>
            <a:spLocks noChangeArrowheads="1"/>
          </p:cNvSpPr>
          <p:nvPr/>
        </p:nvSpPr>
        <p:spPr bwMode="auto">
          <a:xfrm>
            <a:off x="7423150" y="4437063"/>
            <a:ext cx="161925" cy="1682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2304" name="Oval 14"/>
          <p:cNvSpPr>
            <a:spLocks noChangeArrowheads="1"/>
          </p:cNvSpPr>
          <p:nvPr/>
        </p:nvSpPr>
        <p:spPr bwMode="auto">
          <a:xfrm>
            <a:off x="6454775" y="3429000"/>
            <a:ext cx="161925" cy="1682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2305" name="Line 15"/>
          <p:cNvSpPr>
            <a:spLocks noChangeShapeType="1"/>
          </p:cNvSpPr>
          <p:nvPr/>
        </p:nvSpPr>
        <p:spPr bwMode="auto">
          <a:xfrm flipH="1" flipV="1">
            <a:off x="7016750" y="3970338"/>
            <a:ext cx="1588" cy="151130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6" name="Rectangle 16"/>
          <p:cNvSpPr>
            <a:spLocks noChangeArrowheads="1"/>
          </p:cNvSpPr>
          <p:nvPr/>
        </p:nvSpPr>
        <p:spPr bwMode="auto">
          <a:xfrm>
            <a:off x="4741863" y="3784600"/>
            <a:ext cx="39052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b="0">
                <a:solidFill>
                  <a:srgbClr val="000000"/>
                </a:solidFill>
              </a:rPr>
              <a:t>D</a:t>
            </a:r>
            <a:r>
              <a:rPr lang="en-US" altLang="zh-CN" sz="2100" b="0">
                <a:solidFill>
                  <a:srgbClr val="000000"/>
                </a:solidFill>
              </a:rPr>
              <a:t>1</a:t>
            </a:r>
            <a:endParaRPr lang="en-US" altLang="zh-CN" sz="2000" b="0">
              <a:latin typeface="Arial" panose="020B0604020202020204" pitchFamily="34" charset="0"/>
            </a:endParaRPr>
          </a:p>
        </p:txBody>
      </p:sp>
      <p:sp>
        <p:nvSpPr>
          <p:cNvPr id="12307" name="Rectangle 17"/>
          <p:cNvSpPr>
            <a:spLocks noChangeArrowheads="1"/>
          </p:cNvSpPr>
          <p:nvPr/>
        </p:nvSpPr>
        <p:spPr bwMode="auto">
          <a:xfrm>
            <a:off x="4608513" y="4956175"/>
            <a:ext cx="6127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b="0">
                <a:solidFill>
                  <a:srgbClr val="000000"/>
                </a:solidFill>
              </a:rPr>
              <a:t>D</a:t>
            </a:r>
            <a:r>
              <a:rPr lang="en-US" altLang="zh-CN" sz="2100" b="0">
                <a:solidFill>
                  <a:srgbClr val="000000"/>
                </a:solidFill>
              </a:rPr>
              <a:t>n-1</a:t>
            </a:r>
            <a:endParaRPr lang="en-US" altLang="zh-CN" sz="2000" b="0">
              <a:latin typeface="Arial" panose="020B0604020202020204" pitchFamily="34" charset="0"/>
            </a:endParaRPr>
          </a:p>
        </p:txBody>
      </p:sp>
      <p:sp>
        <p:nvSpPr>
          <p:cNvPr id="12308" name="Rectangle 18"/>
          <p:cNvSpPr>
            <a:spLocks noChangeArrowheads="1"/>
          </p:cNvSpPr>
          <p:nvPr/>
        </p:nvSpPr>
        <p:spPr bwMode="auto">
          <a:xfrm>
            <a:off x="8059738" y="3968750"/>
            <a:ext cx="257175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b="0">
                <a:solidFill>
                  <a:srgbClr val="000000"/>
                </a:solidFill>
              </a:rPr>
              <a:t>Y</a:t>
            </a:r>
            <a:endParaRPr lang="en-US" altLang="zh-CN" b="0">
              <a:latin typeface="Arial" panose="020B0604020202020204" pitchFamily="34" charset="0"/>
            </a:endParaRPr>
          </a:p>
        </p:txBody>
      </p:sp>
      <p:sp>
        <p:nvSpPr>
          <p:cNvPr id="12309" name="Line 19"/>
          <p:cNvSpPr>
            <a:spLocks noChangeShapeType="1"/>
          </p:cNvSpPr>
          <p:nvPr/>
        </p:nvSpPr>
        <p:spPr bwMode="auto">
          <a:xfrm flipV="1">
            <a:off x="5832475" y="5191125"/>
            <a:ext cx="70167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0" name="Oval 20"/>
          <p:cNvSpPr>
            <a:spLocks noChangeArrowheads="1"/>
          </p:cNvSpPr>
          <p:nvPr/>
        </p:nvSpPr>
        <p:spPr bwMode="auto">
          <a:xfrm>
            <a:off x="6492875" y="5106988"/>
            <a:ext cx="161925" cy="1682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2311" name="Text Box 21"/>
          <p:cNvSpPr txBox="1">
            <a:spLocks noChangeArrowheads="1"/>
          </p:cNvSpPr>
          <p:nvPr/>
        </p:nvSpPr>
        <p:spPr bwMode="auto">
          <a:xfrm rot="-5400000">
            <a:off x="4947444" y="4167982"/>
            <a:ext cx="79375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4800" b="0"/>
              <a:t>…</a:t>
            </a:r>
            <a:endParaRPr lang="en-US" altLang="zh-CN" sz="4000" b="0"/>
          </a:p>
        </p:txBody>
      </p:sp>
      <p:sp>
        <p:nvSpPr>
          <p:cNvPr id="12312" name="Rectangle 22"/>
          <p:cNvSpPr>
            <a:spLocks noChangeArrowheads="1"/>
          </p:cNvSpPr>
          <p:nvPr/>
        </p:nvSpPr>
        <p:spPr bwMode="auto">
          <a:xfrm>
            <a:off x="5903913" y="3213100"/>
            <a:ext cx="1944687" cy="226853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2313" name="Line 23"/>
          <p:cNvSpPr>
            <a:spLocks noChangeShapeType="1"/>
          </p:cNvSpPr>
          <p:nvPr/>
        </p:nvSpPr>
        <p:spPr bwMode="auto">
          <a:xfrm flipV="1">
            <a:off x="7019925" y="5481638"/>
            <a:ext cx="0" cy="4683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tailEnd type="non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2314" name="Group 27"/>
          <p:cNvGrpSpPr/>
          <p:nvPr/>
        </p:nvGrpSpPr>
        <p:grpSpPr bwMode="auto">
          <a:xfrm>
            <a:off x="5327650" y="3500438"/>
            <a:ext cx="576263" cy="1692275"/>
            <a:chOff x="3447" y="2205"/>
            <a:chExt cx="272" cy="1066"/>
          </a:xfrm>
        </p:grpSpPr>
        <p:sp>
          <p:nvSpPr>
            <p:cNvPr id="12315" name="Line 24"/>
            <p:cNvSpPr>
              <a:spLocks noChangeShapeType="1"/>
            </p:cNvSpPr>
            <p:nvPr/>
          </p:nvSpPr>
          <p:spPr bwMode="auto">
            <a:xfrm flipV="1">
              <a:off x="3447" y="3271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6" name="Line 25"/>
            <p:cNvSpPr>
              <a:spLocks noChangeShapeType="1"/>
            </p:cNvSpPr>
            <p:nvPr/>
          </p:nvSpPr>
          <p:spPr bwMode="auto">
            <a:xfrm flipV="1">
              <a:off x="3447" y="2546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317" name="Line 26"/>
            <p:cNvSpPr>
              <a:spLocks noChangeShapeType="1"/>
            </p:cNvSpPr>
            <p:nvPr/>
          </p:nvSpPr>
          <p:spPr bwMode="auto">
            <a:xfrm flipV="1">
              <a:off x="3447" y="2205"/>
              <a:ext cx="2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cxnSp>
        <p:nvCxnSpPr>
          <p:cNvPr id="3" name="直线连接符 2"/>
          <p:cNvCxnSpPr>
            <a:stCxn id="12296" idx="3"/>
          </p:cNvCxnSpPr>
          <p:nvPr/>
        </p:nvCxnSpPr>
        <p:spPr>
          <a:xfrm flipV="1">
            <a:off x="6877050" y="5661025"/>
            <a:ext cx="307975" cy="2135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D58C369-981A-40B5-BF47-976E9C3CF6B8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(3)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434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EAFDFFB-EB50-4E73-8115-F8F3D9A9AC43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/>
              <a:t>设计</a:t>
            </a:r>
            <a:r>
              <a:rPr lang="en-US" altLang="zh-CN"/>
              <a:t>4</a:t>
            </a:r>
            <a:r>
              <a:rPr lang="zh-CN" altLang="en-US"/>
              <a:t>选</a:t>
            </a:r>
            <a:r>
              <a:rPr lang="en-US" altLang="zh-CN"/>
              <a:t>1</a:t>
            </a:r>
            <a:r>
              <a:rPr lang="zh-CN" altLang="en-US"/>
              <a:t>数据选择器</a:t>
            </a:r>
            <a:endParaRPr lang="zh-CN" altLang="en-US"/>
          </a:p>
        </p:txBody>
      </p:sp>
      <p:graphicFrame>
        <p:nvGraphicFramePr>
          <p:cNvPr id="14342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992188" y="5607050"/>
          <a:ext cx="5610225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6" name="公式" r:id="rId1" imgW="2400300" imgH="254000" progId="Equation.3">
                  <p:embed/>
                </p:oleObj>
              </mc:Choice>
              <mc:Fallback>
                <p:oleObj name="公式" r:id="rId1" imgW="2400300" imgH="2540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5607050"/>
                        <a:ext cx="5610225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8338" name="Group 82"/>
          <p:cNvGraphicFramePr>
            <a:graphicFrameLocks noGrp="1"/>
          </p:cNvGraphicFramePr>
          <p:nvPr/>
        </p:nvGraphicFramePr>
        <p:xfrm>
          <a:off x="1116013" y="2233613"/>
          <a:ext cx="2195512" cy="2924177"/>
        </p:xfrm>
        <a:graphic>
          <a:graphicData uri="http://schemas.openxmlformats.org/drawingml/2006/table">
            <a:tbl>
              <a:tblPr/>
              <a:tblGrid>
                <a:gridCol w="541337"/>
                <a:gridCol w="719138"/>
                <a:gridCol w="935037"/>
              </a:tblGrid>
              <a:tr h="687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-2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-2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altLang="zh-CN" sz="2400" b="0" i="0" u="none" strike="noStrike" cap="none" normalizeH="0" baseline="-2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4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721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altLang="zh-CN" sz="2400" b="0" i="0" u="none" strike="noStrike" cap="none" normalizeH="0" baseline="-2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4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038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altLang="zh-CN" sz="2400" b="0" i="0" u="none" strike="noStrike" cap="none" normalizeH="0" baseline="-2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4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588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altLang="zh-CN" sz="2400" b="0" i="0" u="none" strike="noStrike" cap="none" normalizeH="0" baseline="-2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400" b="0" i="0" u="none" strike="noStrike" cap="none" normalizeH="0" baseline="-2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4366" name="Text Box 38"/>
          <p:cNvSpPr txBox="1">
            <a:spLocks noChangeArrowheads="1"/>
          </p:cNvSpPr>
          <p:nvPr/>
        </p:nvSpPr>
        <p:spPr bwMode="auto">
          <a:xfrm>
            <a:off x="1584325" y="1557338"/>
            <a:ext cx="12557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>
                <a:latin typeface="Arial" panose="020B0604020202020204" pitchFamily="34" charset="0"/>
              </a:rPr>
              <a:t>功能表</a:t>
            </a:r>
            <a:endParaRPr lang="zh-CN" altLang="en-US">
              <a:latin typeface="Arial" panose="020B0604020202020204" pitchFamily="34" charset="0"/>
            </a:endParaRPr>
          </a:p>
        </p:txBody>
      </p:sp>
      <p:grpSp>
        <p:nvGrpSpPr>
          <p:cNvPr id="14367" name="Group 98"/>
          <p:cNvGrpSpPr/>
          <p:nvPr/>
        </p:nvGrpSpPr>
        <p:grpSpPr bwMode="auto">
          <a:xfrm>
            <a:off x="3779838" y="1341438"/>
            <a:ext cx="5005387" cy="4211637"/>
            <a:chOff x="2381" y="754"/>
            <a:chExt cx="3153" cy="2653"/>
          </a:xfrm>
        </p:grpSpPr>
        <p:grpSp>
          <p:nvGrpSpPr>
            <p:cNvPr id="14369" name="Group 85"/>
            <p:cNvGrpSpPr/>
            <p:nvPr/>
          </p:nvGrpSpPr>
          <p:grpSpPr bwMode="auto">
            <a:xfrm>
              <a:off x="2381" y="980"/>
              <a:ext cx="3153" cy="2427"/>
              <a:chOff x="2381" y="980"/>
              <a:chExt cx="3153" cy="2427"/>
            </a:xfrm>
          </p:grpSpPr>
          <p:pic>
            <p:nvPicPr>
              <p:cNvPr id="14378" name="Picture 84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18" y="1062"/>
                <a:ext cx="2770" cy="234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4379" name="Text Box 63"/>
              <p:cNvSpPr txBox="1">
                <a:spLocks noChangeArrowheads="1"/>
              </p:cNvSpPr>
              <p:nvPr/>
            </p:nvSpPr>
            <p:spPr bwMode="auto">
              <a:xfrm>
                <a:off x="2395" y="3052"/>
                <a:ext cx="30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/>
                  <a:t>S</a:t>
                </a:r>
                <a:r>
                  <a:rPr kumimoji="1" lang="en-US" altLang="zh-CN" sz="2000"/>
                  <a:t>1</a:t>
                </a:r>
                <a:endParaRPr kumimoji="1" lang="en-US" altLang="zh-CN"/>
              </a:p>
            </p:txBody>
          </p:sp>
          <p:sp>
            <p:nvSpPr>
              <p:cNvPr id="14380" name="Text Box 64"/>
              <p:cNvSpPr txBox="1">
                <a:spLocks noChangeArrowheads="1"/>
              </p:cNvSpPr>
              <p:nvPr/>
            </p:nvSpPr>
            <p:spPr bwMode="auto">
              <a:xfrm>
                <a:off x="2395" y="2659"/>
                <a:ext cx="30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/>
                  <a:t>S</a:t>
                </a:r>
                <a:r>
                  <a:rPr kumimoji="1" lang="en-US" altLang="zh-CN" sz="2000"/>
                  <a:t>0</a:t>
                </a:r>
                <a:endParaRPr kumimoji="1" lang="en-US" altLang="zh-CN"/>
              </a:p>
            </p:txBody>
          </p:sp>
          <p:sp>
            <p:nvSpPr>
              <p:cNvPr id="14381" name="Text Box 65"/>
              <p:cNvSpPr txBox="1">
                <a:spLocks noChangeArrowheads="1"/>
              </p:cNvSpPr>
              <p:nvPr/>
            </p:nvSpPr>
            <p:spPr bwMode="auto">
              <a:xfrm>
                <a:off x="2381" y="980"/>
                <a:ext cx="33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/>
                  <a:t>D</a:t>
                </a:r>
                <a:r>
                  <a:rPr kumimoji="1" lang="en-US" altLang="zh-CN" sz="2000"/>
                  <a:t>0</a:t>
                </a:r>
                <a:endParaRPr kumimoji="1" lang="en-US" altLang="zh-CN" sz="2400"/>
              </a:p>
            </p:txBody>
          </p:sp>
          <p:sp>
            <p:nvSpPr>
              <p:cNvPr id="14382" name="Text Box 66"/>
              <p:cNvSpPr txBox="1">
                <a:spLocks noChangeArrowheads="1"/>
              </p:cNvSpPr>
              <p:nvPr/>
            </p:nvSpPr>
            <p:spPr bwMode="auto">
              <a:xfrm>
                <a:off x="2381" y="1395"/>
                <a:ext cx="33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/>
                  <a:t>D</a:t>
                </a:r>
                <a:r>
                  <a:rPr kumimoji="1" lang="en-US" altLang="zh-CN" sz="2000"/>
                  <a:t>1</a:t>
                </a:r>
                <a:endParaRPr kumimoji="1" lang="en-US" altLang="zh-CN" sz="2400"/>
              </a:p>
            </p:txBody>
          </p:sp>
          <p:sp>
            <p:nvSpPr>
              <p:cNvPr id="14383" name="Text Box 67"/>
              <p:cNvSpPr txBox="1">
                <a:spLocks noChangeArrowheads="1"/>
              </p:cNvSpPr>
              <p:nvPr/>
            </p:nvSpPr>
            <p:spPr bwMode="auto">
              <a:xfrm>
                <a:off x="2381" y="1781"/>
                <a:ext cx="33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/>
                  <a:t>D</a:t>
                </a:r>
                <a:r>
                  <a:rPr kumimoji="1" lang="en-US" altLang="zh-CN" sz="2000"/>
                  <a:t>2</a:t>
                </a:r>
                <a:endParaRPr kumimoji="1" lang="en-US" altLang="zh-CN" sz="2400"/>
              </a:p>
            </p:txBody>
          </p:sp>
          <p:sp>
            <p:nvSpPr>
              <p:cNvPr id="14384" name="Text Box 68"/>
              <p:cNvSpPr txBox="1">
                <a:spLocks noChangeArrowheads="1"/>
              </p:cNvSpPr>
              <p:nvPr/>
            </p:nvSpPr>
            <p:spPr bwMode="auto">
              <a:xfrm>
                <a:off x="2381" y="2182"/>
                <a:ext cx="33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/>
                  <a:t>D</a:t>
                </a:r>
                <a:r>
                  <a:rPr kumimoji="1" lang="en-US" altLang="zh-CN" sz="2000"/>
                  <a:t>3</a:t>
                </a:r>
                <a:endParaRPr kumimoji="1" lang="en-US" altLang="zh-CN" sz="2400"/>
              </a:p>
            </p:txBody>
          </p:sp>
          <p:sp>
            <p:nvSpPr>
              <p:cNvPr id="14385" name="Rectangle 69"/>
              <p:cNvSpPr>
                <a:spLocks noChangeArrowheads="1"/>
              </p:cNvSpPr>
              <p:nvPr/>
            </p:nvSpPr>
            <p:spPr bwMode="auto">
              <a:xfrm>
                <a:off x="5180" y="1502"/>
                <a:ext cx="354" cy="246"/>
              </a:xfrm>
              <a:prstGeom prst="rect">
                <a:avLst/>
              </a:prstGeom>
              <a:solidFill>
                <a:srgbClr val="FFFFCC">
                  <a:alpha val="0"/>
                </a:srgb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28575">
                    <a:solidFill>
                      <a:srgbClr val="000000"/>
                    </a:solidFill>
                    <a:miter lim="800000"/>
                    <a:headEnd/>
                    <a:tailEnd type="none" w="lg" len="lg"/>
                  </a14:hiddenLine>
                </a:ext>
              </a:extLst>
            </p:spPr>
            <p:txBody>
              <a:bodyPr/>
              <a:lstStyle>
                <a:lvl1pPr marL="342900" indent="-342900"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buFontTx/>
                  <a:buNone/>
                </a:pPr>
                <a:r>
                  <a:rPr lang="en-US" altLang="zh-CN" sz="2400">
                    <a:cs typeface="Times New Roman" panose="02020603050405020304" pitchFamily="18" charset="0"/>
                  </a:rPr>
                  <a:t>Y</a:t>
                </a:r>
                <a:endParaRPr lang="en-US" altLang="zh-CN" sz="2400"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370" name="Group 88"/>
            <p:cNvGrpSpPr/>
            <p:nvPr/>
          </p:nvGrpSpPr>
          <p:grpSpPr bwMode="auto">
            <a:xfrm>
              <a:off x="3786" y="754"/>
              <a:ext cx="287" cy="288"/>
              <a:chOff x="3787" y="754"/>
              <a:chExt cx="287" cy="288"/>
            </a:xfrm>
          </p:grpSpPr>
          <p:sp>
            <p:nvSpPr>
              <p:cNvPr id="14376" name="Rectangle 86"/>
              <p:cNvSpPr>
                <a:spLocks noChangeArrowheads="1"/>
              </p:cNvSpPr>
              <p:nvPr/>
            </p:nvSpPr>
            <p:spPr bwMode="auto">
              <a:xfrm>
                <a:off x="3787" y="754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/>
                  <a:t>S</a:t>
                </a:r>
                <a:r>
                  <a:rPr lang="en-US" altLang="zh-CN" sz="2400" baseline="-20000"/>
                  <a:t>0</a:t>
                </a:r>
                <a:endParaRPr lang="zh-CN" altLang="en-US" sz="2400" baseline="-20000"/>
              </a:p>
            </p:txBody>
          </p:sp>
          <p:sp>
            <p:nvSpPr>
              <p:cNvPr id="14377" name="Line 87"/>
              <p:cNvSpPr>
                <a:spLocks noChangeShapeType="1"/>
              </p:cNvSpPr>
              <p:nvPr/>
            </p:nvSpPr>
            <p:spPr bwMode="auto">
              <a:xfrm>
                <a:off x="3833" y="799"/>
                <a:ext cx="1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371" name="Group 89"/>
            <p:cNvGrpSpPr/>
            <p:nvPr/>
          </p:nvGrpSpPr>
          <p:grpSpPr bwMode="auto">
            <a:xfrm>
              <a:off x="3538" y="754"/>
              <a:ext cx="287" cy="288"/>
              <a:chOff x="3787" y="754"/>
              <a:chExt cx="287" cy="288"/>
            </a:xfrm>
          </p:grpSpPr>
          <p:sp>
            <p:nvSpPr>
              <p:cNvPr id="14374" name="Rectangle 90"/>
              <p:cNvSpPr>
                <a:spLocks noChangeArrowheads="1"/>
              </p:cNvSpPr>
              <p:nvPr/>
            </p:nvSpPr>
            <p:spPr bwMode="auto">
              <a:xfrm>
                <a:off x="3787" y="754"/>
                <a:ext cx="287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lang="en-US" altLang="zh-CN" sz="2400"/>
                  <a:t>S</a:t>
                </a:r>
                <a:r>
                  <a:rPr lang="en-US" altLang="zh-CN" sz="2400" baseline="-20000"/>
                  <a:t>1</a:t>
                </a:r>
                <a:endParaRPr lang="zh-CN" altLang="en-US" sz="2400" baseline="-20000"/>
              </a:p>
            </p:txBody>
          </p:sp>
          <p:sp>
            <p:nvSpPr>
              <p:cNvPr id="14375" name="Line 91"/>
              <p:cNvSpPr>
                <a:spLocks noChangeShapeType="1"/>
              </p:cNvSpPr>
              <p:nvPr/>
            </p:nvSpPr>
            <p:spPr bwMode="auto">
              <a:xfrm>
                <a:off x="3833" y="799"/>
                <a:ext cx="1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372" name="Rectangle 93"/>
            <p:cNvSpPr>
              <a:spLocks noChangeArrowheads="1"/>
            </p:cNvSpPr>
            <p:nvPr/>
          </p:nvSpPr>
          <p:spPr bwMode="auto">
            <a:xfrm>
              <a:off x="2992" y="754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S</a:t>
              </a:r>
              <a:r>
                <a:rPr lang="en-US" altLang="zh-CN" sz="2400" baseline="-20000"/>
                <a:t>0</a:t>
              </a:r>
              <a:endParaRPr lang="zh-CN" altLang="en-US" sz="2400" baseline="-20000"/>
            </a:p>
          </p:txBody>
        </p:sp>
        <p:sp>
          <p:nvSpPr>
            <p:cNvPr id="14373" name="Rectangle 96"/>
            <p:cNvSpPr>
              <a:spLocks noChangeArrowheads="1"/>
            </p:cNvSpPr>
            <p:nvPr/>
          </p:nvSpPr>
          <p:spPr bwMode="auto">
            <a:xfrm>
              <a:off x="2744" y="754"/>
              <a:ext cx="28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S</a:t>
              </a:r>
              <a:r>
                <a:rPr lang="en-US" altLang="zh-CN" sz="2400" baseline="-20000"/>
                <a:t>1</a:t>
              </a:r>
              <a:endParaRPr lang="zh-CN" altLang="en-US" sz="2400" baseline="-20000"/>
            </a:p>
          </p:txBody>
        </p:sp>
      </p:grpSp>
      <p:graphicFrame>
        <p:nvGraphicFramePr>
          <p:cNvPr id="14368" name="Object 4"/>
          <p:cNvGraphicFramePr>
            <a:graphicFrameLocks noChangeAspect="1"/>
          </p:cNvGraphicFramePr>
          <p:nvPr/>
        </p:nvGraphicFramePr>
        <p:xfrm>
          <a:off x="6624638" y="5408613"/>
          <a:ext cx="1651000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07" name="公式" r:id="rId4" imgW="660400" imgH="431800" progId="Equation.3">
                  <p:embed/>
                </p:oleObj>
              </mc:Choice>
              <mc:Fallback>
                <p:oleObj name="公式" r:id="rId4" imgW="6604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4638" y="5408613"/>
                        <a:ext cx="1651000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251021" y="4745037"/>
            <a:ext cx="2749471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zh-CN" altLang="en-US" sz="2000" dirty="0"/>
              <a:t>是否可以（应该）使用</a:t>
            </a:r>
            <a:endParaRPr kumimoji="1" lang="en-US" altLang="zh-CN" sz="2000" dirty="0"/>
          </a:p>
          <a:p>
            <a:pPr algn="ctr"/>
            <a:r>
              <a:rPr kumimoji="1" lang="zh-CN" altLang="en-US" sz="2000" dirty="0"/>
              <a:t>与门和或门实现？</a:t>
            </a:r>
            <a:endParaRPr kumimoji="1" lang="zh-CN" alt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2C94E93-79BE-4219-A27A-337891A09130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组合逻辑电路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(3)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06FDCB3-D3D1-419B-894D-E2938F970473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双</a:t>
            </a:r>
            <a:r>
              <a:rPr lang="en-US" altLang="zh-CN"/>
              <a:t>4</a:t>
            </a:r>
            <a:r>
              <a:rPr lang="zh-CN" altLang="en-US"/>
              <a:t>选</a:t>
            </a:r>
            <a:r>
              <a:rPr lang="en-US" altLang="zh-CN"/>
              <a:t>1</a:t>
            </a:r>
            <a:r>
              <a:rPr lang="zh-CN" altLang="en-US"/>
              <a:t>数据选择器</a:t>
            </a:r>
            <a:r>
              <a:rPr lang="en-US" altLang="zh-CN"/>
              <a:t>74x153</a:t>
            </a:r>
            <a:endParaRPr lang="en-US" altLang="zh-CN"/>
          </a:p>
        </p:txBody>
      </p:sp>
      <p:sp>
        <p:nvSpPr>
          <p:cNvPr id="16390" name="Line 15"/>
          <p:cNvSpPr>
            <a:spLocks noChangeShapeType="1"/>
          </p:cNvSpPr>
          <p:nvPr/>
        </p:nvSpPr>
        <p:spPr bwMode="auto">
          <a:xfrm>
            <a:off x="7453313" y="4683125"/>
            <a:ext cx="649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1" name="Text Box 16"/>
          <p:cNvSpPr txBox="1">
            <a:spLocks noChangeArrowheads="1"/>
          </p:cNvSpPr>
          <p:nvPr/>
        </p:nvSpPr>
        <p:spPr bwMode="auto">
          <a:xfrm>
            <a:off x="5978525" y="1665288"/>
            <a:ext cx="1474788" cy="41036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 anchorCtr="1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latin typeface="Arial" panose="020B0604020202020204" pitchFamily="34" charset="0"/>
              </a:rPr>
              <a:t>  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6392" name="Text Box 18"/>
          <p:cNvSpPr txBox="1">
            <a:spLocks noChangeArrowheads="1"/>
          </p:cNvSpPr>
          <p:nvPr/>
        </p:nvSpPr>
        <p:spPr bwMode="auto">
          <a:xfrm>
            <a:off x="6913563" y="4484688"/>
            <a:ext cx="531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Y</a:t>
            </a:r>
            <a:r>
              <a:rPr lang="en-US" altLang="zh-CN" sz="1800" b="0">
                <a:latin typeface="Arial" panose="020B0604020202020204" pitchFamily="34" charset="0"/>
              </a:rPr>
              <a:t>2</a:t>
            </a:r>
            <a:endParaRPr lang="en-US" altLang="zh-CN" sz="1800" b="0">
              <a:latin typeface="Arial" panose="020B0604020202020204" pitchFamily="34" charset="0"/>
            </a:endParaRPr>
          </a:p>
        </p:txBody>
      </p:sp>
      <p:sp>
        <p:nvSpPr>
          <p:cNvPr id="16393" name="Line 20"/>
          <p:cNvSpPr>
            <a:spLocks noChangeShapeType="1"/>
          </p:cNvSpPr>
          <p:nvPr/>
        </p:nvSpPr>
        <p:spPr bwMode="auto">
          <a:xfrm>
            <a:off x="6456363" y="5768975"/>
            <a:ext cx="0" cy="396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4" name="Text Box 21"/>
          <p:cNvSpPr txBox="1">
            <a:spLocks noChangeArrowheads="1"/>
          </p:cNvSpPr>
          <p:nvPr/>
        </p:nvSpPr>
        <p:spPr bwMode="auto">
          <a:xfrm>
            <a:off x="6238875" y="5300663"/>
            <a:ext cx="4683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S</a:t>
            </a:r>
            <a:r>
              <a:rPr lang="en-US" altLang="zh-CN" sz="1800" b="0"/>
              <a:t>1</a:t>
            </a:r>
            <a:endParaRPr lang="en-US" altLang="zh-CN" sz="1800" b="0"/>
          </a:p>
        </p:txBody>
      </p:sp>
      <p:sp>
        <p:nvSpPr>
          <p:cNvPr id="16395" name="Line 22"/>
          <p:cNvSpPr>
            <a:spLocks noChangeShapeType="1"/>
          </p:cNvSpPr>
          <p:nvPr/>
        </p:nvSpPr>
        <p:spPr bwMode="auto">
          <a:xfrm>
            <a:off x="6959600" y="5768975"/>
            <a:ext cx="0" cy="3968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6" name="Text Box 23"/>
          <p:cNvSpPr txBox="1">
            <a:spLocks noChangeArrowheads="1"/>
          </p:cNvSpPr>
          <p:nvPr/>
        </p:nvSpPr>
        <p:spPr bwMode="auto">
          <a:xfrm>
            <a:off x="6742113" y="5300663"/>
            <a:ext cx="468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S</a:t>
            </a:r>
            <a:r>
              <a:rPr lang="en-US" altLang="zh-CN" sz="1800" b="0"/>
              <a:t>0</a:t>
            </a:r>
            <a:endParaRPr lang="en-US" altLang="zh-CN" sz="1800" b="0"/>
          </a:p>
        </p:txBody>
      </p:sp>
      <p:sp>
        <p:nvSpPr>
          <p:cNvPr id="16397" name="Rectangle 30"/>
          <p:cNvSpPr>
            <a:spLocks noChangeArrowheads="1"/>
          </p:cNvSpPr>
          <p:nvPr/>
        </p:nvSpPr>
        <p:spPr bwMode="auto">
          <a:xfrm>
            <a:off x="6410325" y="3532188"/>
            <a:ext cx="914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74x153</a:t>
            </a:r>
            <a:endParaRPr lang="zh-CN" altLang="en-US" sz="2400" b="0"/>
          </a:p>
        </p:txBody>
      </p:sp>
      <p:sp>
        <p:nvSpPr>
          <p:cNvPr id="16398" name="Line 33"/>
          <p:cNvSpPr>
            <a:spLocks noChangeShapeType="1"/>
          </p:cNvSpPr>
          <p:nvPr/>
        </p:nvSpPr>
        <p:spPr bwMode="auto">
          <a:xfrm>
            <a:off x="7453313" y="2763838"/>
            <a:ext cx="6492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399" name="Text Box 35"/>
          <p:cNvSpPr txBox="1">
            <a:spLocks noChangeArrowheads="1"/>
          </p:cNvSpPr>
          <p:nvPr/>
        </p:nvSpPr>
        <p:spPr bwMode="auto">
          <a:xfrm>
            <a:off x="6913563" y="2565400"/>
            <a:ext cx="519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Y</a:t>
            </a:r>
            <a:r>
              <a:rPr lang="en-US" altLang="zh-CN" sz="1800" b="0"/>
              <a:t>1</a:t>
            </a:r>
            <a:endParaRPr lang="en-US" altLang="zh-CN" sz="1600" b="0"/>
          </a:p>
        </p:txBody>
      </p:sp>
      <p:grpSp>
        <p:nvGrpSpPr>
          <p:cNvPr id="16400" name="Group 54"/>
          <p:cNvGrpSpPr/>
          <p:nvPr/>
        </p:nvGrpSpPr>
        <p:grpSpPr bwMode="auto">
          <a:xfrm>
            <a:off x="5364163" y="2060575"/>
            <a:ext cx="1230312" cy="1493838"/>
            <a:chOff x="3446" y="1366"/>
            <a:chExt cx="775" cy="941"/>
          </a:xfrm>
        </p:grpSpPr>
        <p:sp>
          <p:nvSpPr>
            <p:cNvPr id="16452" name="Line 34"/>
            <p:cNvSpPr>
              <a:spLocks noChangeShapeType="1"/>
            </p:cNvSpPr>
            <p:nvPr/>
          </p:nvSpPr>
          <p:spPr bwMode="auto">
            <a:xfrm>
              <a:off x="3446" y="1499"/>
              <a:ext cx="3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3" name="Text Box 36"/>
            <p:cNvSpPr txBox="1">
              <a:spLocks noChangeArrowheads="1"/>
            </p:cNvSpPr>
            <p:nvPr/>
          </p:nvSpPr>
          <p:spPr bwMode="auto">
            <a:xfrm>
              <a:off x="3822" y="1366"/>
              <a:ext cx="3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/>
                <a:t>D</a:t>
              </a:r>
              <a:r>
                <a:rPr lang="en-US" altLang="zh-CN" sz="1800" b="0"/>
                <a:t>10</a:t>
              </a:r>
              <a:endParaRPr lang="en-US" altLang="zh-CN" sz="1800" b="0"/>
            </a:p>
          </p:txBody>
        </p:sp>
        <p:sp>
          <p:nvSpPr>
            <p:cNvPr id="16454" name="Line 37"/>
            <p:cNvSpPr>
              <a:spLocks noChangeShapeType="1"/>
            </p:cNvSpPr>
            <p:nvPr/>
          </p:nvSpPr>
          <p:spPr bwMode="auto">
            <a:xfrm>
              <a:off x="3446" y="1715"/>
              <a:ext cx="3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5" name="Text Box 38"/>
            <p:cNvSpPr txBox="1">
              <a:spLocks noChangeArrowheads="1"/>
            </p:cNvSpPr>
            <p:nvPr/>
          </p:nvSpPr>
          <p:spPr bwMode="auto">
            <a:xfrm>
              <a:off x="3822" y="1582"/>
              <a:ext cx="3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/>
                <a:t>D</a:t>
              </a:r>
              <a:r>
                <a:rPr lang="en-US" altLang="zh-CN" sz="1800" b="0"/>
                <a:t>11</a:t>
              </a:r>
              <a:endParaRPr lang="en-US" altLang="zh-CN" sz="1800" b="0"/>
            </a:p>
          </p:txBody>
        </p:sp>
        <p:sp>
          <p:nvSpPr>
            <p:cNvPr id="16456" name="Line 39"/>
            <p:cNvSpPr>
              <a:spLocks noChangeShapeType="1"/>
            </p:cNvSpPr>
            <p:nvPr/>
          </p:nvSpPr>
          <p:spPr bwMode="auto">
            <a:xfrm>
              <a:off x="3446" y="1937"/>
              <a:ext cx="3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7" name="Text Box 40"/>
            <p:cNvSpPr txBox="1">
              <a:spLocks noChangeArrowheads="1"/>
            </p:cNvSpPr>
            <p:nvPr/>
          </p:nvSpPr>
          <p:spPr bwMode="auto">
            <a:xfrm>
              <a:off x="3822" y="1804"/>
              <a:ext cx="3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/>
                <a:t>D</a:t>
              </a:r>
              <a:r>
                <a:rPr lang="en-US" altLang="zh-CN" sz="1800" b="0"/>
                <a:t>12</a:t>
              </a:r>
              <a:endParaRPr lang="en-US" altLang="zh-CN" sz="1800" b="0"/>
            </a:p>
          </p:txBody>
        </p:sp>
        <p:sp>
          <p:nvSpPr>
            <p:cNvPr id="16458" name="Line 41"/>
            <p:cNvSpPr>
              <a:spLocks noChangeShapeType="1"/>
            </p:cNvSpPr>
            <p:nvPr/>
          </p:nvSpPr>
          <p:spPr bwMode="auto">
            <a:xfrm>
              <a:off x="3446" y="2153"/>
              <a:ext cx="3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9" name="Text Box 42"/>
            <p:cNvSpPr txBox="1">
              <a:spLocks noChangeArrowheads="1"/>
            </p:cNvSpPr>
            <p:nvPr/>
          </p:nvSpPr>
          <p:spPr bwMode="auto">
            <a:xfrm>
              <a:off x="3822" y="2019"/>
              <a:ext cx="399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 b="0"/>
                <a:t>D</a:t>
              </a:r>
              <a:r>
                <a:rPr lang="en-US" altLang="zh-CN" sz="1800" b="0"/>
                <a:t>13</a:t>
              </a:r>
              <a:endParaRPr lang="en-US" altLang="zh-CN" sz="1800" b="0"/>
            </a:p>
          </p:txBody>
        </p:sp>
      </p:grpSp>
      <p:sp>
        <p:nvSpPr>
          <p:cNvPr id="16401" name="Line 46"/>
          <p:cNvSpPr>
            <a:spLocks noChangeShapeType="1"/>
          </p:cNvSpPr>
          <p:nvPr/>
        </p:nvSpPr>
        <p:spPr bwMode="auto">
          <a:xfrm>
            <a:off x="5365750" y="1947863"/>
            <a:ext cx="612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2" name="Text Box 47"/>
          <p:cNvSpPr txBox="1">
            <a:spLocks noChangeArrowheads="1"/>
          </p:cNvSpPr>
          <p:nvPr/>
        </p:nvSpPr>
        <p:spPr bwMode="auto">
          <a:xfrm>
            <a:off x="5962650" y="1736725"/>
            <a:ext cx="484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E</a:t>
            </a:r>
            <a:r>
              <a:rPr lang="en-US" altLang="zh-CN" sz="1800" b="0"/>
              <a:t>1</a:t>
            </a:r>
            <a:endParaRPr lang="en-US" altLang="zh-CN" sz="1800" b="0"/>
          </a:p>
        </p:txBody>
      </p:sp>
      <p:sp>
        <p:nvSpPr>
          <p:cNvPr id="16403" name="Line 17"/>
          <p:cNvSpPr>
            <a:spLocks noChangeShapeType="1"/>
          </p:cNvSpPr>
          <p:nvPr/>
        </p:nvSpPr>
        <p:spPr bwMode="auto">
          <a:xfrm>
            <a:off x="5364163" y="4162425"/>
            <a:ext cx="612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4" name="Text Box 19"/>
          <p:cNvSpPr txBox="1">
            <a:spLocks noChangeArrowheads="1"/>
          </p:cNvSpPr>
          <p:nvPr/>
        </p:nvSpPr>
        <p:spPr bwMode="auto">
          <a:xfrm>
            <a:off x="5961063" y="3951288"/>
            <a:ext cx="633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D</a:t>
            </a:r>
            <a:r>
              <a:rPr lang="en-US" altLang="zh-CN" sz="1800" b="0"/>
              <a:t>20</a:t>
            </a:r>
            <a:endParaRPr lang="en-US" altLang="zh-CN" sz="1800" b="0"/>
          </a:p>
        </p:txBody>
      </p:sp>
      <p:sp>
        <p:nvSpPr>
          <p:cNvPr id="16405" name="Line 24"/>
          <p:cNvSpPr>
            <a:spLocks noChangeShapeType="1"/>
          </p:cNvSpPr>
          <p:nvPr/>
        </p:nvSpPr>
        <p:spPr bwMode="auto">
          <a:xfrm>
            <a:off x="5364163" y="4505325"/>
            <a:ext cx="612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6" name="Text Box 25"/>
          <p:cNvSpPr txBox="1">
            <a:spLocks noChangeArrowheads="1"/>
          </p:cNvSpPr>
          <p:nvPr/>
        </p:nvSpPr>
        <p:spPr bwMode="auto">
          <a:xfrm>
            <a:off x="5961063" y="4294188"/>
            <a:ext cx="633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D</a:t>
            </a:r>
            <a:r>
              <a:rPr lang="en-US" altLang="zh-CN" sz="1800" b="0"/>
              <a:t>21</a:t>
            </a:r>
            <a:endParaRPr lang="en-US" altLang="zh-CN" sz="1800" b="0"/>
          </a:p>
        </p:txBody>
      </p:sp>
      <p:sp>
        <p:nvSpPr>
          <p:cNvPr id="16407" name="Line 26"/>
          <p:cNvSpPr>
            <a:spLocks noChangeShapeType="1"/>
          </p:cNvSpPr>
          <p:nvPr/>
        </p:nvSpPr>
        <p:spPr bwMode="auto">
          <a:xfrm>
            <a:off x="5364163" y="4857750"/>
            <a:ext cx="612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08" name="Text Box 27"/>
          <p:cNvSpPr txBox="1">
            <a:spLocks noChangeArrowheads="1"/>
          </p:cNvSpPr>
          <p:nvPr/>
        </p:nvSpPr>
        <p:spPr bwMode="auto">
          <a:xfrm>
            <a:off x="5961063" y="4646613"/>
            <a:ext cx="633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D</a:t>
            </a:r>
            <a:r>
              <a:rPr lang="en-US" altLang="zh-CN" sz="1800" b="0"/>
              <a:t>22</a:t>
            </a:r>
            <a:endParaRPr lang="en-US" altLang="zh-CN" sz="1800" b="0"/>
          </a:p>
        </p:txBody>
      </p:sp>
      <p:sp>
        <p:nvSpPr>
          <p:cNvPr id="16409" name="Line 28"/>
          <p:cNvSpPr>
            <a:spLocks noChangeShapeType="1"/>
          </p:cNvSpPr>
          <p:nvPr/>
        </p:nvSpPr>
        <p:spPr bwMode="auto">
          <a:xfrm>
            <a:off x="5364163" y="5200650"/>
            <a:ext cx="612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10" name="Text Box 29"/>
          <p:cNvSpPr txBox="1">
            <a:spLocks noChangeArrowheads="1"/>
          </p:cNvSpPr>
          <p:nvPr/>
        </p:nvSpPr>
        <p:spPr bwMode="auto">
          <a:xfrm>
            <a:off x="5961063" y="4987925"/>
            <a:ext cx="633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D</a:t>
            </a:r>
            <a:r>
              <a:rPr lang="en-US" altLang="zh-CN" sz="1800" b="0"/>
              <a:t>23</a:t>
            </a:r>
            <a:endParaRPr lang="en-US" altLang="zh-CN" sz="1800" b="0"/>
          </a:p>
        </p:txBody>
      </p:sp>
      <p:sp>
        <p:nvSpPr>
          <p:cNvPr id="16411" name="Line 51"/>
          <p:cNvSpPr>
            <a:spLocks noChangeShapeType="1"/>
          </p:cNvSpPr>
          <p:nvPr/>
        </p:nvSpPr>
        <p:spPr bwMode="auto">
          <a:xfrm>
            <a:off x="5365750" y="3821113"/>
            <a:ext cx="6127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12" name="Text Box 52"/>
          <p:cNvSpPr txBox="1">
            <a:spLocks noChangeArrowheads="1"/>
          </p:cNvSpPr>
          <p:nvPr/>
        </p:nvSpPr>
        <p:spPr bwMode="auto">
          <a:xfrm>
            <a:off x="5962650" y="3609975"/>
            <a:ext cx="484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 b="0"/>
              <a:t>E</a:t>
            </a:r>
            <a:r>
              <a:rPr lang="en-US" altLang="zh-CN" sz="1800" b="0"/>
              <a:t>2</a:t>
            </a:r>
            <a:endParaRPr lang="en-US" altLang="zh-CN" sz="1800" b="0"/>
          </a:p>
        </p:txBody>
      </p:sp>
      <p:graphicFrame>
        <p:nvGraphicFramePr>
          <p:cNvPr id="1250770" name="Group 466"/>
          <p:cNvGraphicFramePr>
            <a:graphicFrameLocks noGrp="1"/>
          </p:cNvGraphicFramePr>
          <p:nvPr/>
        </p:nvGraphicFramePr>
        <p:xfrm>
          <a:off x="935038" y="3249613"/>
          <a:ext cx="2916237" cy="2771777"/>
        </p:xfrm>
        <a:graphic>
          <a:graphicData uri="http://schemas.openxmlformats.org/drawingml/2006/table">
            <a:tbl>
              <a:tblPr/>
              <a:tblGrid>
                <a:gridCol w="730250"/>
                <a:gridCol w="728662"/>
                <a:gridCol w="730250"/>
                <a:gridCol w="727075"/>
              </a:tblGrid>
              <a:tr h="536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-1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S</a:t>
                      </a:r>
                      <a:r>
                        <a:rPr kumimoji="0" lang="en-US" altLang="zh-CN" sz="2400" b="1" i="0" u="none" strike="noStrike" cap="none" normalizeH="0" baseline="-1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1" i="0" u="none" strike="noStrike" cap="none" normalizeH="0" baseline="-1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Y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92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altLang="zh-CN" sz="2400" b="0" i="0" u="none" strike="noStrike" cap="none" normalizeH="0" baseline="-1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zh-CN" altLang="en-US" sz="2400" b="0" i="0" u="none" strike="noStrike" cap="none" normalizeH="0" baseline="-1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altLang="zh-CN" sz="2400" b="0" i="0" u="none" strike="noStrike" cap="none" normalizeH="0" baseline="-1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zh-CN" altLang="en-US" sz="2400" b="0" i="0" u="none" strike="noStrike" cap="none" normalizeH="0" baseline="-1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76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altLang="zh-CN" sz="2400" b="0" i="0" u="none" strike="noStrike" cap="none" normalizeH="0" baseline="-1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endParaRPr kumimoji="0" lang="zh-CN" altLang="en-US" sz="2400" b="0" i="0" u="none" strike="noStrike" cap="none" normalizeH="0" baseline="-1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4608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D</a:t>
                      </a:r>
                      <a:r>
                        <a:rPr kumimoji="0" lang="en-US" altLang="zh-CN" sz="2400" b="0" i="0" u="none" strike="noStrike" cap="none" normalizeH="0" baseline="-1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zh-CN" altLang="en-US" sz="2400" b="0" i="0" u="none" strike="noStrike" cap="none" normalizeH="0" baseline="-1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447" name="Line 467"/>
          <p:cNvSpPr>
            <a:spLocks noChangeShapeType="1"/>
          </p:cNvSpPr>
          <p:nvPr/>
        </p:nvSpPr>
        <p:spPr bwMode="auto">
          <a:xfrm>
            <a:off x="1187450" y="3355975"/>
            <a:ext cx="215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448" name="Rectangle 468"/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4259263" cy="1223962"/>
          </a:xfrm>
          <a:noFill/>
        </p:spPr>
        <p:txBody>
          <a:bodyPr/>
          <a:lstStyle/>
          <a:p>
            <a:r>
              <a:rPr lang="zh-CN" altLang="en-US"/>
              <a:t>公用通道选择控制</a:t>
            </a:r>
            <a:endParaRPr lang="zh-CN" altLang="en-US"/>
          </a:p>
          <a:p>
            <a:r>
              <a:rPr lang="zh-CN" altLang="en-US"/>
              <a:t>独立选通</a:t>
            </a:r>
            <a:r>
              <a:rPr lang="en-US" altLang="zh-CN"/>
              <a:t>(</a:t>
            </a:r>
            <a:r>
              <a:rPr lang="zh-CN" altLang="en-US"/>
              <a:t>使能</a:t>
            </a:r>
            <a:r>
              <a:rPr lang="en-US" altLang="zh-CN"/>
              <a:t>)</a:t>
            </a:r>
            <a:r>
              <a:rPr lang="zh-CN" altLang="en-US"/>
              <a:t>控制</a:t>
            </a:r>
            <a:endParaRPr lang="zh-CN" altLang="en-US"/>
          </a:p>
        </p:txBody>
      </p:sp>
      <p:sp>
        <p:nvSpPr>
          <p:cNvPr id="16449" name="Text Box 469"/>
          <p:cNvSpPr txBox="1">
            <a:spLocks noChangeArrowheads="1"/>
          </p:cNvSpPr>
          <p:nvPr/>
        </p:nvSpPr>
        <p:spPr bwMode="auto">
          <a:xfrm>
            <a:off x="1731963" y="2673350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>
                <a:latin typeface="Arial" panose="020B0604020202020204" pitchFamily="34" charset="0"/>
              </a:rPr>
              <a:t>功能表</a:t>
            </a:r>
            <a:endParaRPr lang="zh-CN" altLang="en-US" sz="2400">
              <a:latin typeface="Arial" panose="020B0604020202020204" pitchFamily="34" charset="0"/>
            </a:endParaRPr>
          </a:p>
        </p:txBody>
      </p:sp>
      <p:sp>
        <p:nvSpPr>
          <p:cNvPr id="16450" name="Oval 471"/>
          <p:cNvSpPr>
            <a:spLocks noChangeArrowheads="1"/>
          </p:cNvSpPr>
          <p:nvPr/>
        </p:nvSpPr>
        <p:spPr bwMode="auto">
          <a:xfrm>
            <a:off x="5875338" y="1881188"/>
            <a:ext cx="103187" cy="1079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6451" name="Oval 472"/>
          <p:cNvSpPr>
            <a:spLocks noChangeArrowheads="1"/>
          </p:cNvSpPr>
          <p:nvPr/>
        </p:nvSpPr>
        <p:spPr bwMode="auto">
          <a:xfrm>
            <a:off x="5875338" y="3752850"/>
            <a:ext cx="103187" cy="1079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0</TotalTime>
  <Words>1774</Words>
  <Application>WPS 演示</Application>
  <PresentationFormat>全屏显示(4:3)</PresentationFormat>
  <Paragraphs>976</Paragraphs>
  <Slides>16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23</vt:i4>
      </vt:variant>
      <vt:variant>
        <vt:lpstr>幻灯片标题</vt:lpstr>
      </vt:variant>
      <vt:variant>
        <vt:i4>16</vt:i4>
      </vt:variant>
    </vt:vector>
  </HeadingPairs>
  <TitlesOfParts>
    <vt:vector size="49" baseType="lpstr">
      <vt:lpstr>Arial</vt:lpstr>
      <vt:lpstr>宋体</vt:lpstr>
      <vt:lpstr>Wingdings</vt:lpstr>
      <vt:lpstr>Times New Roman</vt:lpstr>
      <vt:lpstr>楷体_GB2312</vt:lpstr>
      <vt:lpstr>新宋体</vt:lpstr>
      <vt:lpstr>黑体</vt:lpstr>
      <vt:lpstr>微软雅黑</vt:lpstr>
      <vt:lpstr>Arial Unicode MS</vt:lpstr>
      <vt:lpstr>默认设计模板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模拟与数字电路 Analog and Digital Circuits</vt:lpstr>
      <vt:lpstr>重点回顾</vt:lpstr>
      <vt:lpstr>内容提纲</vt:lpstr>
      <vt:lpstr>数据分配器</vt:lpstr>
      <vt:lpstr>译码器实现数据分配器</vt:lpstr>
      <vt:lpstr>PowerPoint 演示文稿</vt:lpstr>
      <vt:lpstr>数据选择器</vt:lpstr>
      <vt:lpstr>设计4选1数据选择器</vt:lpstr>
      <vt:lpstr>双4选1数据选择器74x153</vt:lpstr>
      <vt:lpstr>8选1数据选择器74x151</vt:lpstr>
      <vt:lpstr>数据选择器的扩展</vt:lpstr>
      <vt:lpstr>数据选择器的扩展(续)</vt:lpstr>
      <vt:lpstr>数据选择器实现组合逻辑函数</vt:lpstr>
      <vt:lpstr>作业</vt:lpstr>
      <vt:lpstr>The End</vt:lpstr>
      <vt:lpstr>彩蛋时间：你不知道的Nexys4</vt:lpstr>
    </vt:vector>
  </TitlesOfParts>
  <Company>ustc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第1章_计算机基础知识_概述</dc:title>
  <dc:creator>张俊霞</dc:creator>
  <cp:category>16位微机原理与接口</cp:category>
  <cp:lastModifiedBy>winter-melon</cp:lastModifiedBy>
  <cp:revision>361</cp:revision>
  <cp:lastPrinted>1900-01-04T05:08:00Z</cp:lastPrinted>
  <dcterms:created xsi:type="dcterms:W3CDTF">2004-01-05T23:56:00Z</dcterms:created>
  <dcterms:modified xsi:type="dcterms:W3CDTF">2021-11-08T04:10:35Z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410BFEC34B3F46D2B65DC149EEA3D396</vt:lpwstr>
  </property>
  <property fmtid="{D5CDD505-2E9C-101B-9397-08002B2CF9AE}" pid="3" name="KSOProductBuildVer">
    <vt:lpwstr>2052-11.1.0.11045</vt:lpwstr>
  </property>
</Properties>
</file>