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8"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23b30c0f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23b30c0f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26089b00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26089b0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26089b00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26089b00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26089b007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26089b00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420450" y="1877150"/>
            <a:ext cx="2303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Team M</a:t>
            </a:r>
            <a:endParaRPr/>
          </a:p>
        </p:txBody>
      </p:sp>
      <p:sp>
        <p:nvSpPr>
          <p:cNvPr id="86" name="Google Shape;86;p13"/>
          <p:cNvSpPr txBox="1">
            <a:spLocks noGrp="1"/>
          </p:cNvSpPr>
          <p:nvPr>
            <p:ph type="subTitle" idx="1"/>
          </p:nvPr>
        </p:nvSpPr>
        <p:spPr>
          <a:xfrm>
            <a:off x="960300" y="2715950"/>
            <a:ext cx="7701562" cy="1014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Knowledge Lacy		Binh Luong		Ryan Richter</a:t>
            </a:r>
            <a:endParaRPr dirty="0"/>
          </a:p>
          <a:p>
            <a:pPr marL="0" lvl="0" indent="0" algn="l" rtl="0">
              <a:spcBef>
                <a:spcPts val="0"/>
              </a:spcBef>
              <a:spcAft>
                <a:spcPts val="0"/>
              </a:spcAft>
              <a:buNone/>
            </a:pPr>
            <a:r>
              <a:rPr lang="en" dirty="0"/>
              <a:t>Jack Riley		Ryan Winterhalter	Josh Zack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Singleton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FileIO employs the singleton design pattern because there is and can only ever be one instance of the FileIO class during the program's runtime. This instance is then "getted" whenever it needs to be interacted with</a:t>
            </a:r>
            <a:endParaRPr/>
          </a:p>
          <a:p>
            <a:pPr marL="0" lvl="0" indent="0" algn="l" rtl="0">
              <a:spcBef>
                <a:spcPts val="1200"/>
              </a:spcBef>
              <a:spcAft>
                <a:spcPts val="0"/>
              </a:spcAft>
              <a:buNone/>
            </a:pPr>
            <a:r>
              <a:rPr lang="en"/>
              <a:t> FileIO.java</a:t>
            </a:r>
            <a:endParaRPr/>
          </a:p>
          <a:p>
            <a:pPr marL="0" lvl="0" indent="0" algn="l" rtl="0">
              <a:spcBef>
                <a:spcPts val="1200"/>
              </a:spcBef>
              <a:spcAft>
                <a:spcPts val="0"/>
              </a:spcAft>
              <a:buNone/>
            </a:pPr>
            <a:r>
              <a:rPr lang="en"/>
              <a:t> 	Line 28 - FileIO instance constructed once, during class declaration</a:t>
            </a:r>
            <a:endParaRPr/>
          </a:p>
          <a:p>
            <a:pPr marL="0" lvl="0" indent="0" algn="l" rtl="0">
              <a:spcBef>
                <a:spcPts val="1200"/>
              </a:spcBef>
              <a:spcAft>
                <a:spcPts val="0"/>
              </a:spcAft>
              <a:buNone/>
            </a:pPr>
            <a:r>
              <a:rPr lang="en"/>
              <a:t> 	Lines 32-34 - Private constructor to prevent new instantiations</a:t>
            </a:r>
            <a:endParaRPr/>
          </a:p>
          <a:p>
            <a:pPr marL="0" lvl="0" indent="0" algn="l" rtl="0">
              <a:spcBef>
                <a:spcPts val="1200"/>
              </a:spcBef>
              <a:spcAft>
                <a:spcPts val="0"/>
              </a:spcAft>
              <a:buNone/>
            </a:pPr>
            <a:r>
              <a:rPr lang="en"/>
              <a:t> 	Lines 36-38 - Public getter method which returns the one FileIO instance</a:t>
            </a:r>
            <a:endParaRPr/>
          </a:p>
          <a:p>
            <a:pPr marL="0" lvl="0" indent="0" algn="l" rtl="0">
              <a:spcBef>
                <a:spcPts val="1200"/>
              </a:spcBef>
              <a:spcAft>
                <a:spcPts val="0"/>
              </a:spcAft>
              <a:buNone/>
            </a:pPr>
            <a:r>
              <a:rPr lang="en"/>
              <a:t> ResultDisplay.java</a:t>
            </a:r>
            <a:endParaRPr/>
          </a:p>
          <a:p>
            <a:pPr marL="0" lvl="0" indent="0" algn="l" rtl="0">
              <a:spcBef>
                <a:spcPts val="1200"/>
              </a:spcBef>
              <a:spcAft>
                <a:spcPts val="1200"/>
              </a:spcAft>
              <a:buNone/>
            </a:pPr>
            <a:r>
              <a:rPr lang="en"/>
              <a:t> 	Line 71 - Getter in action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Prototype</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ValidZipCode integrates the prototype creational design pattern by implementing a clone method which creates an object of the ValidZipCode class and carries over all the field values from the old object to a new one.</a:t>
            </a:r>
            <a:endParaRPr/>
          </a:p>
          <a:p>
            <a:pPr marL="0" lvl="0" indent="0" algn="l" rtl="0">
              <a:spcBef>
                <a:spcPts val="1200"/>
              </a:spcBef>
              <a:spcAft>
                <a:spcPts val="0"/>
              </a:spcAft>
              <a:buNone/>
            </a:pPr>
            <a:r>
              <a:rPr lang="en"/>
              <a:t> ValidZipCode.java</a:t>
            </a:r>
            <a:endParaRPr/>
          </a:p>
          <a:p>
            <a:pPr marL="457200" lvl="0" indent="0" algn="l" rtl="0">
              <a:spcBef>
                <a:spcPts val="1200"/>
              </a:spcBef>
              <a:spcAft>
                <a:spcPts val="0"/>
              </a:spcAft>
              <a:buNone/>
            </a:pPr>
            <a:r>
              <a:rPr lang="en"/>
              <a:t>Lines 53-63 - Override of clone method</a:t>
            </a:r>
            <a:endParaRPr/>
          </a:p>
          <a:p>
            <a:pPr marL="0" lvl="0" indent="0" algn="l" rtl="0">
              <a:spcBef>
                <a:spcPts val="1200"/>
              </a:spcBef>
              <a:spcAft>
                <a:spcPts val="0"/>
              </a:spcAft>
              <a:buNone/>
            </a:pPr>
            <a:r>
              <a:rPr lang="en"/>
              <a:t> District.java</a:t>
            </a:r>
            <a:endParaRPr/>
          </a:p>
          <a:p>
            <a:pPr marL="0" lvl="0" indent="0" algn="l" rtl="0">
              <a:spcBef>
                <a:spcPts val="1200"/>
              </a:spcBef>
              <a:spcAft>
                <a:spcPts val="0"/>
              </a:spcAft>
              <a:buNone/>
            </a:pPr>
            <a:r>
              <a:rPr lang="en"/>
              <a:t> 	Line 68 - A call to the clone function which copies the validList variable</a:t>
            </a:r>
            <a:endParaRPr/>
          </a:p>
          <a:p>
            <a:pPr marL="0" lvl="0" indent="0" algn="l" rtl="0">
              <a:spcBef>
                <a:spcPts val="1200"/>
              </a:spcBef>
              <a:spcAft>
                <a:spcPts val="0"/>
              </a:spcAft>
              <a:buNone/>
            </a:pPr>
            <a:r>
              <a:rPr lang="en"/>
              <a:t> Selection.java</a:t>
            </a:r>
            <a:endParaRPr/>
          </a:p>
          <a:p>
            <a:pPr marL="0" lvl="0" indent="0" algn="l" rtl="0">
              <a:spcBef>
                <a:spcPts val="1200"/>
              </a:spcBef>
              <a:spcAft>
                <a:spcPts val="0"/>
              </a:spcAft>
              <a:buNone/>
            </a:pPr>
            <a:r>
              <a:rPr lang="en"/>
              <a:t> 	Line 25 - A call to the clone function which copies the validList variable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Abstract Factory</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t>The ValidZipCode and InvalidZipCode classes, both of which implement the shared Phaser interface, demonstrate the abstract factory creational design pattern because they both have different definitions for the zipCodePhaser method. The Phaser interface invokes this abstract method, which will execute differently depending on which class definition is used for the method.</a:t>
            </a:r>
            <a:endParaRPr/>
          </a:p>
          <a:p>
            <a:pPr marL="0" lvl="0" indent="0" algn="l" rtl="0">
              <a:spcBef>
                <a:spcPts val="1200"/>
              </a:spcBef>
              <a:spcAft>
                <a:spcPts val="0"/>
              </a:spcAft>
              <a:buNone/>
            </a:pPr>
            <a:r>
              <a:rPr lang="en"/>
              <a:t> ValidZipCode.java</a:t>
            </a:r>
            <a:endParaRPr/>
          </a:p>
          <a:p>
            <a:pPr marL="0" lvl="0" indent="0" algn="l" rtl="0">
              <a:spcBef>
                <a:spcPts val="1200"/>
              </a:spcBef>
              <a:spcAft>
                <a:spcPts val="0"/>
              </a:spcAft>
              <a:buNone/>
            </a:pPr>
            <a:r>
              <a:rPr lang="en"/>
              <a:t>	Lines 20-50 - zipCodePhaser function definition for ValidZipCode class</a:t>
            </a:r>
            <a:endParaRPr/>
          </a:p>
          <a:p>
            <a:pPr marL="0" lvl="0" indent="0" algn="l" rtl="0">
              <a:spcBef>
                <a:spcPts val="1200"/>
              </a:spcBef>
              <a:spcAft>
                <a:spcPts val="0"/>
              </a:spcAft>
              <a:buNone/>
            </a:pPr>
            <a:r>
              <a:rPr lang="en"/>
              <a:t> InvalidZipCode.java</a:t>
            </a:r>
            <a:endParaRPr/>
          </a:p>
          <a:p>
            <a:pPr marL="0" lvl="0" indent="0" algn="l" rtl="0">
              <a:spcBef>
                <a:spcPts val="1200"/>
              </a:spcBef>
              <a:spcAft>
                <a:spcPts val="0"/>
              </a:spcAft>
              <a:buNone/>
            </a:pPr>
            <a:r>
              <a:rPr lang="en"/>
              <a:t>	Lines 30-58 - zipCodePhaser function definition for InvalidZipCode class</a:t>
            </a:r>
            <a:endParaRPr/>
          </a:p>
          <a:p>
            <a:pPr marL="0" lvl="0" indent="0" algn="l" rtl="0">
              <a:spcBef>
                <a:spcPts val="1200"/>
              </a:spcBef>
              <a:spcAft>
                <a:spcPts val="0"/>
              </a:spcAft>
              <a:buNone/>
            </a:pPr>
            <a:r>
              <a:rPr lang="en"/>
              <a:t> Phaser.java</a:t>
            </a:r>
            <a:endParaRPr/>
          </a:p>
          <a:p>
            <a:pPr marL="0" lvl="0" indent="0" algn="l" rtl="0">
              <a:spcBef>
                <a:spcPts val="1200"/>
              </a:spcBef>
              <a:spcAft>
                <a:spcPts val="1200"/>
              </a:spcAft>
              <a:buNone/>
            </a:pPr>
            <a:r>
              <a:rPr lang="en"/>
              <a:t>	Line 8 - zipCodePhaser method is called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217700" y="1800250"/>
            <a:ext cx="708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Fin</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On-screen Show (16:9)</PresentationFormat>
  <Paragraphs>28</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Roboto</vt:lpstr>
      <vt:lpstr>Geometric</vt:lpstr>
      <vt:lpstr>Team M</vt:lpstr>
      <vt:lpstr>Singleton</vt:lpstr>
      <vt:lpstr>Prototype</vt:lpstr>
      <vt:lpstr>Abstract Factory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dc:title>
  <dc:creator>Ryan Winterhalter</dc:creator>
  <cp:lastModifiedBy>Ryan Winterhalter</cp:lastModifiedBy>
  <cp:revision>1</cp:revision>
  <dcterms:modified xsi:type="dcterms:W3CDTF">2021-04-15T17:38:32Z</dcterms:modified>
</cp:coreProperties>
</file>