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4660"/>
  </p:normalViewPr>
  <p:slideViewPr>
    <p:cSldViewPr snapToGrid="0">
      <p:cViewPr varScale="1">
        <p:scale>
          <a:sx n="52" d="100"/>
          <a:sy n="52" d="100"/>
        </p:scale>
        <p:origin x="90"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2DC610-DCAF-4273-9180-57DCFEA79163}"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127388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DC610-DCAF-4273-9180-57DCFEA79163}"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102218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C2DC610-DCAF-4273-9180-57DCFEA79163}"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114919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C2DC610-DCAF-4273-9180-57DCFEA79163}"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387917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DC610-DCAF-4273-9180-57DCFEA79163}"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113676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DC610-DCAF-4273-9180-57DCFEA79163}"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26630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DC610-DCAF-4273-9180-57DCFEA79163}"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47534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DC610-DCAF-4273-9180-57DCFEA79163}"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136220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2DC610-DCAF-4273-9180-57DCFEA79163}"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1420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2DC610-DCAF-4273-9180-57DCFEA79163}"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190220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2DC610-DCAF-4273-9180-57DCFEA79163}"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417135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DC610-DCAF-4273-9180-57DCFEA79163}"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354145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DC610-DCAF-4273-9180-57DCFEA79163}"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405172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C2DC610-DCAF-4273-9180-57DCFEA79163}" type="datetimeFigureOut">
              <a:rPr lang="en-US" smtClean="0"/>
              <a:t>4/19/2021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87FD6E3-5B95-4C64-A507-532E7783721C}" type="slidenum">
              <a:rPr lang="en-US" smtClean="0"/>
              <a:t>‹#›</a:t>
            </a:fld>
            <a:endParaRPr lang="en-US"/>
          </a:p>
        </p:txBody>
      </p:sp>
    </p:spTree>
    <p:extLst>
      <p:ext uri="{BB962C8B-B14F-4D97-AF65-F5344CB8AC3E}">
        <p14:creationId xmlns:p14="http://schemas.microsoft.com/office/powerpoint/2010/main" val="55989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C2DC610-DCAF-4273-9180-57DCFEA79163}" type="datetimeFigureOut">
              <a:rPr lang="en-US" smtClean="0"/>
              <a:t>4/19/2021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87FD6E3-5B95-4C64-A507-532E7783721C}" type="slidenum">
              <a:rPr lang="en-US" smtClean="0"/>
              <a:t>‹#›</a:t>
            </a:fld>
            <a:endParaRPr lang="en-US"/>
          </a:p>
        </p:txBody>
      </p:sp>
    </p:spTree>
    <p:extLst>
      <p:ext uri="{BB962C8B-B14F-4D97-AF65-F5344CB8AC3E}">
        <p14:creationId xmlns:p14="http://schemas.microsoft.com/office/powerpoint/2010/main" val="3051974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F89-7905-47EF-BA5B-45FF2F4B6686}"/>
              </a:ext>
            </a:extLst>
          </p:cNvPr>
          <p:cNvSpPr>
            <a:spLocks noGrp="1"/>
          </p:cNvSpPr>
          <p:nvPr>
            <p:ph type="ctrTitle"/>
          </p:nvPr>
        </p:nvSpPr>
        <p:spPr/>
        <p:txBody>
          <a:bodyPr/>
          <a:lstStyle/>
          <a:p>
            <a:r>
              <a:rPr lang="en-US" dirty="0"/>
              <a:t>Software Engineering Lab 3 Part 2: Team Adjustment</a:t>
            </a:r>
          </a:p>
        </p:txBody>
      </p:sp>
      <p:sp>
        <p:nvSpPr>
          <p:cNvPr id="3" name="Subtitle 2">
            <a:extLst>
              <a:ext uri="{FF2B5EF4-FFF2-40B4-BE49-F238E27FC236}">
                <a16:creationId xmlns:a16="http://schemas.microsoft.com/office/drawing/2014/main" id="{2BEAE0D8-B7A5-4376-B0DE-EF99B894A69F}"/>
              </a:ext>
            </a:extLst>
          </p:cNvPr>
          <p:cNvSpPr>
            <a:spLocks noGrp="1"/>
          </p:cNvSpPr>
          <p:nvPr>
            <p:ph type="subTitle" idx="1"/>
          </p:nvPr>
        </p:nvSpPr>
        <p:spPr>
          <a:xfrm>
            <a:off x="810001" y="5280846"/>
            <a:ext cx="10572000" cy="944739"/>
          </a:xfrm>
        </p:spPr>
        <p:txBody>
          <a:bodyPr>
            <a:normAutofit fontScale="85000" lnSpcReduction="20000"/>
          </a:bodyPr>
          <a:lstStyle/>
          <a:p>
            <a:r>
              <a:rPr lang="en-US" dirty="0"/>
              <a:t>Ryan Winterhalter</a:t>
            </a:r>
          </a:p>
          <a:p>
            <a:r>
              <a:rPr lang="en-US" dirty="0"/>
              <a:t>EECE3093C Section 003</a:t>
            </a:r>
          </a:p>
          <a:p>
            <a:r>
              <a:rPr lang="en-US" dirty="0"/>
              <a:t>Spring 2021 Semester</a:t>
            </a:r>
          </a:p>
        </p:txBody>
      </p:sp>
    </p:spTree>
    <p:extLst>
      <p:ext uri="{BB962C8B-B14F-4D97-AF65-F5344CB8AC3E}">
        <p14:creationId xmlns:p14="http://schemas.microsoft.com/office/powerpoint/2010/main" val="952638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2228-8753-43D5-9B61-910B55B3F550}"/>
              </a:ext>
            </a:extLst>
          </p:cNvPr>
          <p:cNvSpPr>
            <a:spLocks noGrp="1"/>
          </p:cNvSpPr>
          <p:nvPr>
            <p:ph type="title"/>
          </p:nvPr>
        </p:nvSpPr>
        <p:spPr/>
        <p:txBody>
          <a:bodyPr/>
          <a:lstStyle/>
          <a:p>
            <a:r>
              <a:rPr lang="en-US" dirty="0"/>
              <a:t>What to Improve</a:t>
            </a:r>
          </a:p>
        </p:txBody>
      </p:sp>
      <p:sp>
        <p:nvSpPr>
          <p:cNvPr id="3" name="Content Placeholder 2">
            <a:extLst>
              <a:ext uri="{FF2B5EF4-FFF2-40B4-BE49-F238E27FC236}">
                <a16:creationId xmlns:a16="http://schemas.microsoft.com/office/drawing/2014/main" id="{572EBCCB-293E-4509-9998-92219C92E01A}"/>
              </a:ext>
            </a:extLst>
          </p:cNvPr>
          <p:cNvSpPr>
            <a:spLocks noGrp="1"/>
          </p:cNvSpPr>
          <p:nvPr>
            <p:ph idx="1"/>
          </p:nvPr>
        </p:nvSpPr>
        <p:spPr/>
        <p:txBody>
          <a:bodyPr/>
          <a:lstStyle/>
          <a:p>
            <a:r>
              <a:rPr lang="en-US" dirty="0"/>
              <a:t>Remote Setting</a:t>
            </a:r>
          </a:p>
          <a:p>
            <a:pPr lvl="1"/>
            <a:r>
              <a:rPr lang="en-US" dirty="0"/>
              <a:t>If possible, meeting in person would allow for much more effective group communication and improved timeliness of work completion</a:t>
            </a:r>
          </a:p>
          <a:p>
            <a:r>
              <a:rPr lang="en-US" dirty="0"/>
              <a:t>Outside communication</a:t>
            </a:r>
          </a:p>
          <a:p>
            <a:pPr lvl="1"/>
            <a:r>
              <a:rPr lang="en-US" dirty="0"/>
              <a:t>There was not much communication between group members outside of our meeting times</a:t>
            </a:r>
          </a:p>
          <a:p>
            <a:pPr lvl="1"/>
            <a:r>
              <a:rPr lang="en-US" dirty="0"/>
              <a:t>While not entirely necessary, this type of communication could help with making the group more effective</a:t>
            </a:r>
          </a:p>
          <a:p>
            <a:r>
              <a:rPr lang="en-US" dirty="0"/>
              <a:t>Topic Research</a:t>
            </a:r>
          </a:p>
          <a:p>
            <a:pPr lvl="1"/>
            <a:r>
              <a:rPr lang="en-US" dirty="0"/>
              <a:t>As a group, we could have spent more time researching the different design patterns to ensure that all group members were informed on them and shared a solid foundation of knowledge</a:t>
            </a:r>
          </a:p>
        </p:txBody>
      </p:sp>
    </p:spTree>
    <p:extLst>
      <p:ext uri="{BB962C8B-B14F-4D97-AF65-F5344CB8AC3E}">
        <p14:creationId xmlns:p14="http://schemas.microsoft.com/office/powerpoint/2010/main" val="387310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C39E-5C7F-43D2-83D1-4DF6B58DFA3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6584D79-0957-4FD8-A995-EFD187D49DA8}"/>
              </a:ext>
            </a:extLst>
          </p:cNvPr>
          <p:cNvSpPr>
            <a:spLocks noGrp="1"/>
          </p:cNvSpPr>
          <p:nvPr>
            <p:ph idx="1"/>
          </p:nvPr>
        </p:nvSpPr>
        <p:spPr/>
        <p:txBody>
          <a:bodyPr/>
          <a:lstStyle/>
          <a:p>
            <a:r>
              <a:rPr lang="en-US" dirty="0"/>
              <a:t>Overall, adapting to new group went very well</a:t>
            </a:r>
          </a:p>
          <a:p>
            <a:r>
              <a:rPr lang="en-US" dirty="0"/>
              <a:t>No issues with other group members’ effort</a:t>
            </a:r>
          </a:p>
          <a:p>
            <a:r>
              <a:rPr lang="en-US" dirty="0"/>
              <a:t>Everybody in group was able to find a time to meet on Microsoft Teams</a:t>
            </a:r>
          </a:p>
          <a:p>
            <a:r>
              <a:rPr lang="en-US" dirty="0"/>
              <a:t>Practice variety of professional development skills, including adaptability, time management, and effective communication</a:t>
            </a:r>
          </a:p>
          <a:p>
            <a:r>
              <a:rPr lang="en-US" dirty="0"/>
              <a:t>Experience leaves me with takeaways for future group projects from knowing what did and did not work for our group</a:t>
            </a:r>
          </a:p>
          <a:p>
            <a:endParaRPr lang="en-US" dirty="0"/>
          </a:p>
        </p:txBody>
      </p:sp>
    </p:spTree>
    <p:extLst>
      <p:ext uri="{BB962C8B-B14F-4D97-AF65-F5344CB8AC3E}">
        <p14:creationId xmlns:p14="http://schemas.microsoft.com/office/powerpoint/2010/main" val="374611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E1D2-26B6-4360-9A0E-529FE54D2BD8}"/>
              </a:ext>
            </a:extLst>
          </p:cNvPr>
          <p:cNvSpPr>
            <a:spLocks noGrp="1"/>
          </p:cNvSpPr>
          <p:nvPr>
            <p:ph type="title"/>
          </p:nvPr>
        </p:nvSpPr>
        <p:spPr/>
        <p:txBody>
          <a:bodyPr/>
          <a:lstStyle/>
          <a:p>
            <a:r>
              <a:rPr lang="en-US" dirty="0"/>
              <a:t>Lab Assignment</a:t>
            </a:r>
          </a:p>
        </p:txBody>
      </p:sp>
      <p:sp>
        <p:nvSpPr>
          <p:cNvPr id="3" name="Content Placeholder 2">
            <a:extLst>
              <a:ext uri="{FF2B5EF4-FFF2-40B4-BE49-F238E27FC236}">
                <a16:creationId xmlns:a16="http://schemas.microsoft.com/office/drawing/2014/main" id="{9A61D473-62F1-4794-83F9-48496B3F5247}"/>
              </a:ext>
            </a:extLst>
          </p:cNvPr>
          <p:cNvSpPr>
            <a:spLocks noGrp="1"/>
          </p:cNvSpPr>
          <p:nvPr>
            <p:ph idx="1"/>
          </p:nvPr>
        </p:nvSpPr>
        <p:spPr/>
        <p:txBody>
          <a:bodyPr/>
          <a:lstStyle/>
          <a:p>
            <a:r>
              <a:rPr lang="en-US" dirty="0"/>
              <a:t>Same task as first part of lab: identify and document all three creational design patterns in the given Java code</a:t>
            </a:r>
          </a:p>
          <a:p>
            <a:r>
              <a:rPr lang="en-US" dirty="0"/>
              <a:t>Required to work in newly formed teams</a:t>
            </a:r>
          </a:p>
          <a:p>
            <a:r>
              <a:rPr lang="en-US" dirty="0"/>
              <a:t>Simulate a team/project change, which is common in the professional workplace environment for software engineers</a:t>
            </a:r>
          </a:p>
          <a:p>
            <a:r>
              <a:rPr lang="en-US" dirty="0"/>
              <a:t>Practice variety of professional development skills that we will need for career success</a:t>
            </a:r>
          </a:p>
        </p:txBody>
      </p:sp>
    </p:spTree>
    <p:extLst>
      <p:ext uri="{BB962C8B-B14F-4D97-AF65-F5344CB8AC3E}">
        <p14:creationId xmlns:p14="http://schemas.microsoft.com/office/powerpoint/2010/main" val="389972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E96C-6B5D-4BDD-BF0D-467EAC2AF32C}"/>
              </a:ext>
            </a:extLst>
          </p:cNvPr>
          <p:cNvSpPr>
            <a:spLocks noGrp="1"/>
          </p:cNvSpPr>
          <p:nvPr>
            <p:ph type="title"/>
          </p:nvPr>
        </p:nvSpPr>
        <p:spPr/>
        <p:txBody>
          <a:bodyPr/>
          <a:lstStyle/>
          <a:p>
            <a:r>
              <a:rPr lang="en-US" dirty="0"/>
              <a:t>Team M</a:t>
            </a:r>
          </a:p>
        </p:txBody>
      </p:sp>
      <p:sp>
        <p:nvSpPr>
          <p:cNvPr id="3" name="Content Placeholder 2">
            <a:extLst>
              <a:ext uri="{FF2B5EF4-FFF2-40B4-BE49-F238E27FC236}">
                <a16:creationId xmlns:a16="http://schemas.microsoft.com/office/drawing/2014/main" id="{0F95C8EC-1A40-4AD5-A0F5-FD0C5BC2C075}"/>
              </a:ext>
            </a:extLst>
          </p:cNvPr>
          <p:cNvSpPr>
            <a:spLocks noGrp="1"/>
          </p:cNvSpPr>
          <p:nvPr>
            <p:ph idx="1"/>
          </p:nvPr>
        </p:nvSpPr>
        <p:spPr/>
        <p:txBody>
          <a:bodyPr/>
          <a:lstStyle/>
          <a:p>
            <a:r>
              <a:rPr lang="en-US" dirty="0"/>
              <a:t>Group Members:</a:t>
            </a:r>
          </a:p>
          <a:p>
            <a:pPr lvl="1"/>
            <a:r>
              <a:rPr lang="en-US" dirty="0"/>
              <a:t>Ryan Winterhalter</a:t>
            </a:r>
          </a:p>
          <a:p>
            <a:pPr lvl="1"/>
            <a:r>
              <a:rPr lang="en-US" dirty="0"/>
              <a:t>Knowledge Lacy</a:t>
            </a:r>
          </a:p>
          <a:p>
            <a:pPr lvl="1"/>
            <a:r>
              <a:rPr lang="en-US" dirty="0" err="1"/>
              <a:t>Binh</a:t>
            </a:r>
            <a:r>
              <a:rPr lang="en-US" dirty="0"/>
              <a:t> Luong</a:t>
            </a:r>
          </a:p>
          <a:p>
            <a:pPr lvl="1"/>
            <a:r>
              <a:rPr lang="en-US" dirty="0"/>
              <a:t>Ryan Richter</a:t>
            </a:r>
          </a:p>
          <a:p>
            <a:pPr lvl="1"/>
            <a:r>
              <a:rPr lang="en-US" dirty="0"/>
              <a:t>Jack Riley</a:t>
            </a:r>
          </a:p>
          <a:p>
            <a:pPr lvl="1"/>
            <a:r>
              <a:rPr lang="en-US" dirty="0"/>
              <a:t>Josh Zack</a:t>
            </a:r>
          </a:p>
        </p:txBody>
      </p:sp>
    </p:spTree>
    <p:extLst>
      <p:ext uri="{BB962C8B-B14F-4D97-AF65-F5344CB8AC3E}">
        <p14:creationId xmlns:p14="http://schemas.microsoft.com/office/powerpoint/2010/main" val="363025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C908-634E-40EE-BE1E-4A567A8FAB59}"/>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6A604D68-4976-4938-A281-70C207133CE0}"/>
              </a:ext>
            </a:extLst>
          </p:cNvPr>
          <p:cNvSpPr>
            <a:spLocks noGrp="1"/>
          </p:cNvSpPr>
          <p:nvPr>
            <p:ph idx="1"/>
          </p:nvPr>
        </p:nvSpPr>
        <p:spPr/>
        <p:txBody>
          <a:bodyPr/>
          <a:lstStyle/>
          <a:p>
            <a:r>
              <a:rPr lang="en-US" dirty="0"/>
              <a:t>Immediately emailed group members</a:t>
            </a:r>
          </a:p>
          <a:p>
            <a:pPr lvl="1"/>
            <a:r>
              <a:rPr lang="en-US" dirty="0"/>
              <a:t>Introduced myself</a:t>
            </a:r>
          </a:p>
          <a:p>
            <a:pPr lvl="1"/>
            <a:r>
              <a:rPr lang="en-US" dirty="0"/>
              <a:t>Briefly talked about lab assignment</a:t>
            </a:r>
          </a:p>
          <a:p>
            <a:pPr lvl="1"/>
            <a:r>
              <a:rPr lang="en-US" dirty="0"/>
              <a:t>Asked about preferred meeting dates/times</a:t>
            </a:r>
          </a:p>
          <a:p>
            <a:pPr lvl="1"/>
            <a:r>
              <a:rPr lang="en-US" dirty="0"/>
              <a:t>Discussed different meeting tools (Teams, Zoom, Discord, etc.)</a:t>
            </a:r>
          </a:p>
          <a:p>
            <a:r>
              <a:rPr lang="en-US" dirty="0"/>
              <a:t>Exchanged emails to coordinate a Microsoft Teams meeting on Wednesday before lab was due</a:t>
            </a:r>
          </a:p>
        </p:txBody>
      </p:sp>
    </p:spTree>
    <p:extLst>
      <p:ext uri="{BB962C8B-B14F-4D97-AF65-F5344CB8AC3E}">
        <p14:creationId xmlns:p14="http://schemas.microsoft.com/office/powerpoint/2010/main" val="213466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7CEE-A047-47EC-87FA-9D8339D1DA02}"/>
              </a:ext>
            </a:extLst>
          </p:cNvPr>
          <p:cNvSpPr>
            <a:spLocks noGrp="1"/>
          </p:cNvSpPr>
          <p:nvPr>
            <p:ph type="title"/>
          </p:nvPr>
        </p:nvSpPr>
        <p:spPr/>
        <p:txBody>
          <a:bodyPr/>
          <a:lstStyle/>
          <a:p>
            <a:r>
              <a:rPr lang="en-US" dirty="0"/>
              <a:t>First Meeting</a:t>
            </a:r>
          </a:p>
        </p:txBody>
      </p:sp>
      <p:sp>
        <p:nvSpPr>
          <p:cNvPr id="3" name="Content Placeholder 2">
            <a:extLst>
              <a:ext uri="{FF2B5EF4-FFF2-40B4-BE49-F238E27FC236}">
                <a16:creationId xmlns:a16="http://schemas.microsoft.com/office/drawing/2014/main" id="{1878A35D-52F8-453A-A8BC-8800852F50BE}"/>
              </a:ext>
            </a:extLst>
          </p:cNvPr>
          <p:cNvSpPr>
            <a:spLocks noGrp="1"/>
          </p:cNvSpPr>
          <p:nvPr>
            <p:ph idx="1"/>
          </p:nvPr>
        </p:nvSpPr>
        <p:spPr/>
        <p:txBody>
          <a:bodyPr/>
          <a:lstStyle/>
          <a:p>
            <a:r>
              <a:rPr lang="en-US" dirty="0"/>
              <a:t>Extensive group discussion about different design patterns found in the code by all of our different group members</a:t>
            </a:r>
          </a:p>
          <a:p>
            <a:r>
              <a:rPr lang="en-US" dirty="0"/>
              <a:t>Compared different design patterns we found when working with our previous groups</a:t>
            </a:r>
          </a:p>
          <a:p>
            <a:r>
              <a:rPr lang="en-US" dirty="0"/>
              <a:t>Determined the three creational design patterns as a group consensus:</a:t>
            </a:r>
          </a:p>
          <a:p>
            <a:pPr lvl="1"/>
            <a:r>
              <a:rPr lang="en-US" dirty="0"/>
              <a:t>Singleton</a:t>
            </a:r>
          </a:p>
          <a:p>
            <a:pPr lvl="1"/>
            <a:r>
              <a:rPr lang="en-US" dirty="0"/>
              <a:t>Prototype</a:t>
            </a:r>
          </a:p>
          <a:p>
            <a:pPr lvl="1"/>
            <a:r>
              <a:rPr lang="en-US" dirty="0"/>
              <a:t>Abstract Factory</a:t>
            </a:r>
          </a:p>
        </p:txBody>
      </p:sp>
    </p:spTree>
    <p:extLst>
      <p:ext uri="{BB962C8B-B14F-4D97-AF65-F5344CB8AC3E}">
        <p14:creationId xmlns:p14="http://schemas.microsoft.com/office/powerpoint/2010/main" val="122975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C0F2-CD60-4A84-BBC2-46C8251BDD10}"/>
              </a:ext>
            </a:extLst>
          </p:cNvPr>
          <p:cNvSpPr>
            <a:spLocks noGrp="1"/>
          </p:cNvSpPr>
          <p:nvPr>
            <p:ph type="title"/>
          </p:nvPr>
        </p:nvSpPr>
        <p:spPr/>
        <p:txBody>
          <a:bodyPr/>
          <a:lstStyle/>
          <a:p>
            <a:r>
              <a:rPr lang="en-US" dirty="0"/>
              <a:t>Group Discussions</a:t>
            </a:r>
          </a:p>
        </p:txBody>
      </p:sp>
      <p:sp>
        <p:nvSpPr>
          <p:cNvPr id="3" name="Content Placeholder 2">
            <a:extLst>
              <a:ext uri="{FF2B5EF4-FFF2-40B4-BE49-F238E27FC236}">
                <a16:creationId xmlns:a16="http://schemas.microsoft.com/office/drawing/2014/main" id="{9A09A5C9-F43E-4578-BD62-D98BAE01422B}"/>
              </a:ext>
            </a:extLst>
          </p:cNvPr>
          <p:cNvSpPr>
            <a:spLocks noGrp="1"/>
          </p:cNvSpPr>
          <p:nvPr>
            <p:ph idx="1"/>
          </p:nvPr>
        </p:nvSpPr>
        <p:spPr/>
        <p:txBody>
          <a:bodyPr/>
          <a:lstStyle/>
          <a:p>
            <a:r>
              <a:rPr lang="en-US" dirty="0"/>
              <a:t>Within group discussions, there were originally more than three design patterns discussed</a:t>
            </a:r>
          </a:p>
          <a:p>
            <a:pPr lvl="1"/>
            <a:r>
              <a:rPr lang="en-US" dirty="0"/>
              <a:t>Mentions of the Builder creational design pattern in addition to our final 3</a:t>
            </a:r>
          </a:p>
          <a:p>
            <a:r>
              <a:rPr lang="en-US" dirty="0"/>
              <a:t>Collaborate to decide which three creational design patterns to select</a:t>
            </a:r>
          </a:p>
          <a:p>
            <a:pPr lvl="1"/>
            <a:r>
              <a:rPr lang="en-US" dirty="0"/>
              <a:t>Lots of discussion and comparison between individual findings</a:t>
            </a:r>
          </a:p>
          <a:p>
            <a:pPr lvl="1"/>
            <a:r>
              <a:rPr lang="en-US" dirty="0"/>
              <a:t>Walking through the Java code</a:t>
            </a:r>
          </a:p>
          <a:p>
            <a:r>
              <a:rPr lang="en-US" dirty="0"/>
              <a:t>After lots of group analysis of the code, we all were able to agree on a final decision for the three creational design patterns</a:t>
            </a:r>
          </a:p>
        </p:txBody>
      </p:sp>
    </p:spTree>
    <p:extLst>
      <p:ext uri="{BB962C8B-B14F-4D97-AF65-F5344CB8AC3E}">
        <p14:creationId xmlns:p14="http://schemas.microsoft.com/office/powerpoint/2010/main" val="241344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F202-8FA0-4036-A780-32A63BFEF762}"/>
              </a:ext>
            </a:extLst>
          </p:cNvPr>
          <p:cNvSpPr>
            <a:spLocks noGrp="1"/>
          </p:cNvSpPr>
          <p:nvPr>
            <p:ph type="title"/>
          </p:nvPr>
        </p:nvSpPr>
        <p:spPr/>
        <p:txBody>
          <a:bodyPr/>
          <a:lstStyle/>
          <a:p>
            <a:r>
              <a:rPr lang="en-US" dirty="0"/>
              <a:t>Second Meeting</a:t>
            </a:r>
          </a:p>
        </p:txBody>
      </p:sp>
      <p:sp>
        <p:nvSpPr>
          <p:cNvPr id="3" name="Content Placeholder 2">
            <a:extLst>
              <a:ext uri="{FF2B5EF4-FFF2-40B4-BE49-F238E27FC236}">
                <a16:creationId xmlns:a16="http://schemas.microsoft.com/office/drawing/2014/main" id="{60587D5F-A223-4326-81B6-52831B811A7E}"/>
              </a:ext>
            </a:extLst>
          </p:cNvPr>
          <p:cNvSpPr>
            <a:spLocks noGrp="1"/>
          </p:cNvSpPr>
          <p:nvPr>
            <p:ph idx="1"/>
          </p:nvPr>
        </p:nvSpPr>
        <p:spPr/>
        <p:txBody>
          <a:bodyPr/>
          <a:lstStyle/>
          <a:p>
            <a:r>
              <a:rPr lang="en-US" dirty="0"/>
              <a:t>After Wednesday meeting, we decided to meet again on Thursday to finalize ideas and complete the GitHub milestone</a:t>
            </a:r>
          </a:p>
          <a:p>
            <a:r>
              <a:rPr lang="en-US" dirty="0"/>
              <a:t>As a group, we completed all of the required parts of the lab assignment, including code traces for each of the creational design patterns</a:t>
            </a:r>
          </a:p>
          <a:p>
            <a:r>
              <a:rPr lang="en-US" dirty="0"/>
              <a:t>Wrote report on group contributions and submitted to GitHub issue</a:t>
            </a:r>
          </a:p>
        </p:txBody>
      </p:sp>
    </p:spTree>
    <p:extLst>
      <p:ext uri="{BB962C8B-B14F-4D97-AF65-F5344CB8AC3E}">
        <p14:creationId xmlns:p14="http://schemas.microsoft.com/office/powerpoint/2010/main" val="401121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1B70-E111-43B2-99B6-4705EFC18DF5}"/>
              </a:ext>
            </a:extLst>
          </p:cNvPr>
          <p:cNvSpPr>
            <a:spLocks noGrp="1"/>
          </p:cNvSpPr>
          <p:nvPr>
            <p:ph type="title"/>
          </p:nvPr>
        </p:nvSpPr>
        <p:spPr/>
        <p:txBody>
          <a:bodyPr/>
          <a:lstStyle/>
          <a:p>
            <a:r>
              <a:rPr lang="en-US" dirty="0"/>
              <a:t>Professional Development Skills</a:t>
            </a:r>
          </a:p>
        </p:txBody>
      </p:sp>
      <p:sp>
        <p:nvSpPr>
          <p:cNvPr id="3" name="Content Placeholder 2">
            <a:extLst>
              <a:ext uri="{FF2B5EF4-FFF2-40B4-BE49-F238E27FC236}">
                <a16:creationId xmlns:a16="http://schemas.microsoft.com/office/drawing/2014/main" id="{23CEE94A-2631-4259-A85B-8734EB046C47}"/>
              </a:ext>
            </a:extLst>
          </p:cNvPr>
          <p:cNvSpPr>
            <a:spLocks noGrp="1"/>
          </p:cNvSpPr>
          <p:nvPr>
            <p:ph idx="1"/>
          </p:nvPr>
        </p:nvSpPr>
        <p:spPr/>
        <p:txBody>
          <a:bodyPr/>
          <a:lstStyle/>
          <a:p>
            <a:r>
              <a:rPr lang="en-US" dirty="0"/>
              <a:t>Adaptability – New teammates with different scheduling conflicts, learning styles, communication techniques, work habits, etc.</a:t>
            </a:r>
          </a:p>
          <a:p>
            <a:r>
              <a:rPr lang="en-US" dirty="0"/>
              <a:t>Timeliness – Being able to effectively adapt to new team environment and still complete lab milestone task within one week</a:t>
            </a:r>
          </a:p>
          <a:p>
            <a:r>
              <a:rPr lang="en-US" dirty="0"/>
              <a:t>Effective Communication – Being able to effectively discuss the different creational design patterns throughout the code with the other group members, especially during comparison of the different techniques found and the selection of which patterns to include</a:t>
            </a:r>
          </a:p>
          <a:p>
            <a:endParaRPr lang="en-US" dirty="0"/>
          </a:p>
        </p:txBody>
      </p:sp>
    </p:spTree>
    <p:extLst>
      <p:ext uri="{BB962C8B-B14F-4D97-AF65-F5344CB8AC3E}">
        <p14:creationId xmlns:p14="http://schemas.microsoft.com/office/powerpoint/2010/main" val="268133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1E7D-D08D-48CA-931E-5F3267D86FB2}"/>
              </a:ext>
            </a:extLst>
          </p:cNvPr>
          <p:cNvSpPr>
            <a:spLocks noGrp="1"/>
          </p:cNvSpPr>
          <p:nvPr>
            <p:ph type="title"/>
          </p:nvPr>
        </p:nvSpPr>
        <p:spPr/>
        <p:txBody>
          <a:bodyPr/>
          <a:lstStyle/>
          <a:p>
            <a:r>
              <a:rPr lang="en-US" dirty="0"/>
              <a:t>What Went Well</a:t>
            </a:r>
          </a:p>
        </p:txBody>
      </p:sp>
      <p:sp>
        <p:nvSpPr>
          <p:cNvPr id="3" name="Content Placeholder 2">
            <a:extLst>
              <a:ext uri="{FF2B5EF4-FFF2-40B4-BE49-F238E27FC236}">
                <a16:creationId xmlns:a16="http://schemas.microsoft.com/office/drawing/2014/main" id="{50FD8359-4F0E-4B85-B2AD-77F072D49468}"/>
              </a:ext>
            </a:extLst>
          </p:cNvPr>
          <p:cNvSpPr>
            <a:spLocks noGrp="1"/>
          </p:cNvSpPr>
          <p:nvPr>
            <p:ph idx="1"/>
          </p:nvPr>
        </p:nvSpPr>
        <p:spPr>
          <a:xfrm>
            <a:off x="818712" y="2222287"/>
            <a:ext cx="10554574" cy="4030676"/>
          </a:xfrm>
        </p:spPr>
        <p:txBody>
          <a:bodyPr/>
          <a:lstStyle/>
          <a:p>
            <a:r>
              <a:rPr lang="en-US" dirty="0"/>
              <a:t>Initial email to organize a meeting</a:t>
            </a:r>
          </a:p>
          <a:p>
            <a:pPr lvl="1"/>
            <a:r>
              <a:rPr lang="en-US" dirty="0"/>
              <a:t>Helped setup team meeting at a time that worked for everybody</a:t>
            </a:r>
          </a:p>
          <a:p>
            <a:pPr lvl="1"/>
            <a:r>
              <a:rPr lang="en-US" dirty="0"/>
              <a:t>Allowed our group to start working well before the milestone deadline</a:t>
            </a:r>
          </a:p>
          <a:p>
            <a:r>
              <a:rPr lang="en-US" dirty="0"/>
              <a:t>Group discussions about the code’s creational design patterns during meetings</a:t>
            </a:r>
          </a:p>
          <a:p>
            <a:pPr lvl="1"/>
            <a:r>
              <a:rPr lang="en-US" dirty="0"/>
              <a:t>Effectively communicated different ideas to compare design patterns</a:t>
            </a:r>
          </a:p>
          <a:p>
            <a:pPr lvl="1"/>
            <a:r>
              <a:rPr lang="en-US" dirty="0"/>
              <a:t>Unanimous agreement on final three creational design patterns</a:t>
            </a:r>
          </a:p>
          <a:p>
            <a:r>
              <a:rPr lang="en-US" dirty="0"/>
              <a:t>Effective time management during group meetings</a:t>
            </a:r>
          </a:p>
          <a:p>
            <a:pPr lvl="1"/>
            <a:r>
              <a:rPr lang="en-US" dirty="0"/>
              <a:t>Quickly and efficiently documented code traces for design patterns</a:t>
            </a:r>
          </a:p>
          <a:p>
            <a:pPr lvl="1"/>
            <a:r>
              <a:rPr lang="en-US" dirty="0"/>
              <a:t>Code traces for design patterns were well-documented and organized, allowing for more efficient group work in comparing and discussing different patterns</a:t>
            </a:r>
          </a:p>
        </p:txBody>
      </p:sp>
    </p:spTree>
    <p:extLst>
      <p:ext uri="{BB962C8B-B14F-4D97-AF65-F5344CB8AC3E}">
        <p14:creationId xmlns:p14="http://schemas.microsoft.com/office/powerpoint/2010/main" val="3141379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1352</TotalTime>
  <Words>656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Software Engineering Lab 3 Part 2: Team Adjustment</vt:lpstr>
      <vt:lpstr>Lab Assignment</vt:lpstr>
      <vt:lpstr>Team M</vt:lpstr>
      <vt:lpstr>First Steps</vt:lpstr>
      <vt:lpstr>First Meeting</vt:lpstr>
      <vt:lpstr>Group Discussions</vt:lpstr>
      <vt:lpstr>Second Meeting</vt:lpstr>
      <vt:lpstr>Professional Development Skills</vt:lpstr>
      <vt:lpstr>What Went Well</vt:lpstr>
      <vt:lpstr>What to Improve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Lab 3 Part 2: Team Adjustment</dc:title>
  <dc:creator>Ryan Winterhalter</dc:creator>
  <cp:lastModifiedBy>Ryan Winterhalter</cp:lastModifiedBy>
  <cp:revision>21</cp:revision>
  <dcterms:created xsi:type="dcterms:W3CDTF">2021-04-19T15:34:12Z</dcterms:created>
  <dcterms:modified xsi:type="dcterms:W3CDTF">2021-04-20T14:06:36Z</dcterms:modified>
</cp:coreProperties>
</file>