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455ed30c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455ed30c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c455ed30c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c455ed30c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455ed30c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455ed30c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455ed30c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455ed30c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455ed30c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455ed30c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455ed30c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455ed30c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Diamonds Consulting Proposal</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Last Updated: Jan 2,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2187875" y="329850"/>
            <a:ext cx="5124450" cy="43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Overview</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The Problem</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Sources</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Objective</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Summary</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Supporting Visuals</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Diamonds are a lady’s </a:t>
            </a:r>
            <a:r>
              <a:rPr lang="en"/>
              <a:t>best friend</a:t>
            </a:r>
            <a:r>
              <a:rPr lang="en"/>
              <a:t>, or so they say, with so many aspects that come into play finding the right diamond is never easy. Today my job is showcase through visuals and understanding that picking the right diamond isn’t about any specific area but a combination of them all.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8" name="Google Shape;78;p16"/>
          <p:cNvGrpSpPr/>
          <p:nvPr/>
        </p:nvGrpSpPr>
        <p:grpSpPr>
          <a:xfrm>
            <a:off x="431925" y="1304875"/>
            <a:ext cx="2628925" cy="3416400"/>
            <a:chOff x="431925" y="1304875"/>
            <a:chExt cx="2628925" cy="3416400"/>
          </a:xfrm>
        </p:grpSpPr>
        <p:sp>
          <p:nvSpPr>
            <p:cNvPr id="79" name="Google Shape;79;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Quality</a:t>
            </a:r>
            <a:endParaRPr>
              <a:solidFill>
                <a:schemeClr val="lt1"/>
              </a:solidFill>
            </a:endParaRPr>
          </a:p>
        </p:txBody>
      </p:sp>
      <p:sp>
        <p:nvSpPr>
          <p:cNvPr id="82" name="Google Shape;82;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quality diamond is everyone’s dream, picking the right balance of each piece is every possible while still obtaining a very high quality diamond.</a:t>
            </a:r>
            <a:endParaRPr sz="1600"/>
          </a:p>
        </p:txBody>
      </p:sp>
      <p:grpSp>
        <p:nvGrpSpPr>
          <p:cNvPr id="83" name="Google Shape;83;p16"/>
          <p:cNvGrpSpPr/>
          <p:nvPr/>
        </p:nvGrpSpPr>
        <p:grpSpPr>
          <a:xfrm>
            <a:off x="3320450" y="1304875"/>
            <a:ext cx="2632500" cy="3416400"/>
            <a:chOff x="3320450" y="1304875"/>
            <a:chExt cx="2632500" cy="3416400"/>
          </a:xfrm>
        </p:grpSpPr>
        <p:sp>
          <p:nvSpPr>
            <p:cNvPr id="84" name="Google Shape;84;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Price</a:t>
            </a:r>
            <a:endParaRPr>
              <a:solidFill>
                <a:schemeClr val="lt1"/>
              </a:solidFill>
            </a:endParaRPr>
          </a:p>
        </p:txBody>
      </p:sp>
      <p:sp>
        <p:nvSpPr>
          <p:cNvPr id="87" name="Google Shape;87;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No matter what type of diamond you’re getting, most people equate the price with the quality. There are makers that can provide high quality whilst keeping the price low.</a:t>
            </a:r>
            <a:endParaRPr/>
          </a:p>
        </p:txBody>
      </p:sp>
      <p:grpSp>
        <p:nvGrpSpPr>
          <p:cNvPr id="88" name="Google Shape;88;p16"/>
          <p:cNvGrpSpPr/>
          <p:nvPr/>
        </p:nvGrpSpPr>
        <p:grpSpPr>
          <a:xfrm>
            <a:off x="6212550" y="1304875"/>
            <a:ext cx="2632500" cy="3416400"/>
            <a:chOff x="6212550" y="1304875"/>
            <a:chExt cx="2632500" cy="3416400"/>
          </a:xfrm>
        </p:grpSpPr>
        <p:sp>
          <p:nvSpPr>
            <p:cNvPr id="89" name="Google Shape;89;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Weight</a:t>
            </a:r>
            <a:endParaRPr>
              <a:solidFill>
                <a:schemeClr val="lt1"/>
              </a:solidFill>
            </a:endParaRPr>
          </a:p>
        </p:txBody>
      </p:sp>
      <p:sp>
        <p:nvSpPr>
          <p:cNvPr id="92" name="Google Shape;92;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weight of a diamond can be a key piece in decision making. Wearing a heavier “rock” can cause decisions to go another way but you can still get the best “bang for your buck.”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3000"/>
              <a:t>Analyze the data and find how diamonds can differ to help the marketing team build a digital marketing strategy to find the sweet spot in </a:t>
            </a:r>
            <a:r>
              <a:rPr lang="en" sz="3000"/>
              <a:t>making diamonds to sell.</a:t>
            </a:r>
            <a:endParaRPr sz="3000"/>
          </a:p>
          <a:p>
            <a:pPr indent="0" lvl="0" marL="0" rtl="0" algn="l">
              <a:spcBef>
                <a:spcPts val="0"/>
              </a:spcBef>
              <a:spcAft>
                <a:spcPts val="0"/>
              </a:spcAft>
              <a:buNone/>
            </a:pPr>
            <a:r>
              <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believe that overpriced diamonds could be a thing of the past and jewelry stores making sure their diamonds meet all the expected criteria in different elements when looking at diamonds will be essential. Finding that special plethora of a diamond is highly attainable and taking the time thoroughly check each piece will have a bigger outcome.</a:t>
            </a:r>
            <a:endParaRPr/>
          </a:p>
          <a:p>
            <a:pPr indent="0" lvl="0" marL="0" rtl="0" algn="l">
              <a:spcBef>
                <a:spcPts val="1600"/>
              </a:spcBef>
              <a:spcAft>
                <a:spcPts val="1600"/>
              </a:spcAft>
              <a:buNone/>
            </a:pPr>
            <a:r>
              <a:rPr lang="en"/>
              <a:t>Simply said, having high priced diamonds no longer means you have the best quality.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Supporting Visuals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52400" y="152400"/>
            <a:ext cx="4242150" cy="4391025"/>
          </a:xfrm>
          <a:prstGeom prst="rect">
            <a:avLst/>
          </a:prstGeom>
          <a:noFill/>
          <a:ln>
            <a:noFill/>
          </a:ln>
        </p:spPr>
      </p:pic>
      <p:pic>
        <p:nvPicPr>
          <p:cNvPr id="114" name="Google Shape;114;p20"/>
          <p:cNvPicPr preferRelativeResize="0"/>
          <p:nvPr/>
        </p:nvPicPr>
        <p:blipFill>
          <a:blip r:embed="rId4">
            <a:alphaModFix/>
          </a:blip>
          <a:stretch>
            <a:fillRect/>
          </a:stretch>
        </p:blipFill>
        <p:spPr>
          <a:xfrm>
            <a:off x="4546950" y="152400"/>
            <a:ext cx="4444649" cy="43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52400" y="152400"/>
            <a:ext cx="4263025" cy="4391025"/>
          </a:xfrm>
          <a:prstGeom prst="rect">
            <a:avLst/>
          </a:prstGeom>
          <a:noFill/>
          <a:ln>
            <a:noFill/>
          </a:ln>
        </p:spPr>
      </p:pic>
      <p:pic>
        <p:nvPicPr>
          <p:cNvPr id="120" name="Google Shape;120;p21"/>
          <p:cNvPicPr preferRelativeResize="0"/>
          <p:nvPr/>
        </p:nvPicPr>
        <p:blipFill>
          <a:blip r:embed="rId4">
            <a:alphaModFix/>
          </a:blip>
          <a:stretch>
            <a:fillRect/>
          </a:stretch>
        </p:blipFill>
        <p:spPr>
          <a:xfrm>
            <a:off x="4665950" y="152400"/>
            <a:ext cx="4325650" cy="43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