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A4163-6E29-41E2-A5AA-C201818C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5" y="628263"/>
            <a:ext cx="8402209" cy="56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155923"/>
            <a:ext cx="7449475" cy="6546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158620"/>
            <a:ext cx="8772656" cy="62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Vibhaag Web App</vt:lpstr>
      <vt:lpstr>PowerPoint Presentation</vt:lpstr>
      <vt:lpstr>PowerPoint Presentation</vt:lpstr>
      <vt:lpstr>Key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28</cp:revision>
  <dcterms:created xsi:type="dcterms:W3CDTF">2019-01-27T05:57:03Z</dcterms:created>
  <dcterms:modified xsi:type="dcterms:W3CDTF">2019-01-28T05:15:34Z</dcterms:modified>
</cp:coreProperties>
</file>