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54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9251-4C3C-4208-E72E-4B9C60862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95C151-F135-13C0-6C36-E8FDFD6D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A1655-1EB5-8165-EF33-8C4BAB0D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3A021-0EC0-0472-F5E1-43F2B200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A38AA-E1A5-9E9C-7E40-5EA6F5C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6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1A2E2-D2FD-15DA-666B-E7247A99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5E83B5-FB5E-E7D6-83ED-EA82A9F9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3A878-2716-21F5-CC55-C319C7EE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D76F4-3815-2F23-92C4-196BEC40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23E1C-0E74-88CD-4AC3-CECC1237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29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03A08-2AD1-D6BB-5ECC-F898E2873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3C78DC-F9DF-08A0-5A99-F523254A6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EEC9A-DCC3-D907-0892-12A2CD67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97377-746D-9B16-48FA-0B3D5954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166F9-B860-B9CB-70A7-8BCA8400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391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06CE2-F2BE-B020-D2C2-675266A0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EC030-88BF-3F1A-D3D0-988949F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3961E-0F9F-6CFD-54A7-BC58C98D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9143-C64E-28F7-4A53-2EC617E5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E9C92-19F2-9D73-1923-98997A55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419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0E34-9B09-5D3B-8F4C-0557E3A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DC234-5C62-4444-26D1-EB4AD367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B0364-CACC-E0C4-907F-E642C53B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25866-6FC4-B202-5459-C8884D83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E8B22-8FDD-A2F6-6ABD-9FC3CB58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8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DA6C5-3F84-E035-59B2-B849D3F2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D34C4-A14C-A316-0470-5563FDB15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A38C5-E186-6888-F5F4-3B88D2262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49D7E-5992-3691-2B19-5E01DAFB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4CFF4-7CA9-BCB8-1DFE-B00DC48F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B11E4-EE6D-FE23-74CC-AB607DE1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37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DD582-71AC-0CE6-C80C-4CCD3298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C260F-D5FC-9F0E-329E-05A540CA6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1B64D0-C830-AF2C-95F3-C7135F3E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64A0B-4BAB-2A3E-D001-A5B27FCF4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EBB69-9991-B8BD-44A7-0A3303112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39C8B2-CFB1-800B-5D6E-5D45271E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357475-7D94-106A-A102-54225175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82214-C91C-DDAE-A6A3-1DA4641D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784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C9AE-8AE0-E41A-CE5A-22306130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680B58-7B48-7E0A-DB1B-9CA7542B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77FDA5-DEE6-50CA-0305-225BD985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1A58E-A76E-D7B5-EC43-11B722D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58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5D8E49-7E0C-8912-C538-BE9C1BB5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915A70-F9AE-EF50-5048-BE777802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D7E530-509B-580C-A282-D92B4AB4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31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772FC-ACA3-BEFF-8875-BC2BE079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8AA60-FECB-1E83-F9EA-20393636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CE5C3B-5616-0E74-32AF-B1AB3688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6BF2B-F3F8-0953-73F6-B8AF8D0A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A3449-0787-0CF5-5B99-8DB79BC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84114-CA65-9F66-0D8D-2379E081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73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28EF4-A084-C03C-682E-D139AFD3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9DDDF6-EFE5-E5EB-AAE2-0CCFDF135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57850-AB8F-CE3F-612C-42962D7A4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8E922-90C7-801F-2914-B42B6A70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345FB-46F9-51B6-E92D-A96532EB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42C63-8607-17B5-68B0-D55DBF35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34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BFCC5F-BDF3-AADF-49A3-97EDCB0F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7D98F-6A42-AB03-FE6B-720EC9B3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C4504-F9E2-CA2C-F511-4BCC77BF8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23ED-4B75-8241-8C56-DEE63C47A882}" type="datetimeFigureOut">
              <a:rPr kumimoji="1" lang="ko-Kore-KR" altLang="en-US" smtClean="0"/>
              <a:t>2023. 9. 23.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B459D-5790-300A-1867-0CD486985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7C39B-F5F2-F62C-470D-CDBB3595F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BBD3-5D0C-D740-91B6-B9D91BD2783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46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48DD3-E64F-7BEC-1272-7180C6524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Web programming </a:t>
            </a:r>
            <a:r>
              <a:rPr kumimoji="1" lang="ko-Kore-KR" altLang="en-US" dirty="0"/>
              <a:t>과제</a:t>
            </a:r>
            <a:br>
              <a:rPr kumimoji="1" lang="en-US" altLang="ko-Kore-KR" dirty="0"/>
            </a:br>
            <a:r>
              <a:rPr kumimoji="1" lang="en-US" altLang="ko-Kore-KR" dirty="0"/>
              <a:t>60211694</a:t>
            </a:r>
            <a:r>
              <a:rPr kumimoji="1" lang="ko-Kore-KR" altLang="en-US" dirty="0"/>
              <a:t> 전충영</a:t>
            </a:r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422C6-9F48-ED55-8C09-41AB3D1B3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04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E1740-8969-F975-C073-A74A5B88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@</a:t>
            </a:r>
            <a:r>
              <a:rPr kumimoji="1" lang="en-US" altLang="ko-Kore-KR" dirty="0" err="1"/>
              <a:t>RestController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6FCF8-BDF6-4CA5-5ABA-8E77AFF6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사용하는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annotation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 하나인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@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추가된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이것의 주 기능은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형태로 객체를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반환시키는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것인데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﻿@Controller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사용하는 대신 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RestController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사용하는 이유는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 API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개발할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Controller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웹 개발을 하게 된다면 각 메소드마다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Annotatioin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붙여야하기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때문에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 API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개발할 때는 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추가된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RestController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개발을 한다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373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75745-31F8-428A-6EA6-F53DAC07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@</a:t>
            </a:r>
            <a:r>
              <a:rPr kumimoji="1" lang="en-US" altLang="ko-Kore-KR" dirty="0" err="1"/>
              <a:t>RequestBody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610FA-253F-41EF-D29B-18411025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﻿클라이언트에서 서버로 가는 메시지를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메시지라고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서버에서 클라이언트로 가는 메시지를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메시지라고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상에서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새로고침이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일어나지 않은 상태로 일어나는 동작들은 대부분 비동기 통신으로 일어나는데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모두 통신을 할 때 데이터를 담아서 보내야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이때 데이터를 담아서 보내는 몸체를 각각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Requestbody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ResponseBody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Body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들에 쓰이는 데이터 타입은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정리를 하자면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RequestBody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클라이언트에서 서버로 보내는 데이터를 담는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바디를 자바 객체로 변환을 시켜주는 역할을 수행하는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어노테이션인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6265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FB2DC-9E0C-1149-85D9-28BE1F7F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JSON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61893-2A1D-8018-F9EB-5CA6DF2C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﻿JSON(JavaScript Object Notation)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일종의 데이터를 교환할 때 쓰이는 형식이다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 서버에서 클라이언트로 데이터를 보낼 때 사용하는데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상대적으로 읽고 쓰기 편하다는 장점이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JSON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여러 데이터 유형으로 나눌 수 있는데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이들에는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3.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boolean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4.Null, 5.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6.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등이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데이터 유형은 전부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name : value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형태를 가진다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9009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204D3-865F-483D-AA95-8314B198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GetMapping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PostMapping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62679-A696-9926-5498-0EC53C58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﻿Http Method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get, post, put, delete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등이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@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GetMapping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어노테이션를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사용하면 이름 그대로 그들 중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 method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post method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쉽게 매핑을 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post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둘 다 클라이언트에서 서버로 요청하는 메소드인 것은 동일하지만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세부적으로는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방식은 서버가 가진 데이터를 요청하는 것이고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클라이언트에서 정보를 보내 서버의 데이터를 수정하라 라는 것에서 차이를 가지고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477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CA51-F650-01B4-EDEF-4E88829B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﻿List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인터페이스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2114A-815D-E5E3-D1FA-CF327862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﻿자바에서는 배열이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이와 유사한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List Interface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존재하는데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둘 다 같은 타입의 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객체를 묶어준다는 공통점이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List Interface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구현한 클래스로는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ArrayList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Vector, LinkedList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등이 있다</a:t>
            </a:r>
          </a:p>
          <a:p>
            <a:pPr algn="l"/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List Interface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배열과는 달리 저장공간이 가변적이며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저장 공간 관리에 용이하다는 장점이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하지만 객체들로써 데이터를 다루기 때문에 적은 양의 데이터를 쓴다면 배열에 비해 효율성이 떨어지고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주소를 기반으로 이뤄져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메모리가 순차적으로 할당이 되어있는 것이 아니기 때문에 검색에 있어 상대적으로 느리다는 단점이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﻿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5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427</Words>
  <Application>Microsoft Macintosh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Apple SD Gothic Neo</vt:lpstr>
      <vt:lpstr>Arial</vt:lpstr>
      <vt:lpstr>Calibri</vt:lpstr>
      <vt:lpstr>Calibri Light</vt:lpstr>
      <vt:lpstr>Office 테마</vt:lpstr>
      <vt:lpstr>Web programming 과제 60211694 전충영 </vt:lpstr>
      <vt:lpstr>@RestController</vt:lpstr>
      <vt:lpstr>@RequestBody</vt:lpstr>
      <vt:lpstr>JSON</vt:lpstr>
      <vt:lpstr>@GetMapping, @PostMapping</vt:lpstr>
      <vt:lpstr>List 인터페이스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과제 60211694 전충영 </dc:title>
  <dc:creator>충영 전</dc:creator>
  <cp:lastModifiedBy>충영 전</cp:lastModifiedBy>
  <cp:revision>1</cp:revision>
  <dcterms:created xsi:type="dcterms:W3CDTF">2023-09-23T12:17:05Z</dcterms:created>
  <dcterms:modified xsi:type="dcterms:W3CDTF">2023-09-25T08:36:03Z</dcterms:modified>
</cp:coreProperties>
</file>