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Spring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 vs Spring boot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6000">
                <a:latin typeface="맑은 고딕" charset="0"/>
                <a:ea typeface="맑은 고딕" charset="0"/>
                <a:cs typeface="+mj-cs"/>
              </a:rPr>
            </a:b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0" indent="0" latinLnBrk="0">
              <a:buFontTx/>
              <a:buNone/>
            </a:pP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스프링(Spring)과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스프링 부트(Spring Boot)의 차이점을 간단히 설명하자면</a:t>
            </a:r>
            <a:endParaRPr lang="ko-KR" altLang="en-US" sz="1125" i="0" b="0">
              <a:solidFill>
                <a:srgbClr val="555555"/>
              </a:solidFill>
              <a:latin typeface="HelveticaNeue" charset="0"/>
              <a:ea typeface="HelveticaNeue" charset="0"/>
            </a:endParaRPr>
          </a:p>
          <a:p>
            <a:pPr marL="0" indent="0" latinLnBrk="0">
              <a:buFontTx/>
              <a:buNone/>
            </a:pP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스프링이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어떤 음식을 만들기 위한 재료를 제공한다고 하면, 스프링 부트는 만들어진 음식을 제공하는 것이라고 할 수 있다.</a:t>
            </a:r>
            <a:endParaRPr lang="ko-KR" altLang="en-US" sz="1125" i="0" b="0">
              <a:solidFill>
                <a:srgbClr val="555555"/>
              </a:solidFill>
              <a:latin typeface="HelveticaNeue" charset="0"/>
              <a:ea typeface="HelveticaNeue" charset="0"/>
            </a:endParaRPr>
          </a:p>
          <a:p>
            <a:pPr marL="0" indent="0" latinLnBrk="0">
              <a:buFontTx/>
              <a:buNone/>
            </a:pP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스프링은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웹을 만들기 위한 프레임 워크(frame work)이고, 스프링 부트는 그 스프링을 이용하여 사용자가 다른 것을 신경 쓸 필요 없도록 세밀한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요소를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전부 만들어놓은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프레임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워크이다.</a:t>
            </a:r>
            <a:endParaRPr lang="ko-KR" altLang="en-US" sz="1125" i="0" b="0">
              <a:solidFill>
                <a:srgbClr val="555555"/>
              </a:solidFill>
              <a:latin typeface="HelveticaNeue" charset="0"/>
              <a:ea typeface="HelveticaNeue" charset="0"/>
            </a:endParaRPr>
          </a:p>
          <a:p>
            <a:pPr marL="0" indent="0" latinLnBrk="0">
              <a:buFontTx/>
              <a:buNone/>
            </a:pP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스프링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부트는 자체적으로 서버를 안에 가지고 있어 스프링처럼 외부의 서버를 쓸 필요가 없다.</a:t>
            </a:r>
            <a:endParaRPr lang="ko-KR" altLang="en-US" sz="1125" i="0" b="0">
              <a:solidFill>
                <a:srgbClr val="555555"/>
              </a:solidFill>
              <a:latin typeface="HelveticaNeue" charset="0"/>
              <a:ea typeface="HelveticaNeue" charset="0"/>
            </a:endParaRPr>
          </a:p>
          <a:p>
            <a:pPr marL="0" indent="0" latinLnBrk="0">
              <a:buFontTx/>
              <a:buNone/>
            </a:pP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또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의존성이나 로깅 설정과 같은 것들을 전부 자동으로 처리해주기 때문에 사용자 입장에선 훨씬 용이하다.</a:t>
            </a:r>
            <a:endParaRPr lang="ko-KR" altLang="en-US" sz="1125" i="0" b="0">
              <a:solidFill>
                <a:srgbClr val="555555"/>
              </a:solidFill>
              <a:latin typeface="HelveticaNeue" charset="0"/>
              <a:ea typeface="HelveticaNeue" charset="0"/>
            </a:endParaRPr>
          </a:p>
          <a:p>
            <a:pPr marL="0" indent="0" latinLnBrk="0">
              <a:buFontTx/>
              <a:buNone/>
            </a:pP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결론적으로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스프링은 웹 사이트의 모든 세부 사항을 사용자가 조정하고 싶을 때 이용하는 것이 좋고, 상대적으로 가볍고 간편하게 만들 수 있는 웹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사이트를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고려할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때에는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스프링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부트가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 좀 더 </a:t>
            </a:r>
            <a:r>
              <a:rPr sz="1125" i="0" b="0">
                <a:solidFill>
                  <a:srgbClr val="555555"/>
                </a:solidFill>
                <a:latin typeface="HelveticaNeue" charset="0"/>
                <a:ea typeface="HelveticaNeue" charset="0"/>
              </a:rPr>
              <a:t>적합하다.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jin-_-x</dc:creator>
  <cp:lastModifiedBy>jin-_-x</cp:lastModifiedBy>
  <dc:title>PowerPoint 프레젠테이션</dc:title>
</cp:coreProperties>
</file>