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13716000" cy="19507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1pPr>
    <a:lvl2pPr marL="0" marR="0" indent="4572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2pPr>
    <a:lvl3pPr marL="0" marR="0" indent="9144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3pPr>
    <a:lvl4pPr marL="0" marR="0" indent="13716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4pPr>
    <a:lvl5pPr marL="0" marR="0" indent="18288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5pPr>
    <a:lvl6pPr marL="0" marR="0" indent="22860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6pPr>
    <a:lvl7pPr marL="0" marR="0" indent="27432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7pPr>
    <a:lvl8pPr marL="0" marR="0" indent="32004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8pPr>
    <a:lvl9pPr marL="0" marR="0" indent="365760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Avenir Next"/>
      </a:defRPr>
    </a:lvl1pPr>
    <a:lvl2pPr indent="228600" defTabSz="457200" latinLnBrk="0">
      <a:spcBef>
        <a:spcPts val="400"/>
      </a:spcBef>
      <a:defRPr sz="1200">
        <a:latin typeface="+mn-lt"/>
        <a:ea typeface="+mn-ea"/>
        <a:cs typeface="+mn-cs"/>
        <a:sym typeface="Avenir Next"/>
      </a:defRPr>
    </a:lvl2pPr>
    <a:lvl3pPr indent="457200" defTabSz="457200" latinLnBrk="0">
      <a:spcBef>
        <a:spcPts val="400"/>
      </a:spcBef>
      <a:defRPr sz="1200">
        <a:latin typeface="+mn-lt"/>
        <a:ea typeface="+mn-ea"/>
        <a:cs typeface="+mn-cs"/>
        <a:sym typeface="Avenir Next"/>
      </a:defRPr>
    </a:lvl3pPr>
    <a:lvl4pPr indent="685800" defTabSz="457200" latinLnBrk="0">
      <a:spcBef>
        <a:spcPts val="400"/>
      </a:spcBef>
      <a:defRPr sz="1200">
        <a:latin typeface="+mn-lt"/>
        <a:ea typeface="+mn-ea"/>
        <a:cs typeface="+mn-cs"/>
        <a:sym typeface="Avenir Next"/>
      </a:defRPr>
    </a:lvl4pPr>
    <a:lvl5pPr indent="914400" defTabSz="457200" latinLnBrk="0">
      <a:spcBef>
        <a:spcPts val="400"/>
      </a:spcBef>
      <a:defRPr sz="1200">
        <a:latin typeface="+mn-lt"/>
        <a:ea typeface="+mn-ea"/>
        <a:cs typeface="+mn-cs"/>
        <a:sym typeface="Avenir Next"/>
      </a:defRPr>
    </a:lvl5pPr>
    <a:lvl6pPr indent="1143000" defTabSz="457200" latinLnBrk="0">
      <a:spcBef>
        <a:spcPts val="400"/>
      </a:spcBef>
      <a:defRPr sz="1200">
        <a:latin typeface="+mn-lt"/>
        <a:ea typeface="+mn-ea"/>
        <a:cs typeface="+mn-cs"/>
        <a:sym typeface="Avenir Next"/>
      </a:defRPr>
    </a:lvl6pPr>
    <a:lvl7pPr indent="1371600" defTabSz="457200" latinLnBrk="0">
      <a:spcBef>
        <a:spcPts val="400"/>
      </a:spcBef>
      <a:defRPr sz="1200">
        <a:latin typeface="+mn-lt"/>
        <a:ea typeface="+mn-ea"/>
        <a:cs typeface="+mn-cs"/>
        <a:sym typeface="Avenir Next"/>
      </a:defRPr>
    </a:lvl7pPr>
    <a:lvl8pPr indent="1600200" defTabSz="457200" latinLnBrk="0">
      <a:spcBef>
        <a:spcPts val="400"/>
      </a:spcBef>
      <a:defRPr sz="1200">
        <a:latin typeface="+mn-lt"/>
        <a:ea typeface="+mn-ea"/>
        <a:cs typeface="+mn-cs"/>
        <a:sym typeface="Avenir Next"/>
      </a:defRPr>
    </a:lvl8pPr>
    <a:lvl9pPr indent="1828800" defTabSz="457200" latinLnBrk="0">
      <a:spcBef>
        <a:spcPts val="400"/>
      </a:spcBef>
      <a:defRPr sz="1200">
        <a:latin typeface="+mn-lt"/>
        <a:ea typeface="+mn-ea"/>
        <a:cs typeface="+mn-cs"/>
        <a:sym typeface="Avenir Next"/>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lvl1pPr>
              <a:spcBef>
                <a:spcPts val="0"/>
              </a:spcBef>
            </a:lvl1pPr>
          </a:lstStyle>
          <a:p>
            <a:pPr/>
            <a:r>
              <a:t>Please export the PowerPoint document as a PDF (File – Save as – PDF) and upload the PDF into the system. Please use the font in the document or a similar one and do not use a font size smaller than 16.</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folie">
    <p:spTree>
      <p:nvGrpSpPr>
        <p:cNvPr id="1" name=""/>
        <p:cNvGrpSpPr/>
        <p:nvPr/>
      </p:nvGrpSpPr>
      <p:grpSpPr>
        <a:xfrm>
          <a:off x="0" y="0"/>
          <a:ext cx="0" cy="0"/>
          <a:chOff x="0" y="0"/>
          <a:chExt cx="0" cy="0"/>
        </a:xfrm>
      </p:grpSpPr>
      <p:sp>
        <p:nvSpPr>
          <p:cNvPr id="11" name="Title Text"/>
          <p:cNvSpPr txBox="1"/>
          <p:nvPr>
            <p:ph type="title"/>
          </p:nvPr>
        </p:nvSpPr>
        <p:spPr>
          <a:xfrm>
            <a:off x="1028700" y="6059487"/>
            <a:ext cx="11658600" cy="4181476"/>
          </a:xfrm>
          <a:prstGeom prst="rect">
            <a:avLst/>
          </a:prstGeom>
        </p:spPr>
        <p:txBody>
          <a:bodyPr/>
          <a:lstStyle/>
          <a:p>
            <a:pPr/>
            <a:r>
              <a:t>Title Text</a:t>
            </a:r>
          </a:p>
        </p:txBody>
      </p:sp>
      <p:sp>
        <p:nvSpPr>
          <p:cNvPr id="12" name="Body Level One…"/>
          <p:cNvSpPr txBox="1"/>
          <p:nvPr>
            <p:ph type="body" sz="quarter" idx="1"/>
          </p:nvPr>
        </p:nvSpPr>
        <p:spPr>
          <a:xfrm>
            <a:off x="2057400" y="11053763"/>
            <a:ext cx="9601200" cy="4984751"/>
          </a:xfrm>
          <a:prstGeom prst="rect">
            <a:avLst/>
          </a:prstGeom>
        </p:spPr>
        <p:txBody>
          <a:bodyPr/>
          <a:lstStyle>
            <a:lvl1pPr marL="0" indent="0" algn="ctr"/>
            <a:lvl2pPr marL="0" indent="457200" algn="ctr"/>
            <a:lvl3pPr marL="0" indent="914400" algn="ctr"/>
            <a:lvl4pPr marL="0" indent="1371600" algn="ctr"/>
            <a:lvl5pPr marL="0" indent="1828800" algn="ct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el und vertikaler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kaler Titel und Text">
    <p:spTree>
      <p:nvGrpSpPr>
        <p:cNvPr id="1" name=""/>
        <p:cNvGrpSpPr/>
        <p:nvPr/>
      </p:nvGrpSpPr>
      <p:grpSpPr>
        <a:xfrm>
          <a:off x="0" y="0"/>
          <a:ext cx="0" cy="0"/>
          <a:chOff x="0" y="0"/>
          <a:chExt cx="0" cy="0"/>
        </a:xfrm>
      </p:grpSpPr>
      <p:sp>
        <p:nvSpPr>
          <p:cNvPr id="101" name="Title Text"/>
          <p:cNvSpPr txBox="1"/>
          <p:nvPr>
            <p:ph type="title"/>
          </p:nvPr>
        </p:nvSpPr>
        <p:spPr>
          <a:xfrm>
            <a:off x="9944100" y="781050"/>
            <a:ext cx="3086100" cy="16644938"/>
          </a:xfrm>
          <a:prstGeom prst="rect">
            <a:avLst/>
          </a:prstGeom>
        </p:spPr>
        <p:txBody>
          <a:bodyPr/>
          <a:lstStyle/>
          <a:p>
            <a:pPr/>
            <a:r>
              <a:t>Title Text</a:t>
            </a:r>
          </a:p>
        </p:txBody>
      </p:sp>
      <p:sp>
        <p:nvSpPr>
          <p:cNvPr id="102" name="Body Level One…"/>
          <p:cNvSpPr txBox="1"/>
          <p:nvPr>
            <p:ph type="body" idx="1"/>
          </p:nvPr>
        </p:nvSpPr>
        <p:spPr>
          <a:xfrm>
            <a:off x="685800" y="781050"/>
            <a:ext cx="9105900" cy="166449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el und Inhal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Abschnittsüberschrift">
    <p:spTree>
      <p:nvGrpSpPr>
        <p:cNvPr id="1" name=""/>
        <p:cNvGrpSpPr/>
        <p:nvPr/>
      </p:nvGrpSpPr>
      <p:grpSpPr>
        <a:xfrm>
          <a:off x="0" y="0"/>
          <a:ext cx="0" cy="0"/>
          <a:chOff x="0" y="0"/>
          <a:chExt cx="0" cy="0"/>
        </a:xfrm>
      </p:grpSpPr>
      <p:sp>
        <p:nvSpPr>
          <p:cNvPr id="29" name="Title Text"/>
          <p:cNvSpPr txBox="1"/>
          <p:nvPr>
            <p:ph type="title"/>
          </p:nvPr>
        </p:nvSpPr>
        <p:spPr>
          <a:xfrm>
            <a:off x="1084262" y="12534900"/>
            <a:ext cx="11658601" cy="3875088"/>
          </a:xfrm>
          <a:prstGeom prst="rect">
            <a:avLst/>
          </a:prstGeom>
        </p:spPr>
        <p:txBody>
          <a:bodyPr/>
          <a:lstStyle>
            <a:lvl1pPr>
              <a:defRPr cap="all" sz="4000"/>
            </a:lvl1pPr>
          </a:lstStyle>
          <a:p>
            <a:pPr/>
            <a:r>
              <a:t>Title Text</a:t>
            </a:r>
          </a:p>
        </p:txBody>
      </p:sp>
      <p:sp>
        <p:nvSpPr>
          <p:cNvPr id="30" name="Body Level One…"/>
          <p:cNvSpPr txBox="1"/>
          <p:nvPr>
            <p:ph type="body" sz="quarter" idx="1"/>
          </p:nvPr>
        </p:nvSpPr>
        <p:spPr>
          <a:xfrm>
            <a:off x="1084262" y="8267700"/>
            <a:ext cx="11658601" cy="4267200"/>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Zwei Inhalte">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85800" y="4551362"/>
            <a:ext cx="6096000" cy="12874626"/>
          </a:xfrm>
          <a:prstGeom prst="rect">
            <a:avLst/>
          </a:prstGeom>
        </p:spPr>
        <p:txBody>
          <a:bodyPr/>
          <a:lstStyle>
            <a:lvl1pPr>
              <a:defRPr sz="2800"/>
            </a:lvl1pPr>
            <a:lvl2pPr>
              <a:defRPr sz="2800"/>
            </a:lvl2pPr>
            <a:lvl3pPr>
              <a:defRPr sz="2800"/>
            </a:lvl3pPr>
            <a:lvl4pPr>
              <a:defRPr sz="2800"/>
            </a:lvl4pPr>
            <a:lvl5pPr>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Vergleich">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685800" y="4367212"/>
            <a:ext cx="6061075" cy="1819276"/>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platzhalter 4"/>
          <p:cNvSpPr/>
          <p:nvPr>
            <p:ph type="body" sz="quarter" idx="13"/>
          </p:nvPr>
        </p:nvSpPr>
        <p:spPr>
          <a:xfrm>
            <a:off x="6967538" y="4367212"/>
            <a:ext cx="6062663" cy="1819276"/>
          </a:xfrm>
          <a:prstGeom prst="rect">
            <a:avLst/>
          </a:prstGeom>
        </p:spPr>
        <p:txBody>
          <a:bodyPr anchor="b"/>
          <a:lstStyle/>
          <a:p>
            <a:pPr marL="0" indent="0">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Nur Titel">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Leer">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Inhalt mit Beschriftung">
    <p:spTree>
      <p:nvGrpSpPr>
        <p:cNvPr id="1" name=""/>
        <p:cNvGrpSpPr/>
        <p:nvPr/>
      </p:nvGrpSpPr>
      <p:grpSpPr>
        <a:xfrm>
          <a:off x="0" y="0"/>
          <a:ext cx="0" cy="0"/>
          <a:chOff x="0" y="0"/>
          <a:chExt cx="0" cy="0"/>
        </a:xfrm>
      </p:grpSpPr>
      <p:sp>
        <p:nvSpPr>
          <p:cNvPr id="72" name="Title Text"/>
          <p:cNvSpPr txBox="1"/>
          <p:nvPr>
            <p:ph type="title"/>
          </p:nvPr>
        </p:nvSpPr>
        <p:spPr>
          <a:xfrm>
            <a:off x="685800" y="776287"/>
            <a:ext cx="4513263" cy="3305176"/>
          </a:xfrm>
          <a:prstGeom prst="rect">
            <a:avLst/>
          </a:prstGeom>
        </p:spPr>
        <p:txBody>
          <a:bodyPr anchor="b"/>
          <a:lstStyle>
            <a:lvl1pPr>
              <a:defRPr sz="2000"/>
            </a:lvl1pPr>
          </a:lstStyle>
          <a:p>
            <a:pPr/>
            <a:r>
              <a:t>Title Text</a:t>
            </a:r>
          </a:p>
        </p:txBody>
      </p:sp>
      <p:sp>
        <p:nvSpPr>
          <p:cNvPr id="73" name="Body Level One…"/>
          <p:cNvSpPr txBox="1"/>
          <p:nvPr>
            <p:ph type="body" idx="1"/>
          </p:nvPr>
        </p:nvSpPr>
        <p:spPr>
          <a:xfrm>
            <a:off x="5362575" y="776287"/>
            <a:ext cx="7667625" cy="16649701"/>
          </a:xfrm>
          <a:prstGeom prst="rect">
            <a:avLst/>
          </a:prstGeom>
        </p:spPr>
        <p:txBody>
          <a:bodyPr/>
          <a:lstStyle>
            <a:lvl1pPr>
              <a:defRPr sz="3200"/>
            </a:lvl1pPr>
            <a:lvl2pPr>
              <a:defRPr sz="3200"/>
            </a:lvl2pPr>
            <a:lvl3pPr>
              <a:defRPr sz="3200"/>
            </a:lvl3pPr>
            <a:lvl4pPr>
              <a:defRPr sz="3200"/>
            </a:lvl4pPr>
            <a:lvl5pPr>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platzhalter 3"/>
          <p:cNvSpPr/>
          <p:nvPr>
            <p:ph type="body" sz="half" idx="13"/>
          </p:nvPr>
        </p:nvSpPr>
        <p:spPr>
          <a:xfrm>
            <a:off x="685800" y="4081462"/>
            <a:ext cx="4513263" cy="13344526"/>
          </a:xfrm>
          <a:prstGeom prst="rect">
            <a:avLst/>
          </a:prstGeom>
        </p:spPr>
        <p:txBody>
          <a:bodyPr/>
          <a:lstStyle/>
          <a:p>
            <a:pPr marL="0" indent="0">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ild mit Beschriftung">
    <p:spTree>
      <p:nvGrpSpPr>
        <p:cNvPr id="1" name=""/>
        <p:cNvGrpSpPr/>
        <p:nvPr/>
      </p:nvGrpSpPr>
      <p:grpSpPr>
        <a:xfrm>
          <a:off x="0" y="0"/>
          <a:ext cx="0" cy="0"/>
          <a:chOff x="0" y="0"/>
          <a:chExt cx="0" cy="0"/>
        </a:xfrm>
      </p:grpSpPr>
      <p:sp>
        <p:nvSpPr>
          <p:cNvPr id="82" name="Title Text"/>
          <p:cNvSpPr txBox="1"/>
          <p:nvPr>
            <p:ph type="title"/>
          </p:nvPr>
        </p:nvSpPr>
        <p:spPr>
          <a:xfrm>
            <a:off x="2689225" y="13655675"/>
            <a:ext cx="8229600" cy="1611313"/>
          </a:xfrm>
          <a:prstGeom prst="rect">
            <a:avLst/>
          </a:prstGeom>
        </p:spPr>
        <p:txBody>
          <a:bodyPr anchor="b"/>
          <a:lstStyle>
            <a:lvl1pPr>
              <a:defRPr sz="2000"/>
            </a:lvl1pPr>
          </a:lstStyle>
          <a:p>
            <a:pPr/>
            <a:r>
              <a:t>Title Text</a:t>
            </a:r>
          </a:p>
        </p:txBody>
      </p:sp>
      <p:sp>
        <p:nvSpPr>
          <p:cNvPr id="83" name="Bildplatzhalter 2"/>
          <p:cNvSpPr/>
          <p:nvPr>
            <p:ph type="pic" sz="half" idx="13"/>
          </p:nvPr>
        </p:nvSpPr>
        <p:spPr>
          <a:xfrm>
            <a:off x="2689225" y="1743075"/>
            <a:ext cx="8229600" cy="11704639"/>
          </a:xfrm>
          <a:prstGeom prst="rect">
            <a:avLst/>
          </a:prstGeom>
        </p:spPr>
        <p:txBody>
          <a:bodyPr lIns="91439" rIns="91439">
            <a:noAutofit/>
          </a:bodyPr>
          <a:lstStyle/>
          <a:p>
            <a:pPr/>
          </a:p>
        </p:txBody>
      </p:sp>
      <p:sp>
        <p:nvSpPr>
          <p:cNvPr id="84" name="Body Level One…"/>
          <p:cNvSpPr txBox="1"/>
          <p:nvPr>
            <p:ph type="body" sz="quarter" idx="1"/>
          </p:nvPr>
        </p:nvSpPr>
        <p:spPr>
          <a:xfrm>
            <a:off x="2689225" y="15266987"/>
            <a:ext cx="8229600" cy="2289176"/>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685800" y="781050"/>
            <a:ext cx="12344400" cy="3251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685800" y="4551362"/>
            <a:ext cx="12344400" cy="128746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629400" y="17559583"/>
            <a:ext cx="3200400" cy="1041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1pPr>
      <a:lvl2pPr marL="0" marR="0" indent="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2pPr>
      <a:lvl3pPr marL="0" marR="0" indent="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3pPr>
      <a:lvl4pPr marL="0" marR="0" indent="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4pPr>
      <a:lvl5pPr marL="0" marR="0" indent="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5pPr>
      <a:lvl6pPr marL="0" marR="0" indent="45720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6pPr>
      <a:lvl7pPr marL="0" marR="0" indent="91440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7pPr>
      <a:lvl8pPr marL="0" marR="0" indent="137160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8pPr>
      <a:lvl9pPr marL="0" marR="0" indent="1828800" algn="l" defTabSz="9144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mn-lt"/>
          <a:ea typeface="+mn-ea"/>
          <a:cs typeface="+mn-cs"/>
          <a:sym typeface="Avenir Next"/>
        </a:defRPr>
      </a:lvl9pPr>
    </p:titleStyle>
    <p:bodyStyle>
      <a:lvl1pPr marL="342900" marR="0" indent="-3429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1pPr>
      <a:lvl2pPr marL="342900" marR="0" indent="1143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2pPr>
      <a:lvl3pPr marL="342900" marR="0" indent="5715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3pPr>
      <a:lvl4pPr marL="342900" marR="0" indent="10287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4pPr>
      <a:lvl5pPr marL="342900" marR="0" indent="14859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5pPr>
      <a:lvl6pPr marL="342900" marR="0" indent="1143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6pPr>
      <a:lvl7pPr marL="342900" marR="0" indent="5715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7pPr>
      <a:lvl8pPr marL="342900" marR="0" indent="10287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8pPr>
      <a:lvl9pPr marL="342900" marR="0" indent="1485900" algn="l" defTabSz="914400" rtl="0" latinLnBrk="0">
        <a:lnSpc>
          <a:spcPct val="100000"/>
        </a:lnSpc>
        <a:spcBef>
          <a:spcPts val="0"/>
        </a:spcBef>
        <a:spcAft>
          <a:spcPts val="0"/>
        </a:spcAft>
        <a:buClrTx/>
        <a:buSzTx/>
        <a:buFontTx/>
        <a:buNone/>
        <a:tabLst/>
        <a:defRPr b="0" baseline="0" cap="none" i="0" spc="0" strike="noStrike" sz="7200" u="none">
          <a:ln>
            <a:noFill/>
          </a:ln>
          <a:solidFill>
            <a:srgbClr val="000000"/>
          </a:solidFill>
          <a:uFillTx/>
          <a:latin typeface="+mn-lt"/>
          <a:ea typeface="+mn-ea"/>
          <a:cs typeface="+mn-cs"/>
          <a:sym typeface="Avenir Nex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venir Nex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Rectangle 2"/>
          <p:cNvSpPr txBox="1"/>
          <p:nvPr/>
        </p:nvSpPr>
        <p:spPr>
          <a:xfrm>
            <a:off x="814387" y="18748523"/>
            <a:ext cx="4145427" cy="2219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110000"/>
              </a:lnSpc>
              <a:defRPr b="1" sz="1600">
                <a:latin typeface="Arial"/>
                <a:ea typeface="Arial"/>
                <a:cs typeface="Arial"/>
                <a:sym typeface="Arial"/>
              </a:defRPr>
            </a:lvl1pPr>
          </a:lstStyle>
          <a:p>
            <a:pPr/>
            <a:r>
              <a:t>This could be a place for your sources.</a:t>
            </a:r>
          </a:p>
        </p:txBody>
      </p:sp>
      <p:sp>
        <p:nvSpPr>
          <p:cNvPr id="113" name="Rectangle 3"/>
          <p:cNvSpPr txBox="1"/>
          <p:nvPr/>
        </p:nvSpPr>
        <p:spPr>
          <a:xfrm>
            <a:off x="7061200" y="10799985"/>
            <a:ext cx="5842000"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110000"/>
              </a:lnSpc>
              <a:defRPr b="1" sz="2400">
                <a:latin typeface="Arial"/>
                <a:ea typeface="Arial"/>
                <a:cs typeface="Arial"/>
                <a:sym typeface="Arial"/>
              </a:defRPr>
            </a:lvl1pPr>
          </a:lstStyle>
          <a:p>
            <a:pPr/>
            <a:r>
              <a:t>This could be a place for your table.</a:t>
            </a:r>
          </a:p>
        </p:txBody>
      </p:sp>
      <p:sp>
        <p:nvSpPr>
          <p:cNvPr id="114" name="Rectangle 4"/>
          <p:cNvSpPr txBox="1"/>
          <p:nvPr/>
        </p:nvSpPr>
        <p:spPr>
          <a:xfrm>
            <a:off x="5363302" y="18782469"/>
            <a:ext cx="7539898"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200">
                <a:latin typeface="Arial"/>
                <a:ea typeface="Arial"/>
                <a:cs typeface="Arial"/>
                <a:sym typeface="Arial"/>
              </a:defRPr>
            </a:lvl1pPr>
          </a:lstStyle>
          <a:p>
            <a:pPr/>
            <a:r>
              <a:t>Copyright © 2017 Author Names and Contact Details</a:t>
            </a:r>
          </a:p>
        </p:txBody>
      </p:sp>
      <p:sp>
        <p:nvSpPr>
          <p:cNvPr id="115" name="Rectangle 5"/>
          <p:cNvSpPr txBox="1"/>
          <p:nvPr/>
        </p:nvSpPr>
        <p:spPr>
          <a:xfrm>
            <a:off x="814387" y="1535335"/>
            <a:ext cx="12090401"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2400">
                <a:latin typeface="Arial"/>
                <a:ea typeface="Arial"/>
                <a:cs typeface="Arial"/>
                <a:sym typeface="Arial"/>
              </a:defRPr>
            </a:lvl1pPr>
          </a:lstStyle>
          <a:p>
            <a:pPr/>
            <a:r>
              <a:t>This could be your sub-line – Authors, Co-Authors, Institution, etc. </a:t>
            </a:r>
          </a:p>
        </p:txBody>
      </p:sp>
      <p:sp>
        <p:nvSpPr>
          <p:cNvPr id="116" name="Rectangle 6"/>
          <p:cNvSpPr txBox="1"/>
          <p:nvPr/>
        </p:nvSpPr>
        <p:spPr>
          <a:xfrm>
            <a:off x="812800" y="4859866"/>
            <a:ext cx="5842000" cy="91086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40000"/>
              </a:lnSpc>
              <a:defRPr sz="1600">
                <a:latin typeface="Arial"/>
                <a:ea typeface="Arial"/>
                <a:cs typeface="Arial"/>
                <a:sym typeface="Arial"/>
              </a:defRPr>
            </a:lvl1pPr>
          </a:lstStyle>
          <a:p>
            <a:pPr/>
            <a:r>
              <a:t>Lorem ipsum dolor sit amet, consectetur adipiscing elit. Integer mattis pulvinar convallis. Phasellus odio nisl, facilisis eget tristique id, accumsan ac urna. Fusce ac mauris lorem, eu feugiat tellus. Nulla facilisi. Mauris in velit dapibus odio semper ultricies vel eu diam. Vivamus ac est id metus mattis placerat. Maecenas feugiat tortor vitae lacus scelerisque fringilla aliquet lacus semper. Ut et orci id augue varius semper at quis tortor. Duis in dui magna. Class aptent taciti sociosqu ad litora torquent per conubia nostra, per inceptos himenaeos. Nulla facilisi. Maecenas eleifend libero vel magna elementum sed pretium dui ultrices. Aenean ante magna, dictum ut vestibulum vitae, ultricies in risus. Aliquam enim ligula, commodo sed hendrerit in, sagittis nec augue. In pellentesque massa at purus tincidunt gravida. Nunc consectetur, nunc ac elementum ullamcorper, eros tellus dictum leo, consectetur cursus diam arcu ut quam. Aenean pretium tortor vel turpis rhoncus in pretium eros varius. Aliquam erat volutpat. Integer lacinia, turpis sed feugiat sagittis, tortor elit feugiat justo, id porta arcu mi quis risus. Nulla ut rutrum lectus. Cras facilisis porta urna id rutrum.Nunc nec sagittis felis. Sed mattis dignissim nibh nec sollicitudin. Cras ac massa massa. Quisque vitae mollis diam. Etiam suscipit imperdiet dui, a mollis enim pretium eget. In viverra fringilla orci non pulvinar. Nam facilisis odio nec risus convallis ut iaculis odio porta. Quisque tincidunt quam nec neque iaculis tempus. In hac habitasse platea dictumst. Phasellus sed nunc quam, in pellentesque massa. Suspendisse mauris purus, ornare eget suscipit sit amet, rhoncus nec elit. Etiam in massa non augue tempor dignissim. Nulla facilisi. Morbi sed placerat neque. Maecenas nunc lectus, congue at vestibulum quis, faucibus id tortor.</a:t>
            </a:r>
          </a:p>
        </p:txBody>
      </p:sp>
      <p:sp>
        <p:nvSpPr>
          <p:cNvPr id="117" name="Rectangle 7"/>
          <p:cNvSpPr txBox="1"/>
          <p:nvPr/>
        </p:nvSpPr>
        <p:spPr>
          <a:xfrm>
            <a:off x="814387" y="927397"/>
            <a:ext cx="12090401" cy="45660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3200">
                <a:latin typeface="Arial"/>
                <a:ea typeface="Arial"/>
                <a:cs typeface="Arial"/>
                <a:sym typeface="Arial"/>
              </a:defRPr>
            </a:lvl1pPr>
          </a:lstStyle>
          <a:p>
            <a:pPr/>
            <a:r>
              <a:t>This could be the poster title</a:t>
            </a:r>
          </a:p>
        </p:txBody>
      </p:sp>
      <p:sp>
        <p:nvSpPr>
          <p:cNvPr id="118" name="Rectangle 8"/>
          <p:cNvSpPr txBox="1"/>
          <p:nvPr/>
        </p:nvSpPr>
        <p:spPr>
          <a:xfrm>
            <a:off x="7061200" y="4859866"/>
            <a:ext cx="5842000" cy="33957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40000"/>
              </a:lnSpc>
              <a:defRPr sz="1600">
                <a:latin typeface="Arial"/>
                <a:ea typeface="Arial"/>
                <a:cs typeface="Arial"/>
                <a:sym typeface="Arial"/>
              </a:defRPr>
            </a:lvl1pPr>
          </a:lstStyle>
          <a:p>
            <a:pPr/>
            <a:r>
              <a:t>Aliquam suscipit est in urna cursus varius. Vivamus in urna ligula. Suspendisse tincidunt pellentesque bibendum. Suspendisse lobortis ornare velit, sed lobortis nunc sodales quis. Integer porttitor ipsum vitae nisi auctor blandit. Cras in nisl sed nulla laoreet sodales vel at ligula. Nulla in nunc massa, quis placerat metus. Ut non ligula sem, nec aliquet lectus. Nunc at elit sem, quis sodales diam. Nam et arcu erat. Vestibulum id lacus vel elit tempus sagittis. Aliquam non magna ligula, ut vestibulum erat. Nulla leo risus, interdum in iaculis quis, mattis sit amet elit. Integer ultricies, sapien vitae mattis aliquam, risus leo suscipit augue, non rutrum felis erat ut odio.</a:t>
            </a:r>
          </a:p>
        </p:txBody>
      </p:sp>
      <p:sp>
        <p:nvSpPr>
          <p:cNvPr id="119" name="Rectangle"/>
          <p:cNvSpPr/>
          <p:nvPr/>
        </p:nvSpPr>
        <p:spPr>
          <a:xfrm>
            <a:off x="827087" y="14257866"/>
            <a:ext cx="12061826" cy="4201276"/>
          </a:xfrm>
          <a:prstGeom prst="rect">
            <a:avLst/>
          </a:prstGeom>
          <a:solidFill>
            <a:schemeClr val="accent3">
              <a:lumOff val="44000"/>
            </a:schemeClr>
          </a:solidFill>
          <a:ln w="25400">
            <a:solidFill>
              <a:schemeClr val="accent1"/>
            </a:solidFill>
          </a:ln>
        </p:spPr>
        <p:txBody>
          <a:bodyPr lIns="45719" rIns="45719"/>
          <a:lstStyle/>
          <a:p>
            <a:pPr/>
          </a:p>
        </p:txBody>
      </p:sp>
      <p:sp>
        <p:nvSpPr>
          <p:cNvPr id="120" name="Rectangle 3"/>
          <p:cNvSpPr txBox="1"/>
          <p:nvPr/>
        </p:nvSpPr>
        <p:spPr>
          <a:xfrm>
            <a:off x="3937000" y="16185689"/>
            <a:ext cx="5842000" cy="3456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110000"/>
              </a:lnSpc>
              <a:defRPr b="1" sz="2400">
                <a:latin typeface="Arial"/>
                <a:ea typeface="Arial"/>
                <a:cs typeface="Arial"/>
                <a:sym typeface="Arial"/>
              </a:defRPr>
            </a:lvl1pPr>
          </a:lstStyle>
          <a:p>
            <a:pPr/>
            <a:r>
              <a:t>This could be a place for your charts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ayout">
  <a:themeElements>
    <a:clrScheme name="Layou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Layout">
      <a:majorFont>
        <a:latin typeface="Avenir Next"/>
        <a:ea typeface="Avenir Next"/>
        <a:cs typeface="Avenir Next"/>
      </a:majorFont>
      <a:minorFont>
        <a:latin typeface="Avenir Next"/>
        <a:ea typeface="Avenir Next"/>
        <a:cs typeface="Avenir Next"/>
      </a:minorFont>
    </a:fontScheme>
    <a:fmtScheme name="Layou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ayout">
  <a:themeElements>
    <a:clrScheme name="Layou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Layout">
      <a:majorFont>
        <a:latin typeface="Avenir Next"/>
        <a:ea typeface="Avenir Next"/>
        <a:cs typeface="Avenir Next"/>
      </a:majorFont>
      <a:minorFont>
        <a:latin typeface="Avenir Next"/>
        <a:ea typeface="Avenir Next"/>
        <a:cs typeface="Avenir Next"/>
      </a:minorFont>
    </a:fontScheme>
    <a:fmtScheme name="Layou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