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4751"/>
    <a:srgbClr val="23B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1" d="100"/>
          <a:sy n="11" d="100"/>
        </p:scale>
        <p:origin x="220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8"/>
            <a:ext cx="25733931" cy="14902050"/>
          </a:xfrm>
        </p:spPr>
        <p:txBody>
          <a:bodyPr anchor="b"/>
          <a:lstStyle>
            <a:lvl1pPr algn="ctr">
              <a:defRPr sz="3744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3" y="22481890"/>
            <a:ext cx="22706410" cy="10334331"/>
          </a:xfrm>
        </p:spPr>
        <p:txBody>
          <a:bodyPr/>
          <a:lstStyle>
            <a:lvl1pPr marL="0" indent="0" algn="ctr">
              <a:buNone/>
              <a:defRPr sz="14979"/>
            </a:lvl1pPr>
            <a:lvl2pPr marL="2853439" indent="0" algn="ctr">
              <a:buNone/>
              <a:defRPr sz="12482"/>
            </a:lvl2pPr>
            <a:lvl3pPr marL="5706881" indent="0" algn="ctr">
              <a:buNone/>
              <a:defRPr sz="11234"/>
            </a:lvl3pPr>
            <a:lvl4pPr marL="8560321" indent="0" algn="ctr">
              <a:buNone/>
              <a:defRPr sz="9986"/>
            </a:lvl4pPr>
            <a:lvl5pPr marL="11413762" indent="0" algn="ctr">
              <a:buNone/>
              <a:defRPr sz="9986"/>
            </a:lvl5pPr>
            <a:lvl6pPr marL="14267202" indent="0" algn="ctr">
              <a:buNone/>
              <a:defRPr sz="9986"/>
            </a:lvl6pPr>
            <a:lvl7pPr marL="17120644" indent="0" algn="ctr">
              <a:buNone/>
              <a:defRPr sz="9986"/>
            </a:lvl7pPr>
            <a:lvl8pPr marL="19974084" indent="0" algn="ctr">
              <a:buNone/>
              <a:defRPr sz="9986"/>
            </a:lvl8pPr>
            <a:lvl9pPr marL="22827524" indent="0" algn="ctr">
              <a:buNone/>
              <a:defRPr sz="998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EC764-EF56-A243-9B79-76C4D019DAE4}" type="datetimeFigureOut">
              <a:rPr lang="en-GB" smtClean="0"/>
              <a:t>03/11/2018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429F-6F3E-1F44-B99C-5D1EC2D0D99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2" y="2278914"/>
            <a:ext cx="26112372" cy="8273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2" y="11394524"/>
            <a:ext cx="26112372" cy="27158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4" y="39672757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EC764-EF56-A243-9B79-76C4D019DAE4}" type="datetimeFigureOut">
              <a:rPr lang="en-GB" smtClean="0"/>
              <a:t>03/11/2018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6" y="39672757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71" y="39672757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4429F-6F3E-1F44-B99C-5D1EC2D0D9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40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5706881" rtl="0" eaLnBrk="1" latinLnBrk="0" hangingPunct="1">
        <a:lnSpc>
          <a:spcPct val="90000"/>
        </a:lnSpc>
        <a:spcBef>
          <a:spcPct val="0"/>
        </a:spcBef>
        <a:buNone/>
        <a:defRPr sz="274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26721" indent="-1426721" algn="l" defTabSz="5706881" rtl="0" eaLnBrk="1" latinLnBrk="0" hangingPunct="1">
        <a:lnSpc>
          <a:spcPct val="90000"/>
        </a:lnSpc>
        <a:spcBef>
          <a:spcPts val="6242"/>
        </a:spcBef>
        <a:buFont typeface="Arial" panose="020B0604020202020204" pitchFamily="34" charset="0"/>
        <a:buChar char="•"/>
        <a:defRPr sz="17476" kern="1200">
          <a:solidFill>
            <a:schemeClr val="tx1"/>
          </a:solidFill>
          <a:latin typeface="+mn-lt"/>
          <a:ea typeface="+mn-ea"/>
          <a:cs typeface="+mn-cs"/>
        </a:defRPr>
      </a:lvl1pPr>
      <a:lvl2pPr marL="4280162" indent="-1426721" algn="l" defTabSz="5706881" rtl="0" eaLnBrk="1" latinLnBrk="0" hangingPunct="1">
        <a:lnSpc>
          <a:spcPct val="90000"/>
        </a:lnSpc>
        <a:spcBef>
          <a:spcPts val="3120"/>
        </a:spcBef>
        <a:buFont typeface="Arial" panose="020B0604020202020204" pitchFamily="34" charset="0"/>
        <a:buChar char="•"/>
        <a:defRPr sz="14979" kern="1200">
          <a:solidFill>
            <a:schemeClr val="tx1"/>
          </a:solidFill>
          <a:latin typeface="+mn-lt"/>
          <a:ea typeface="+mn-ea"/>
          <a:cs typeface="+mn-cs"/>
        </a:defRPr>
      </a:lvl2pPr>
      <a:lvl3pPr marL="7133602" indent="-1426721" algn="l" defTabSz="5706881" rtl="0" eaLnBrk="1" latinLnBrk="0" hangingPunct="1">
        <a:lnSpc>
          <a:spcPct val="90000"/>
        </a:lnSpc>
        <a:spcBef>
          <a:spcPts val="3120"/>
        </a:spcBef>
        <a:buFont typeface="Arial" panose="020B0604020202020204" pitchFamily="34" charset="0"/>
        <a:buChar char="•"/>
        <a:defRPr sz="12482" kern="1200">
          <a:solidFill>
            <a:schemeClr val="tx1"/>
          </a:solidFill>
          <a:latin typeface="+mn-lt"/>
          <a:ea typeface="+mn-ea"/>
          <a:cs typeface="+mn-cs"/>
        </a:defRPr>
      </a:lvl3pPr>
      <a:lvl4pPr marL="9987042" indent="-1426721" algn="l" defTabSz="5706881" rtl="0" eaLnBrk="1" latinLnBrk="0" hangingPunct="1">
        <a:lnSpc>
          <a:spcPct val="90000"/>
        </a:lnSpc>
        <a:spcBef>
          <a:spcPts val="3120"/>
        </a:spcBef>
        <a:buFont typeface="Arial" panose="020B0604020202020204" pitchFamily="34" charset="0"/>
        <a:buChar char="•"/>
        <a:defRPr sz="11234" kern="1200">
          <a:solidFill>
            <a:schemeClr val="tx1"/>
          </a:solidFill>
          <a:latin typeface="+mn-lt"/>
          <a:ea typeface="+mn-ea"/>
          <a:cs typeface="+mn-cs"/>
        </a:defRPr>
      </a:lvl4pPr>
      <a:lvl5pPr marL="12840482" indent="-1426721" algn="l" defTabSz="5706881" rtl="0" eaLnBrk="1" latinLnBrk="0" hangingPunct="1">
        <a:lnSpc>
          <a:spcPct val="90000"/>
        </a:lnSpc>
        <a:spcBef>
          <a:spcPts val="3120"/>
        </a:spcBef>
        <a:buFont typeface="Arial" panose="020B0604020202020204" pitchFamily="34" charset="0"/>
        <a:buChar char="•"/>
        <a:defRPr sz="11234" kern="1200">
          <a:solidFill>
            <a:schemeClr val="tx1"/>
          </a:solidFill>
          <a:latin typeface="+mn-lt"/>
          <a:ea typeface="+mn-ea"/>
          <a:cs typeface="+mn-cs"/>
        </a:defRPr>
      </a:lvl5pPr>
      <a:lvl6pPr marL="15693924" indent="-1426721" algn="l" defTabSz="5706881" rtl="0" eaLnBrk="1" latinLnBrk="0" hangingPunct="1">
        <a:lnSpc>
          <a:spcPct val="90000"/>
        </a:lnSpc>
        <a:spcBef>
          <a:spcPts val="3120"/>
        </a:spcBef>
        <a:buFont typeface="Arial" panose="020B0604020202020204" pitchFamily="34" charset="0"/>
        <a:buChar char="•"/>
        <a:defRPr sz="11234" kern="1200">
          <a:solidFill>
            <a:schemeClr val="tx1"/>
          </a:solidFill>
          <a:latin typeface="+mn-lt"/>
          <a:ea typeface="+mn-ea"/>
          <a:cs typeface="+mn-cs"/>
        </a:defRPr>
      </a:lvl6pPr>
      <a:lvl7pPr marL="18547364" indent="-1426721" algn="l" defTabSz="5706881" rtl="0" eaLnBrk="1" latinLnBrk="0" hangingPunct="1">
        <a:lnSpc>
          <a:spcPct val="90000"/>
        </a:lnSpc>
        <a:spcBef>
          <a:spcPts val="3120"/>
        </a:spcBef>
        <a:buFont typeface="Arial" panose="020B0604020202020204" pitchFamily="34" charset="0"/>
        <a:buChar char="•"/>
        <a:defRPr sz="11234" kern="1200">
          <a:solidFill>
            <a:schemeClr val="tx1"/>
          </a:solidFill>
          <a:latin typeface="+mn-lt"/>
          <a:ea typeface="+mn-ea"/>
          <a:cs typeface="+mn-cs"/>
        </a:defRPr>
      </a:lvl7pPr>
      <a:lvl8pPr marL="21400804" indent="-1426721" algn="l" defTabSz="5706881" rtl="0" eaLnBrk="1" latinLnBrk="0" hangingPunct="1">
        <a:lnSpc>
          <a:spcPct val="90000"/>
        </a:lnSpc>
        <a:spcBef>
          <a:spcPts val="3120"/>
        </a:spcBef>
        <a:buFont typeface="Arial" panose="020B0604020202020204" pitchFamily="34" charset="0"/>
        <a:buChar char="•"/>
        <a:defRPr sz="11234" kern="1200">
          <a:solidFill>
            <a:schemeClr val="tx1"/>
          </a:solidFill>
          <a:latin typeface="+mn-lt"/>
          <a:ea typeface="+mn-ea"/>
          <a:cs typeface="+mn-cs"/>
        </a:defRPr>
      </a:lvl8pPr>
      <a:lvl9pPr marL="24254244" indent="-1426721" algn="l" defTabSz="5706881" rtl="0" eaLnBrk="1" latinLnBrk="0" hangingPunct="1">
        <a:lnSpc>
          <a:spcPct val="90000"/>
        </a:lnSpc>
        <a:spcBef>
          <a:spcPts val="3120"/>
        </a:spcBef>
        <a:buFont typeface="Arial" panose="020B0604020202020204" pitchFamily="34" charset="0"/>
        <a:buChar char="•"/>
        <a:defRPr sz="112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06881" rtl="0" eaLnBrk="1" latinLnBrk="0" hangingPunct="1">
        <a:defRPr sz="11234" kern="1200">
          <a:solidFill>
            <a:schemeClr val="tx1"/>
          </a:solidFill>
          <a:latin typeface="+mn-lt"/>
          <a:ea typeface="+mn-ea"/>
          <a:cs typeface="+mn-cs"/>
        </a:defRPr>
      </a:lvl1pPr>
      <a:lvl2pPr marL="2853439" algn="l" defTabSz="5706881" rtl="0" eaLnBrk="1" latinLnBrk="0" hangingPunct="1">
        <a:defRPr sz="11234" kern="1200">
          <a:solidFill>
            <a:schemeClr val="tx1"/>
          </a:solidFill>
          <a:latin typeface="+mn-lt"/>
          <a:ea typeface="+mn-ea"/>
          <a:cs typeface="+mn-cs"/>
        </a:defRPr>
      </a:lvl2pPr>
      <a:lvl3pPr marL="5706881" algn="l" defTabSz="5706881" rtl="0" eaLnBrk="1" latinLnBrk="0" hangingPunct="1">
        <a:defRPr sz="11234" kern="1200">
          <a:solidFill>
            <a:schemeClr val="tx1"/>
          </a:solidFill>
          <a:latin typeface="+mn-lt"/>
          <a:ea typeface="+mn-ea"/>
          <a:cs typeface="+mn-cs"/>
        </a:defRPr>
      </a:lvl3pPr>
      <a:lvl4pPr marL="8560321" algn="l" defTabSz="5706881" rtl="0" eaLnBrk="1" latinLnBrk="0" hangingPunct="1">
        <a:defRPr sz="11234" kern="1200">
          <a:solidFill>
            <a:schemeClr val="tx1"/>
          </a:solidFill>
          <a:latin typeface="+mn-lt"/>
          <a:ea typeface="+mn-ea"/>
          <a:cs typeface="+mn-cs"/>
        </a:defRPr>
      </a:lvl4pPr>
      <a:lvl5pPr marL="11413762" algn="l" defTabSz="5706881" rtl="0" eaLnBrk="1" latinLnBrk="0" hangingPunct="1">
        <a:defRPr sz="11234" kern="1200">
          <a:solidFill>
            <a:schemeClr val="tx1"/>
          </a:solidFill>
          <a:latin typeface="+mn-lt"/>
          <a:ea typeface="+mn-ea"/>
          <a:cs typeface="+mn-cs"/>
        </a:defRPr>
      </a:lvl5pPr>
      <a:lvl6pPr marL="14267202" algn="l" defTabSz="5706881" rtl="0" eaLnBrk="1" latinLnBrk="0" hangingPunct="1">
        <a:defRPr sz="11234" kern="1200">
          <a:solidFill>
            <a:schemeClr val="tx1"/>
          </a:solidFill>
          <a:latin typeface="+mn-lt"/>
          <a:ea typeface="+mn-ea"/>
          <a:cs typeface="+mn-cs"/>
        </a:defRPr>
      </a:lvl6pPr>
      <a:lvl7pPr marL="17120644" algn="l" defTabSz="5706881" rtl="0" eaLnBrk="1" latinLnBrk="0" hangingPunct="1">
        <a:defRPr sz="11234" kern="1200">
          <a:solidFill>
            <a:schemeClr val="tx1"/>
          </a:solidFill>
          <a:latin typeface="+mn-lt"/>
          <a:ea typeface="+mn-ea"/>
          <a:cs typeface="+mn-cs"/>
        </a:defRPr>
      </a:lvl7pPr>
      <a:lvl8pPr marL="19974084" algn="l" defTabSz="5706881" rtl="0" eaLnBrk="1" latinLnBrk="0" hangingPunct="1">
        <a:defRPr sz="11234" kern="1200">
          <a:solidFill>
            <a:schemeClr val="tx1"/>
          </a:solidFill>
          <a:latin typeface="+mn-lt"/>
          <a:ea typeface="+mn-ea"/>
          <a:cs typeface="+mn-cs"/>
        </a:defRPr>
      </a:lvl8pPr>
      <a:lvl9pPr marL="22827524" algn="l" defTabSz="5706881" rtl="0" eaLnBrk="1" latinLnBrk="0" hangingPunct="1">
        <a:defRPr sz="112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607" y="2015771"/>
            <a:ext cx="18653879" cy="3441308"/>
          </a:xfrm>
        </p:spPr>
        <p:txBody>
          <a:bodyPr vert="horz" lIns="0" tIns="0" rIns="0" bIns="0" rtlCol="0" anchor="t">
            <a:noAutofit/>
          </a:bodyPr>
          <a:lstStyle/>
          <a:p>
            <a:pPr algn="l">
              <a:lnSpc>
                <a:spcPts val="8400"/>
              </a:lnSpc>
            </a:pPr>
            <a:r>
              <a:rPr lang="en-GB" sz="6400" b="1" dirty="0">
                <a:solidFill>
                  <a:schemeClr val="tx2"/>
                </a:solidFill>
                <a:latin typeface="Merriweather" charset="0"/>
                <a:ea typeface="Merriweather" charset="0"/>
                <a:cs typeface="Merriweather" charset="0"/>
              </a:rPr>
              <a:t>Title Bold </a:t>
            </a:r>
            <a:r>
              <a:rPr lang="mr-IN" sz="6400" b="1" dirty="0" smtClean="0">
                <a:solidFill>
                  <a:schemeClr val="tx2"/>
                </a:solidFill>
                <a:latin typeface="Merriweather" charset="0"/>
                <a:ea typeface="Merriweather" charset="0"/>
                <a:cs typeface="Merriweather" charset="0"/>
              </a:rPr>
              <a:t>–</a:t>
            </a:r>
            <a:r>
              <a:rPr lang="en-GB" sz="6400" b="1" dirty="0" smtClean="0">
                <a:solidFill>
                  <a:schemeClr val="tx2"/>
                </a:solidFill>
                <a:latin typeface="Merriweather" charset="0"/>
                <a:ea typeface="Merriweather" charset="0"/>
                <a:cs typeface="Merriweather" charset="0"/>
              </a:rPr>
              <a:t> </a:t>
            </a:r>
            <a:r>
              <a:rPr lang="en-GB" sz="6400" b="1" dirty="0">
                <a:solidFill>
                  <a:schemeClr val="tx2"/>
                </a:solidFill>
                <a:latin typeface="Merriweather" charset="0"/>
                <a:ea typeface="Merriweather" charset="0"/>
                <a:cs typeface="Merriweather" charset="0"/>
              </a:rPr>
              <a:t>Merriweather </a:t>
            </a:r>
            <a:r>
              <a:rPr lang="en-GB" sz="6400" b="1" dirty="0" smtClean="0">
                <a:solidFill>
                  <a:schemeClr val="tx2"/>
                </a:solidFill>
                <a:latin typeface="Merriweather" charset="0"/>
                <a:ea typeface="Merriweather" charset="0"/>
                <a:cs typeface="Merriweather" charset="0"/>
              </a:rPr>
              <a:t>64pt </a:t>
            </a:r>
            <a:r>
              <a:rPr lang="en-GB" sz="6400" b="1" dirty="0">
                <a:solidFill>
                  <a:schemeClr val="tx2"/>
                </a:solidFill>
                <a:latin typeface="Merriweather" charset="0"/>
                <a:ea typeface="Merriweather" charset="0"/>
                <a:cs typeface="Merriweather" charset="0"/>
              </a:rPr>
              <a:t>/ 84pt</a:t>
            </a:r>
            <a:br>
              <a:rPr lang="en-GB" sz="6400" b="1" dirty="0">
                <a:solidFill>
                  <a:schemeClr val="tx2"/>
                </a:solidFill>
                <a:latin typeface="Merriweather" charset="0"/>
                <a:ea typeface="Merriweather" charset="0"/>
                <a:cs typeface="Merriweather" charset="0"/>
              </a:rPr>
            </a:br>
            <a:r>
              <a:rPr lang="en-GB" sz="6400" dirty="0">
                <a:solidFill>
                  <a:schemeClr val="tx2"/>
                </a:solidFill>
                <a:latin typeface="Merriweather" charset="0"/>
                <a:ea typeface="Merriweather" charset="0"/>
                <a:cs typeface="Merriweather" charset="0"/>
              </a:rPr>
              <a:t>Title Regular </a:t>
            </a:r>
            <a:r>
              <a:rPr lang="mr-IN" sz="6400" dirty="0" smtClean="0">
                <a:solidFill>
                  <a:schemeClr val="tx2"/>
                </a:solidFill>
                <a:latin typeface="Merriweather" charset="0"/>
                <a:ea typeface="Merriweather" charset="0"/>
                <a:cs typeface="Merriweather" charset="0"/>
              </a:rPr>
              <a:t>–</a:t>
            </a:r>
            <a:r>
              <a:rPr lang="en-GB" sz="6400" dirty="0" smtClean="0">
                <a:solidFill>
                  <a:schemeClr val="tx2"/>
                </a:solidFill>
                <a:latin typeface="Merriweather" charset="0"/>
                <a:ea typeface="Merriweather" charset="0"/>
                <a:cs typeface="Merriweather" charset="0"/>
              </a:rPr>
              <a:t> </a:t>
            </a:r>
            <a:r>
              <a:rPr lang="en-GB" sz="6400" dirty="0">
                <a:solidFill>
                  <a:schemeClr val="tx2"/>
                </a:solidFill>
                <a:latin typeface="Merriweather" charset="0"/>
                <a:ea typeface="Merriweather" charset="0"/>
                <a:cs typeface="Merriweather" charset="0"/>
              </a:rPr>
              <a:t>Merriweather </a:t>
            </a:r>
            <a:r>
              <a:rPr lang="en-GB" sz="6400" dirty="0" smtClean="0">
                <a:solidFill>
                  <a:schemeClr val="tx2"/>
                </a:solidFill>
                <a:latin typeface="Merriweather" charset="0"/>
                <a:ea typeface="Merriweather" charset="0"/>
                <a:cs typeface="Merriweather" charset="0"/>
              </a:rPr>
              <a:t>64pt </a:t>
            </a:r>
            <a:r>
              <a:rPr lang="en-GB" sz="6400" dirty="0">
                <a:solidFill>
                  <a:schemeClr val="tx2"/>
                </a:solidFill>
                <a:latin typeface="Merriweather" charset="0"/>
                <a:ea typeface="Merriweather" charset="0"/>
                <a:cs typeface="Merriweather" charset="0"/>
              </a:rPr>
              <a:t>/ </a:t>
            </a:r>
            <a:r>
              <a:rPr lang="en-GB" sz="6400" dirty="0" smtClean="0">
                <a:solidFill>
                  <a:schemeClr val="tx2"/>
                </a:solidFill>
                <a:latin typeface="Merriweather" charset="0"/>
                <a:ea typeface="Merriweather" charset="0"/>
                <a:cs typeface="Merriweather" charset="0"/>
              </a:rPr>
              <a:t>84pt</a:t>
            </a:r>
            <a:br>
              <a:rPr lang="en-GB" sz="6400" dirty="0" smtClean="0">
                <a:solidFill>
                  <a:schemeClr val="tx2"/>
                </a:solidFill>
                <a:latin typeface="Merriweather" charset="0"/>
                <a:ea typeface="Merriweather" charset="0"/>
                <a:cs typeface="Merriweather" charset="0"/>
              </a:rPr>
            </a:br>
            <a:r>
              <a:rPr lang="en-GB" sz="6400" dirty="0">
                <a:solidFill>
                  <a:schemeClr val="tx2"/>
                </a:solidFill>
                <a:latin typeface="Merriweather" charset="0"/>
                <a:ea typeface="Merriweather" charset="0"/>
                <a:cs typeface="Merriweather" charset="0"/>
              </a:rPr>
              <a:t>Title Regular </a:t>
            </a:r>
            <a:r>
              <a:rPr lang="mr-IN" sz="6400" dirty="0" smtClean="0">
                <a:solidFill>
                  <a:schemeClr val="tx2"/>
                </a:solidFill>
                <a:latin typeface="Merriweather" charset="0"/>
                <a:ea typeface="Merriweather" charset="0"/>
                <a:cs typeface="Merriweather" charset="0"/>
              </a:rPr>
              <a:t>–</a:t>
            </a:r>
            <a:r>
              <a:rPr lang="en-GB" sz="6400" dirty="0" smtClean="0">
                <a:solidFill>
                  <a:schemeClr val="tx2"/>
                </a:solidFill>
                <a:latin typeface="Merriweather" charset="0"/>
                <a:ea typeface="Merriweather" charset="0"/>
                <a:cs typeface="Merriweather" charset="0"/>
              </a:rPr>
              <a:t> </a:t>
            </a:r>
            <a:r>
              <a:rPr lang="en-GB" sz="6400" dirty="0">
                <a:solidFill>
                  <a:schemeClr val="tx2"/>
                </a:solidFill>
                <a:latin typeface="Merriweather" charset="0"/>
                <a:ea typeface="Merriweather" charset="0"/>
                <a:cs typeface="Merriweather" charset="0"/>
              </a:rPr>
              <a:t>Merriweather 64pt / </a:t>
            </a:r>
            <a:r>
              <a:rPr lang="en-GB" sz="6400" dirty="0" smtClean="0">
                <a:solidFill>
                  <a:schemeClr val="tx2"/>
                </a:solidFill>
                <a:latin typeface="Merriweather" charset="0"/>
                <a:ea typeface="Merriweather" charset="0"/>
                <a:cs typeface="Merriweather" charset="0"/>
              </a:rPr>
              <a:t>84pt</a:t>
            </a:r>
            <a:endParaRPr lang="en-GB" sz="6400" dirty="0">
              <a:solidFill>
                <a:schemeClr val="tx2"/>
              </a:solidFill>
              <a:latin typeface="Merriweather" charset="0"/>
              <a:ea typeface="Merriweather" charset="0"/>
              <a:cs typeface="Merriweather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9607" y="6240811"/>
            <a:ext cx="18653879" cy="1858160"/>
          </a:xfrm>
        </p:spPr>
        <p:txBody>
          <a:bodyPr vert="horz" lIns="0" tIns="0" rIns="0" bIns="0" rtlCol="0">
            <a:no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GB" sz="24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Contributor Credits, Open Sans Regular 24pt / 30pt </a:t>
            </a:r>
            <a:endParaRPr lang="en-GB" sz="2400" dirty="0" smtClean="0">
              <a:solidFill>
                <a:schemeClr val="tx2"/>
              </a:solidFill>
              <a:latin typeface="Open Sans" charset="0"/>
              <a:ea typeface="Open Sans" charset="0"/>
              <a:cs typeface="Open Sans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endParaRPr lang="en-GB" sz="1800" dirty="0">
              <a:solidFill>
                <a:schemeClr val="tx2"/>
              </a:solidFill>
              <a:latin typeface="Open Sans" charset="0"/>
              <a:ea typeface="Open Sans" charset="0"/>
              <a:cs typeface="Open Sans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GB" sz="1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Contributor References, Open Sans Regular </a:t>
            </a:r>
            <a:r>
              <a:rPr lang="en-GB" sz="1800" dirty="0" smtClean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18pt </a:t>
            </a:r>
            <a:r>
              <a:rPr lang="en-GB" sz="1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/ </a:t>
            </a:r>
            <a:r>
              <a:rPr lang="en-GB" sz="1800" dirty="0" smtClean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24pt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GB" sz="1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Contributor References, Open Sans Regular 18pt / </a:t>
            </a:r>
            <a:r>
              <a:rPr lang="en-GB" sz="1800" dirty="0" smtClean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24pt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GB" sz="1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Contributor References, Open Sans Regular 18pt / 24pt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endParaRPr lang="en-GB" sz="1800" dirty="0">
              <a:solidFill>
                <a:schemeClr val="tx2"/>
              </a:solidFill>
              <a:latin typeface="Open Sans" charset="0"/>
              <a:ea typeface="Open Sans" charset="0"/>
              <a:cs typeface="Open Sans" charset="0"/>
            </a:endParaRPr>
          </a:p>
          <a:p>
            <a:pPr algn="l"/>
            <a:endParaRPr lang="en-GB" sz="3395" dirty="0">
              <a:solidFill>
                <a:schemeClr val="tx2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159607" y="5939514"/>
            <a:ext cx="25955999" cy="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3606" y="1996266"/>
            <a:ext cx="5832000" cy="27925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59608" y="8943883"/>
            <a:ext cx="12527999" cy="12365774"/>
          </a:xfrm>
          <a:prstGeom prst="rect">
            <a:avLst/>
          </a:prstGeom>
          <a:noFill/>
        </p:spPr>
        <p:txBody>
          <a:bodyPr wrap="square" lIns="0" tIns="0" rIns="0" bIns="0" numCol="1" spcCol="720000" rtlCol="0">
            <a:noAutofit/>
          </a:bodyPr>
          <a:lstStyle/>
          <a:p>
            <a:pPr>
              <a:lnSpc>
                <a:spcPts val="3600"/>
              </a:lnSpc>
            </a:pPr>
            <a:r>
              <a:rPr lang="en-GB" sz="2800" b="1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Body Title, Open Sans Bold 28pt / 36pt</a:t>
            </a:r>
          </a:p>
          <a:p>
            <a:pPr>
              <a:lnSpc>
                <a:spcPts val="3600"/>
              </a:lnSpc>
            </a:pPr>
            <a:endParaRPr lang="en-GB" sz="2800" b="1" dirty="0">
              <a:solidFill>
                <a:schemeClr val="tx2"/>
              </a:solidFill>
              <a:latin typeface="Open Sans" charset="0"/>
              <a:ea typeface="Open Sans" charset="0"/>
              <a:cs typeface="Open Sans" charset="0"/>
            </a:endParaRPr>
          </a:p>
          <a:p>
            <a:pPr>
              <a:lnSpc>
                <a:spcPts val="3600"/>
              </a:lnSpc>
            </a:pP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Body, Open Sans Regular 28pt / 36pt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Doluptatiam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voluptatur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alibea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solorem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porepudanda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porrorum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quiae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secepra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eculpa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core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nem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alit que nus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reperibus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. Ab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ium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de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nos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et,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odis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etur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ad et et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esequibero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et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reiciatiatem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est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ape</a:t>
            </a:r>
          </a:p>
          <a:p>
            <a:pPr>
              <a:lnSpc>
                <a:spcPts val="3600"/>
              </a:lnSpc>
            </a:pPr>
            <a:endParaRPr lang="en-GB" sz="2800" dirty="0">
              <a:solidFill>
                <a:schemeClr val="tx2"/>
              </a:solidFill>
              <a:latin typeface="Open Sans" charset="0"/>
              <a:ea typeface="Open Sans" charset="0"/>
              <a:cs typeface="Open Sans" charset="0"/>
            </a:endParaRPr>
          </a:p>
          <a:p>
            <a:pPr>
              <a:lnSpc>
                <a:spcPts val="3600"/>
              </a:lnSpc>
            </a:pPr>
            <a:endParaRPr lang="en-GB" sz="2800" dirty="0">
              <a:solidFill>
                <a:schemeClr val="tx2"/>
              </a:solidFill>
              <a:latin typeface="Open Sans" charset="0"/>
              <a:ea typeface="Open Sans" charset="0"/>
              <a:cs typeface="Open Sans" charset="0"/>
            </a:endParaRPr>
          </a:p>
          <a:p>
            <a:pPr>
              <a:lnSpc>
                <a:spcPts val="3600"/>
              </a:lnSpc>
            </a:pPr>
            <a:endParaRPr lang="en-GB" sz="2800" dirty="0">
              <a:solidFill>
                <a:schemeClr val="tx2"/>
              </a:solidFill>
              <a:latin typeface="Open Sans" charset="0"/>
              <a:ea typeface="Open Sans" charset="0"/>
              <a:cs typeface="Open Sans" charset="0"/>
            </a:endParaRPr>
          </a:p>
          <a:p>
            <a:pPr>
              <a:lnSpc>
                <a:spcPts val="3600"/>
              </a:lnSpc>
            </a:pPr>
            <a:r>
              <a:rPr lang="en-GB" sz="2800" b="1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Body Title, Open Sans Bold 28pt / 36pt</a:t>
            </a:r>
          </a:p>
          <a:p>
            <a:pPr>
              <a:lnSpc>
                <a:spcPts val="3600"/>
              </a:lnSpc>
            </a:pPr>
            <a:endParaRPr lang="en-GB" sz="2800" b="1" dirty="0">
              <a:solidFill>
                <a:schemeClr val="tx2"/>
              </a:solidFill>
              <a:latin typeface="Open Sans" charset="0"/>
              <a:ea typeface="Open Sans" charset="0"/>
              <a:cs typeface="Open Sans" charset="0"/>
            </a:endParaRPr>
          </a:p>
          <a:p>
            <a:pPr>
              <a:lnSpc>
                <a:spcPts val="3600"/>
              </a:lnSpc>
            </a:pP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Body, Open Sans Regular 28pt / 36pt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Doluptatiam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voluptatur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alibea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solorem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porepudanda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porrorum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quiae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secepra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eculpa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core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nem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alit que nus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reperibus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. Ab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ium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de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nos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et,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odis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etur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ad et et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esequibero</a:t>
            </a:r>
            <a:endParaRPr lang="en-GB" sz="2800" dirty="0">
              <a:solidFill>
                <a:schemeClr val="tx2"/>
              </a:solidFill>
              <a:latin typeface="Open Sans" charset="0"/>
              <a:ea typeface="Open Sans" charset="0"/>
              <a:cs typeface="Open Sans" charset="0"/>
            </a:endParaRPr>
          </a:p>
          <a:p>
            <a:pPr>
              <a:lnSpc>
                <a:spcPts val="3600"/>
              </a:lnSpc>
            </a:pP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et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reiciatiatem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est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ape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accum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nihilibus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ea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con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nobis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dior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aut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adis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velibustius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sinvendam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ent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omnimolorro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dolecaerciis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sunt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et que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ommos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aliquam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, tore,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sequam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consequid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quia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inus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parci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qui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ius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iur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?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Quia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dolum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dolore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o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cia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ecepta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inctorp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orrovit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endae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Ectemquo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quiae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rerro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magni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test,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sitatem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Namus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319" y="18207575"/>
            <a:ext cx="12528000" cy="9310844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2159607" y="8555560"/>
            <a:ext cx="12528000" cy="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587607" y="19594371"/>
            <a:ext cx="12527998" cy="6537252"/>
          </a:xfrm>
          <a:prstGeom prst="rect">
            <a:avLst/>
          </a:prstGeom>
          <a:noFill/>
        </p:spPr>
        <p:txBody>
          <a:bodyPr wrap="square" lIns="0" tIns="0" rIns="0" bIns="0" numCol="1" spcCol="720000" rtlCol="0">
            <a:noAutofit/>
          </a:bodyPr>
          <a:lstStyle/>
          <a:p>
            <a:pPr>
              <a:lnSpc>
                <a:spcPts val="3600"/>
              </a:lnSpc>
            </a:pP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Body Rule Above, Open Sans Regular 28pt / 36pt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Doluptatiam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voluptatur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alibea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solorem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porepudanda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porrorum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quiae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secepra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eculpa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core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nem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alit que nus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reperibus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. Ab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ium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de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nos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et,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odis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etur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ad et et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esequibero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et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reiciatiatem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est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ape.</a:t>
            </a:r>
          </a:p>
          <a:p>
            <a:pPr>
              <a:lnSpc>
                <a:spcPts val="3600"/>
              </a:lnSpc>
            </a:pPr>
            <a:endParaRPr lang="en-GB" sz="2800" dirty="0">
              <a:solidFill>
                <a:schemeClr val="tx2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5587606" y="8555560"/>
            <a:ext cx="12527999" cy="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159608" y="12514198"/>
            <a:ext cx="12527999" cy="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5130986" y="8432387"/>
            <a:ext cx="0" cy="32255999"/>
          </a:xfrm>
          <a:prstGeom prst="line">
            <a:avLst/>
          </a:prstGeom>
          <a:ln w="41275" cap="rnd">
            <a:solidFill>
              <a:srgbClr val="01475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379728"/>
              </p:ext>
            </p:extLst>
          </p:nvPr>
        </p:nvGraphicFramePr>
        <p:xfrm>
          <a:off x="15587993" y="12514198"/>
          <a:ext cx="12527610" cy="5929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5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5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5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5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055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57919">
                <a:tc>
                  <a:txBody>
                    <a:bodyPr/>
                    <a:lstStyle/>
                    <a:p>
                      <a:pPr marL="0">
                        <a:lnSpc>
                          <a:spcPts val="2400"/>
                        </a:lnSpc>
                      </a:pPr>
                      <a:r>
                        <a:rPr lang="en-GB" sz="1800" dirty="0" smtClean="0">
                          <a:solidFill>
                            <a:schemeClr val="tx2"/>
                          </a:solidFill>
                        </a:rPr>
                        <a:t>Table Heading Open Sans Bold 18pt</a:t>
                      </a:r>
                      <a:r>
                        <a:rPr lang="en-GB" sz="1800" baseline="0" dirty="0" smtClean="0">
                          <a:solidFill>
                            <a:schemeClr val="tx2"/>
                          </a:solidFill>
                        </a:rPr>
                        <a:t> / 24pt</a:t>
                      </a:r>
                      <a:endParaRPr lang="en-GB" sz="1800" dirty="0">
                        <a:solidFill>
                          <a:schemeClr val="tx2"/>
                        </a:solidFill>
                      </a:endParaRPr>
                    </a:p>
                  </a:txBody>
                  <a:tcPr marL="180000" marR="180000" marT="180000" marB="18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03671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solidFill>
                            <a:schemeClr val="tx2"/>
                          </a:solidFill>
                        </a:rPr>
                        <a:t>Table Heading Open Sans Bold 18pt</a:t>
                      </a:r>
                      <a:r>
                        <a:rPr lang="en-GB" sz="1800" baseline="0" dirty="0" smtClean="0">
                          <a:solidFill>
                            <a:schemeClr val="tx2"/>
                          </a:solidFill>
                        </a:rPr>
                        <a:t> / 24pt</a:t>
                      </a:r>
                      <a:endParaRPr lang="en-GB" sz="1800" dirty="0" smtClean="0">
                        <a:solidFill>
                          <a:schemeClr val="tx2"/>
                        </a:solidFill>
                      </a:endParaRPr>
                    </a:p>
                  </a:txBody>
                  <a:tcPr marL="180000" marR="180000" marT="180000" marB="18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03671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solidFill>
                            <a:schemeClr val="tx2"/>
                          </a:solidFill>
                        </a:rPr>
                        <a:t>Table Heading Open Sans Bold 18pt</a:t>
                      </a:r>
                      <a:r>
                        <a:rPr lang="en-GB" sz="1800" baseline="0" dirty="0" smtClean="0">
                          <a:solidFill>
                            <a:schemeClr val="tx2"/>
                          </a:solidFill>
                        </a:rPr>
                        <a:t> / 24pt</a:t>
                      </a:r>
                      <a:endParaRPr lang="en-GB" sz="1800" dirty="0" smtClean="0">
                        <a:solidFill>
                          <a:schemeClr val="tx2"/>
                        </a:solidFill>
                      </a:endParaRPr>
                    </a:p>
                  </a:txBody>
                  <a:tcPr marL="180000" marR="180000" marT="180000" marB="18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03671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solidFill>
                            <a:schemeClr val="tx2"/>
                          </a:solidFill>
                        </a:rPr>
                        <a:t>Table Heading Open Sans Bold 18pt</a:t>
                      </a:r>
                      <a:r>
                        <a:rPr lang="en-GB" sz="1800" baseline="0" dirty="0" smtClean="0">
                          <a:solidFill>
                            <a:schemeClr val="tx2"/>
                          </a:solidFill>
                        </a:rPr>
                        <a:t> / 24pt</a:t>
                      </a:r>
                      <a:endParaRPr lang="en-GB" sz="1800" dirty="0" smtClean="0">
                        <a:solidFill>
                          <a:schemeClr val="tx2"/>
                        </a:solidFill>
                      </a:endParaRPr>
                    </a:p>
                  </a:txBody>
                  <a:tcPr marL="180000" marR="180000" marT="180000" marB="18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03671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solidFill>
                            <a:schemeClr val="tx2"/>
                          </a:solidFill>
                        </a:rPr>
                        <a:t>Table Heading Open Sans Bold 18pt</a:t>
                      </a:r>
                      <a:r>
                        <a:rPr lang="en-GB" sz="1800" baseline="0" dirty="0" smtClean="0">
                          <a:solidFill>
                            <a:schemeClr val="tx2"/>
                          </a:solidFill>
                        </a:rPr>
                        <a:t> / 24pt</a:t>
                      </a:r>
                      <a:endParaRPr lang="en-GB" sz="1800" dirty="0" smtClean="0">
                        <a:solidFill>
                          <a:schemeClr val="tx2"/>
                        </a:solidFill>
                      </a:endParaRPr>
                    </a:p>
                  </a:txBody>
                  <a:tcPr marL="180000" marR="180000" marT="180000" marB="18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9434">
                <a:tc>
                  <a:txBody>
                    <a:bodyPr/>
                    <a:lstStyle/>
                    <a:p>
                      <a:pPr marL="0">
                        <a:lnSpc>
                          <a:spcPts val="2400"/>
                        </a:lnSpc>
                      </a:pPr>
                      <a:r>
                        <a:rPr lang="en-GB" sz="1800" dirty="0" smtClean="0">
                          <a:solidFill>
                            <a:schemeClr val="tx2"/>
                          </a:solidFill>
                        </a:rPr>
                        <a:t>Table Body</a:t>
                      </a:r>
                      <a:endParaRPr lang="en-GB" sz="1800" dirty="0">
                        <a:solidFill>
                          <a:schemeClr val="tx2"/>
                        </a:solidFill>
                      </a:endParaRPr>
                    </a:p>
                  </a:txBody>
                  <a:tcPr marL="180000" marR="180000" marT="180000" marB="18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03671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solidFill>
                            <a:schemeClr val="tx2"/>
                          </a:solidFill>
                        </a:rPr>
                        <a:t>Table Body</a:t>
                      </a:r>
                      <a:endParaRPr lang="en-GB" sz="1800" dirty="0">
                        <a:solidFill>
                          <a:schemeClr val="tx2"/>
                        </a:solidFill>
                      </a:endParaRPr>
                    </a:p>
                  </a:txBody>
                  <a:tcPr marL="180000" marR="180000" marT="180000" marB="18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03671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solidFill>
                            <a:schemeClr val="tx2"/>
                          </a:solidFill>
                        </a:rPr>
                        <a:t>Table Body</a:t>
                      </a:r>
                      <a:endParaRPr lang="en-GB" sz="1800" dirty="0">
                        <a:solidFill>
                          <a:schemeClr val="tx2"/>
                        </a:solidFill>
                      </a:endParaRPr>
                    </a:p>
                  </a:txBody>
                  <a:tcPr marL="180000" marR="180000" marT="180000" marB="18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03671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solidFill>
                            <a:schemeClr val="tx2"/>
                          </a:solidFill>
                        </a:rPr>
                        <a:t>Table Body</a:t>
                      </a:r>
                      <a:endParaRPr lang="en-GB" sz="1800" dirty="0">
                        <a:solidFill>
                          <a:schemeClr val="tx2"/>
                        </a:solidFill>
                      </a:endParaRPr>
                    </a:p>
                  </a:txBody>
                  <a:tcPr marL="180000" marR="180000" marT="180000" marB="18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03671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solidFill>
                            <a:schemeClr val="tx2"/>
                          </a:solidFill>
                        </a:rPr>
                        <a:t>Table Body</a:t>
                      </a:r>
                      <a:endParaRPr lang="en-GB" sz="1800" dirty="0">
                        <a:solidFill>
                          <a:schemeClr val="tx2"/>
                        </a:solidFill>
                      </a:endParaRPr>
                    </a:p>
                  </a:txBody>
                  <a:tcPr marL="180000" marR="180000" marT="180000" marB="18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7132">
                <a:tc>
                  <a:txBody>
                    <a:bodyPr/>
                    <a:lstStyle/>
                    <a:p>
                      <a:pPr marL="0" marR="0" indent="0" algn="l" defTabSz="403671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solidFill>
                            <a:schemeClr val="tx2"/>
                          </a:solidFill>
                        </a:rPr>
                        <a:t>Table Body</a:t>
                      </a:r>
                      <a:endParaRPr lang="en-GB" sz="1800" dirty="0">
                        <a:solidFill>
                          <a:schemeClr val="tx2"/>
                        </a:solidFill>
                      </a:endParaRPr>
                    </a:p>
                  </a:txBody>
                  <a:tcPr marL="180000" marR="180000" marT="180000" marB="18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03671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solidFill>
                            <a:schemeClr val="tx2"/>
                          </a:solidFill>
                        </a:rPr>
                        <a:t>Table Body</a:t>
                      </a:r>
                      <a:endParaRPr lang="en-GB" sz="1800" dirty="0">
                        <a:solidFill>
                          <a:schemeClr val="tx2"/>
                        </a:solidFill>
                      </a:endParaRPr>
                    </a:p>
                  </a:txBody>
                  <a:tcPr marL="180000" marR="180000" marT="180000" marB="18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03671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solidFill>
                            <a:schemeClr val="tx2"/>
                          </a:solidFill>
                        </a:rPr>
                        <a:t>Table Body</a:t>
                      </a:r>
                      <a:endParaRPr lang="en-GB" sz="1800" dirty="0">
                        <a:solidFill>
                          <a:schemeClr val="tx2"/>
                        </a:solidFill>
                      </a:endParaRPr>
                    </a:p>
                  </a:txBody>
                  <a:tcPr marL="180000" marR="180000" marT="180000" marB="18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03671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solidFill>
                            <a:schemeClr val="tx2"/>
                          </a:solidFill>
                        </a:rPr>
                        <a:t>Table Body</a:t>
                      </a:r>
                      <a:endParaRPr lang="en-GB" sz="1800" dirty="0">
                        <a:solidFill>
                          <a:schemeClr val="tx2"/>
                        </a:solidFill>
                      </a:endParaRPr>
                    </a:p>
                  </a:txBody>
                  <a:tcPr marL="180000" marR="180000" marT="180000" marB="18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03671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solidFill>
                            <a:schemeClr val="tx2"/>
                          </a:solidFill>
                        </a:rPr>
                        <a:t>Table Body</a:t>
                      </a:r>
                      <a:endParaRPr lang="en-GB" sz="1800" dirty="0">
                        <a:solidFill>
                          <a:schemeClr val="tx2"/>
                        </a:solidFill>
                      </a:endParaRPr>
                    </a:p>
                  </a:txBody>
                  <a:tcPr marL="180000" marR="180000" marT="180000" marB="18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9434">
                <a:tc>
                  <a:txBody>
                    <a:bodyPr/>
                    <a:lstStyle/>
                    <a:p>
                      <a:pPr marL="0" marR="0" indent="0" algn="l" defTabSz="403671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solidFill>
                            <a:schemeClr val="tx2"/>
                          </a:solidFill>
                        </a:rPr>
                        <a:t>Table Body</a:t>
                      </a:r>
                      <a:endParaRPr lang="en-GB" sz="1800" dirty="0">
                        <a:solidFill>
                          <a:schemeClr val="tx2"/>
                        </a:solidFill>
                      </a:endParaRPr>
                    </a:p>
                  </a:txBody>
                  <a:tcPr marL="180000" marR="180000" marT="180000" marB="18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03671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solidFill>
                            <a:schemeClr val="tx2"/>
                          </a:solidFill>
                        </a:rPr>
                        <a:t>Table Body</a:t>
                      </a:r>
                      <a:endParaRPr lang="en-GB" sz="1800" dirty="0">
                        <a:solidFill>
                          <a:schemeClr val="tx2"/>
                        </a:solidFill>
                      </a:endParaRPr>
                    </a:p>
                  </a:txBody>
                  <a:tcPr marL="180000" marR="180000" marT="180000" marB="18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03671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solidFill>
                            <a:schemeClr val="tx2"/>
                          </a:solidFill>
                        </a:rPr>
                        <a:t>Table Body</a:t>
                      </a:r>
                      <a:endParaRPr lang="en-GB" sz="1800" dirty="0">
                        <a:solidFill>
                          <a:schemeClr val="tx2"/>
                        </a:solidFill>
                      </a:endParaRPr>
                    </a:p>
                  </a:txBody>
                  <a:tcPr marL="180000" marR="180000" marT="180000" marB="18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03671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solidFill>
                            <a:schemeClr val="tx2"/>
                          </a:solidFill>
                        </a:rPr>
                        <a:t>Table Body</a:t>
                      </a:r>
                      <a:endParaRPr lang="en-GB" sz="1800" dirty="0">
                        <a:solidFill>
                          <a:schemeClr val="tx2"/>
                        </a:solidFill>
                      </a:endParaRPr>
                    </a:p>
                  </a:txBody>
                  <a:tcPr marL="180000" marR="180000" marT="180000" marB="18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03671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solidFill>
                            <a:schemeClr val="tx2"/>
                          </a:solidFill>
                        </a:rPr>
                        <a:t>Table Body</a:t>
                      </a:r>
                      <a:endParaRPr lang="en-GB" sz="1800" dirty="0">
                        <a:solidFill>
                          <a:schemeClr val="tx2"/>
                        </a:solidFill>
                      </a:endParaRPr>
                    </a:p>
                  </a:txBody>
                  <a:tcPr marL="180000" marR="180000" marT="180000" marB="18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9434">
                <a:tc>
                  <a:txBody>
                    <a:bodyPr/>
                    <a:lstStyle/>
                    <a:p>
                      <a:pPr marL="0" marR="0" indent="0" algn="l" defTabSz="403671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solidFill>
                            <a:schemeClr val="tx2"/>
                          </a:solidFill>
                        </a:rPr>
                        <a:t>Table Body</a:t>
                      </a:r>
                      <a:endParaRPr lang="en-GB" sz="1800" dirty="0">
                        <a:solidFill>
                          <a:schemeClr val="tx2"/>
                        </a:solidFill>
                      </a:endParaRPr>
                    </a:p>
                  </a:txBody>
                  <a:tcPr marL="180000" marR="180000" marT="180000" marB="18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03671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solidFill>
                            <a:schemeClr val="tx2"/>
                          </a:solidFill>
                        </a:rPr>
                        <a:t>Table Body</a:t>
                      </a:r>
                      <a:endParaRPr lang="en-GB" sz="1800" dirty="0">
                        <a:solidFill>
                          <a:schemeClr val="tx2"/>
                        </a:solidFill>
                      </a:endParaRPr>
                    </a:p>
                  </a:txBody>
                  <a:tcPr marL="180000" marR="180000" marT="180000" marB="18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03671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solidFill>
                            <a:schemeClr val="tx2"/>
                          </a:solidFill>
                        </a:rPr>
                        <a:t>Table Body</a:t>
                      </a:r>
                      <a:endParaRPr lang="en-GB" sz="1800" dirty="0">
                        <a:solidFill>
                          <a:schemeClr val="tx2"/>
                        </a:solidFill>
                      </a:endParaRPr>
                    </a:p>
                  </a:txBody>
                  <a:tcPr marL="180000" marR="180000" marT="180000" marB="18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03671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solidFill>
                            <a:schemeClr val="tx2"/>
                          </a:solidFill>
                        </a:rPr>
                        <a:t>Table Body</a:t>
                      </a:r>
                      <a:endParaRPr lang="en-GB" sz="1800" dirty="0">
                        <a:solidFill>
                          <a:schemeClr val="tx2"/>
                        </a:solidFill>
                      </a:endParaRPr>
                    </a:p>
                  </a:txBody>
                  <a:tcPr marL="180000" marR="180000" marT="180000" marB="18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03671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solidFill>
                            <a:schemeClr val="tx2"/>
                          </a:solidFill>
                        </a:rPr>
                        <a:t>Table Body</a:t>
                      </a:r>
                      <a:endParaRPr lang="en-GB" sz="1800" dirty="0">
                        <a:solidFill>
                          <a:schemeClr val="tx2"/>
                        </a:solidFill>
                      </a:endParaRPr>
                    </a:p>
                  </a:txBody>
                  <a:tcPr marL="180000" marR="180000" marT="180000" marB="18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9434">
                <a:tc>
                  <a:txBody>
                    <a:bodyPr/>
                    <a:lstStyle/>
                    <a:p>
                      <a:pPr marL="0" marR="0" indent="0" algn="l" defTabSz="403671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solidFill>
                            <a:schemeClr val="tx2"/>
                          </a:solidFill>
                        </a:rPr>
                        <a:t>Table Body</a:t>
                      </a:r>
                      <a:endParaRPr lang="en-GB" sz="1800" dirty="0">
                        <a:solidFill>
                          <a:schemeClr val="tx2"/>
                        </a:solidFill>
                      </a:endParaRPr>
                    </a:p>
                  </a:txBody>
                  <a:tcPr marL="180000" marR="180000" marT="180000" marB="18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03671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solidFill>
                            <a:schemeClr val="tx2"/>
                          </a:solidFill>
                        </a:rPr>
                        <a:t>Table Body</a:t>
                      </a:r>
                      <a:endParaRPr lang="en-GB" sz="1800" dirty="0">
                        <a:solidFill>
                          <a:schemeClr val="tx2"/>
                        </a:solidFill>
                      </a:endParaRPr>
                    </a:p>
                  </a:txBody>
                  <a:tcPr marL="180000" marR="180000" marT="180000" marB="18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03671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solidFill>
                            <a:schemeClr val="tx2"/>
                          </a:solidFill>
                        </a:rPr>
                        <a:t>Table Body</a:t>
                      </a:r>
                      <a:endParaRPr lang="en-GB" sz="1800" dirty="0">
                        <a:solidFill>
                          <a:schemeClr val="tx2"/>
                        </a:solidFill>
                      </a:endParaRPr>
                    </a:p>
                  </a:txBody>
                  <a:tcPr marL="180000" marR="180000" marT="180000" marB="18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03671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solidFill>
                            <a:schemeClr val="tx2"/>
                          </a:solidFill>
                        </a:rPr>
                        <a:t>Table Body</a:t>
                      </a:r>
                      <a:endParaRPr lang="en-GB" sz="1800" dirty="0">
                        <a:solidFill>
                          <a:schemeClr val="tx2"/>
                        </a:solidFill>
                      </a:endParaRPr>
                    </a:p>
                  </a:txBody>
                  <a:tcPr marL="180000" marR="180000" marT="180000" marB="18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03671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solidFill>
                            <a:schemeClr val="tx2"/>
                          </a:solidFill>
                        </a:rPr>
                        <a:t>Table Body</a:t>
                      </a:r>
                      <a:endParaRPr lang="en-GB" sz="1800" dirty="0">
                        <a:solidFill>
                          <a:schemeClr val="tx2"/>
                        </a:solidFill>
                      </a:endParaRPr>
                    </a:p>
                  </a:txBody>
                  <a:tcPr marL="180000" marR="180000" marT="180000" marB="18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7132">
                <a:tc>
                  <a:txBody>
                    <a:bodyPr/>
                    <a:lstStyle/>
                    <a:p>
                      <a:pPr marL="0" marR="0" indent="0" algn="l" defTabSz="403671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solidFill>
                            <a:schemeClr val="tx2"/>
                          </a:solidFill>
                        </a:rPr>
                        <a:t>Table Body</a:t>
                      </a:r>
                      <a:endParaRPr lang="en-GB" sz="1800" dirty="0">
                        <a:solidFill>
                          <a:schemeClr val="tx2"/>
                        </a:solidFill>
                      </a:endParaRPr>
                    </a:p>
                  </a:txBody>
                  <a:tcPr marL="180000" marR="180000" marT="180000" marB="18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03671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solidFill>
                            <a:schemeClr val="tx2"/>
                          </a:solidFill>
                        </a:rPr>
                        <a:t>Table Body</a:t>
                      </a:r>
                      <a:endParaRPr lang="en-GB" sz="1800" dirty="0">
                        <a:solidFill>
                          <a:schemeClr val="tx2"/>
                        </a:solidFill>
                      </a:endParaRPr>
                    </a:p>
                  </a:txBody>
                  <a:tcPr marL="180000" marR="180000" marT="180000" marB="18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03671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solidFill>
                            <a:schemeClr val="tx2"/>
                          </a:solidFill>
                        </a:rPr>
                        <a:t>Table Body</a:t>
                      </a:r>
                      <a:endParaRPr lang="en-GB" sz="1800" dirty="0">
                        <a:solidFill>
                          <a:schemeClr val="tx2"/>
                        </a:solidFill>
                      </a:endParaRPr>
                    </a:p>
                  </a:txBody>
                  <a:tcPr marL="180000" marR="180000" marT="180000" marB="18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03671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solidFill>
                            <a:schemeClr val="tx2"/>
                          </a:solidFill>
                        </a:rPr>
                        <a:t>Table Body</a:t>
                      </a:r>
                      <a:endParaRPr lang="en-GB" sz="1800" dirty="0">
                        <a:solidFill>
                          <a:schemeClr val="tx2"/>
                        </a:solidFill>
                      </a:endParaRPr>
                    </a:p>
                  </a:txBody>
                  <a:tcPr marL="180000" marR="180000" marT="180000" marB="18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03671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solidFill>
                            <a:schemeClr val="tx2"/>
                          </a:solidFill>
                        </a:rPr>
                        <a:t>Table Body</a:t>
                      </a:r>
                      <a:endParaRPr lang="en-GB" sz="1800" dirty="0">
                        <a:solidFill>
                          <a:schemeClr val="tx2"/>
                        </a:solidFill>
                      </a:endParaRPr>
                    </a:p>
                  </a:txBody>
                  <a:tcPr marL="180000" marR="180000" marT="180000" marB="18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159607" y="38716455"/>
            <a:ext cx="9076429" cy="25839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Aft>
                <a:spcPts val="1200"/>
              </a:spcAft>
            </a:pPr>
            <a:r>
              <a:rPr lang="en-GB" sz="1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—</a:t>
            </a:r>
          </a:p>
          <a:p>
            <a:pPr>
              <a:lnSpc>
                <a:spcPts val="2400"/>
              </a:lnSpc>
            </a:pPr>
            <a:r>
              <a:rPr lang="en-GB" sz="1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References Open Sans Regular 18pt / 24pt </a:t>
            </a:r>
          </a:p>
          <a:p>
            <a:pPr>
              <a:lnSpc>
                <a:spcPts val="2400"/>
              </a:lnSpc>
            </a:pPr>
            <a:r>
              <a:rPr lang="en-GB" sz="1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References Open Sans Regular 18pt / 24pt </a:t>
            </a:r>
          </a:p>
          <a:p>
            <a:pPr>
              <a:lnSpc>
                <a:spcPts val="2400"/>
              </a:lnSpc>
            </a:pPr>
            <a:r>
              <a:rPr lang="en-GB" sz="1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References Open Sans Regular 18pt / </a:t>
            </a:r>
            <a:r>
              <a:rPr lang="en-GB" sz="1800" dirty="0" smtClean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24pt</a:t>
            </a:r>
            <a:endParaRPr lang="en-GB" sz="1800" dirty="0">
              <a:solidFill>
                <a:schemeClr val="tx2"/>
              </a:solidFill>
              <a:latin typeface="Open Sans" charset="0"/>
              <a:ea typeface="Open Sans" charset="0"/>
              <a:cs typeface="Open Sans" charset="0"/>
            </a:endParaRPr>
          </a:p>
          <a:p>
            <a:pPr>
              <a:lnSpc>
                <a:spcPts val="2400"/>
              </a:lnSpc>
            </a:pPr>
            <a:endParaRPr lang="en-GB" sz="1800" dirty="0" smtClean="0">
              <a:solidFill>
                <a:schemeClr val="tx2"/>
              </a:solidFill>
              <a:latin typeface="Open Sans" charset="0"/>
              <a:ea typeface="Open Sans" charset="0"/>
              <a:cs typeface="Open Sans" charset="0"/>
            </a:endParaRPr>
          </a:p>
          <a:p>
            <a:pPr>
              <a:lnSpc>
                <a:spcPts val="2400"/>
              </a:lnSpc>
            </a:pPr>
            <a:endParaRPr lang="en-GB" sz="1800" dirty="0">
              <a:solidFill>
                <a:schemeClr val="tx2"/>
              </a:solidFill>
              <a:latin typeface="Open Sans" charset="0"/>
              <a:ea typeface="Open Sans" charset="0"/>
              <a:cs typeface="Open Sans" charset="0"/>
            </a:endParaRPr>
          </a:p>
          <a:p>
            <a:pPr>
              <a:lnSpc>
                <a:spcPts val="3395"/>
              </a:lnSpc>
            </a:pPr>
            <a:r>
              <a:rPr lang="en-GB" sz="2800" b="1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Improving Health Worldwide • </a:t>
            </a:r>
            <a:r>
              <a:rPr lang="en-GB" sz="2800" b="1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www.lshtm.ac.uk</a:t>
            </a:r>
            <a:endParaRPr lang="en-GB" sz="2800" b="1" dirty="0">
              <a:solidFill>
                <a:schemeClr val="tx2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8691" y="6957210"/>
            <a:ext cx="2979420" cy="85191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6183" y="6957210"/>
            <a:ext cx="2979420" cy="85191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5628760" y="38716455"/>
            <a:ext cx="8815171" cy="25839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Aft>
                <a:spcPts val="1200"/>
              </a:spcAft>
            </a:pPr>
            <a:r>
              <a:rPr lang="en-GB" sz="1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—</a:t>
            </a:r>
          </a:p>
          <a:p>
            <a:pPr>
              <a:lnSpc>
                <a:spcPts val="2400"/>
              </a:lnSpc>
            </a:pPr>
            <a:r>
              <a:rPr lang="en-GB" sz="1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References Open Sans Regular 18pt / 24pt </a:t>
            </a:r>
          </a:p>
          <a:p>
            <a:pPr>
              <a:lnSpc>
                <a:spcPts val="2400"/>
              </a:lnSpc>
            </a:pPr>
            <a:r>
              <a:rPr lang="en-GB" sz="1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References Open Sans Regular 18pt / 24pt </a:t>
            </a:r>
          </a:p>
          <a:p>
            <a:pPr>
              <a:lnSpc>
                <a:spcPts val="2400"/>
              </a:lnSpc>
            </a:pPr>
            <a:r>
              <a:rPr lang="en-GB" sz="1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References Open Sans Regular 18pt / </a:t>
            </a:r>
            <a:r>
              <a:rPr lang="en-GB" sz="1800" dirty="0" smtClean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24pt</a:t>
            </a:r>
            <a:endParaRPr lang="en-GB" sz="2800" b="1" dirty="0">
              <a:solidFill>
                <a:schemeClr val="tx2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2159608" y="28286087"/>
            <a:ext cx="12527999" cy="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159608" y="28809303"/>
            <a:ext cx="12527999" cy="4402492"/>
          </a:xfrm>
          <a:prstGeom prst="rect">
            <a:avLst/>
          </a:prstGeom>
          <a:noFill/>
        </p:spPr>
        <p:txBody>
          <a:bodyPr wrap="square" lIns="0" tIns="0" rIns="0" bIns="0" numCol="1" spcCol="720000" rtlCol="0">
            <a:noAutofit/>
          </a:bodyPr>
          <a:lstStyle/>
          <a:p>
            <a:pPr>
              <a:lnSpc>
                <a:spcPts val="3600"/>
              </a:lnSpc>
            </a:pPr>
            <a:r>
              <a:rPr lang="en-GB" sz="2800" b="1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Body Title, Open Sans Bold 28pt / 36pt</a:t>
            </a:r>
          </a:p>
          <a:p>
            <a:pPr>
              <a:lnSpc>
                <a:spcPts val="3600"/>
              </a:lnSpc>
            </a:pPr>
            <a:endParaRPr lang="en-GB" sz="2800" b="1" dirty="0">
              <a:solidFill>
                <a:schemeClr val="tx2"/>
              </a:solidFill>
              <a:latin typeface="Open Sans" charset="0"/>
              <a:ea typeface="Open Sans" charset="0"/>
              <a:cs typeface="Open Sans" charset="0"/>
            </a:endParaRPr>
          </a:p>
          <a:p>
            <a:pPr>
              <a:lnSpc>
                <a:spcPts val="3600"/>
              </a:lnSpc>
            </a:pP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Body, Open Sans Regular 28pt / 36pt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Doluptatiam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voluptatur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alibea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solorem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porepudanda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porrorum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quiae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secepra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eculpa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core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nem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alit que nus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reperibus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. Ab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ium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de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nos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et,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odis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etur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ad et et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esequibero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et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reiciatiatem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est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GB" sz="2800" dirty="0" smtClean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ape</a:t>
            </a:r>
            <a:endParaRPr lang="en-GB" sz="2800" dirty="0">
              <a:solidFill>
                <a:schemeClr val="tx2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587606" y="8943883"/>
            <a:ext cx="12528000" cy="3117488"/>
          </a:xfrm>
          <a:prstGeom prst="rect">
            <a:avLst/>
          </a:prstGeom>
          <a:noFill/>
        </p:spPr>
        <p:txBody>
          <a:bodyPr wrap="square" lIns="0" tIns="0" rIns="0" bIns="0" numCol="1" spcCol="720000" rtlCol="0">
            <a:noAutofit/>
          </a:bodyPr>
          <a:lstStyle/>
          <a:p>
            <a:pPr>
              <a:lnSpc>
                <a:spcPts val="3600"/>
              </a:lnSpc>
            </a:pPr>
            <a:r>
              <a:rPr lang="en-GB" sz="2800" b="1" dirty="0" smtClean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Body </a:t>
            </a:r>
            <a:r>
              <a:rPr lang="en-GB" sz="2800" b="1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Title, Open Sans Bold 28pt / 36pt</a:t>
            </a:r>
          </a:p>
          <a:p>
            <a:pPr>
              <a:lnSpc>
                <a:spcPts val="3600"/>
              </a:lnSpc>
            </a:pPr>
            <a:endParaRPr lang="en-GB" sz="2800" b="1" dirty="0">
              <a:solidFill>
                <a:schemeClr val="tx2"/>
              </a:solidFill>
              <a:latin typeface="Open Sans" charset="0"/>
              <a:ea typeface="Open Sans" charset="0"/>
              <a:cs typeface="Open Sans" charset="0"/>
            </a:endParaRPr>
          </a:p>
          <a:p>
            <a:pPr>
              <a:lnSpc>
                <a:spcPts val="3600"/>
              </a:lnSpc>
            </a:pP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Body, Open Sans Regular 28pt / 36pt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Doluptatiam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voluptatur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alibea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solorem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porepudanda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porrorum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quiae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secepra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eculpa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core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nem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alit que nus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reperibus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. Ab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ium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de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nos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et,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odis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etur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ad et et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esequibero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et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reiciatiatem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est</a:t>
            </a:r>
            <a:r>
              <a:rPr lang="en-GB" sz="2800" dirty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GB" sz="2800" dirty="0" smtClean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ape</a:t>
            </a:r>
            <a:endParaRPr lang="en-GB" sz="2800" dirty="0">
              <a:solidFill>
                <a:schemeClr val="tx2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5587606" y="19180017"/>
            <a:ext cx="12527999" cy="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786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SHTM">
      <a:dk1>
        <a:srgbClr val="000000"/>
      </a:dk1>
      <a:lt1>
        <a:srgbClr val="FFFFFF"/>
      </a:lt1>
      <a:dk2>
        <a:srgbClr val="00464F"/>
      </a:dk2>
      <a:lt2>
        <a:srgbClr val="BCE8D6"/>
      </a:lt2>
      <a:accent1>
        <a:srgbClr val="27B67A"/>
      </a:accent1>
      <a:accent2>
        <a:srgbClr val="129073"/>
      </a:accent2>
      <a:accent3>
        <a:srgbClr val="79999D"/>
      </a:accent3>
      <a:accent4>
        <a:srgbClr val="27B67A"/>
      </a:accent4>
      <a:accent5>
        <a:srgbClr val="129073"/>
      </a:accent5>
      <a:accent6>
        <a:srgbClr val="79999D"/>
      </a:accent6>
      <a:hlink>
        <a:srgbClr val="0563C1"/>
      </a:hlink>
      <a:folHlink>
        <a:srgbClr val="954F72"/>
      </a:folHlink>
    </a:clrScheme>
    <a:fontScheme name="LSHTM">
      <a:majorFont>
        <a:latin typeface="Merriweather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lnSpc>
            <a:spcPts val="3600"/>
          </a:lnSpc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LSHTM-Poster-PT" id="{B1A0EA34-E523-B040-9EFA-598BCEE616AA}" vid="{8D92E2C6-DF9D-2A4E-8409-74BD75B0BB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LSHTM-Research-Poster-portrait-A0</Template>
  <TotalTime>3</TotalTime>
  <Words>489</Words>
  <Application>Microsoft Office PowerPoint</Application>
  <PresentationFormat>Custom</PresentationFormat>
  <Paragraphs>69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Merriweather</vt:lpstr>
      <vt:lpstr>Open Sans</vt:lpstr>
      <vt:lpstr>Office Theme</vt:lpstr>
      <vt:lpstr>Title Bold – Merriweather 64pt / 84pt Title Regular – Merriweather 64pt / 84pt Title Regular – Merriweather 64pt / 84pt</vt:lpstr>
    </vt:vector>
  </TitlesOfParts>
  <Company>London School of Hygiene &amp; Tropical Medicine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Bold – Merriweather 64pt / 84pt Title Regular – Merriweather 64pt / 84pt Title Regular – Merriweather 64pt / 84pt</dc:title>
  <dc:creator>Luigi Palla</dc:creator>
  <cp:lastModifiedBy>Luigi Palla</cp:lastModifiedBy>
  <cp:revision>1</cp:revision>
  <dcterms:created xsi:type="dcterms:W3CDTF">2018-11-03T15:09:54Z</dcterms:created>
  <dcterms:modified xsi:type="dcterms:W3CDTF">2018-11-03T15:13:49Z</dcterms:modified>
</cp:coreProperties>
</file>